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1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2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76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0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2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65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8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4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0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E7E6-907D-40AA-A8CB-2887F942620D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1B53-8A50-487C-A4C9-EF1D319A0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27" y="-4328"/>
            <a:ext cx="11303367" cy="816904"/>
          </a:xfrm>
        </p:spPr>
        <p:txBody>
          <a:bodyPr/>
          <a:lstStyle/>
          <a:p>
            <a:r>
              <a:rPr lang="en-IN" dirty="0" smtClean="0"/>
              <a:t>Department, Employee and Job Tables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90" y="928150"/>
            <a:ext cx="11259127" cy="209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4036" y="3073977"/>
            <a:ext cx="114874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Display </a:t>
            </a:r>
            <a:r>
              <a:rPr lang="en-US" dirty="0" err="1"/>
              <a:t>Emp_name</a:t>
            </a:r>
            <a:r>
              <a:rPr lang="en-US" dirty="0"/>
              <a:t>, Age of employee, consider folks who were born only in the month of MAY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the highest paid employees in each department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departments which does not have any employees yet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common </a:t>
            </a:r>
            <a:r>
              <a:rPr lang="en-US" dirty="0" err="1"/>
              <a:t>job_roles</a:t>
            </a:r>
            <a:r>
              <a:rPr lang="en-US" dirty="0"/>
              <a:t> we have between Accounting and IT departments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the Department Name, employee name, </a:t>
            </a:r>
            <a:r>
              <a:rPr lang="en-US" dirty="0" err="1"/>
              <a:t>job_role</a:t>
            </a:r>
            <a:r>
              <a:rPr lang="en-US" dirty="0"/>
              <a:t> for those who joined us in the month of Apr 19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Job roles where we don’t have any employees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Department Name, Number of Employees and Number of unique jobs we have in the department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jobs where we have zero employees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Department Name, Male Employee Count, Female Employee Count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Display Department Names, Employee Name, Job </a:t>
            </a:r>
            <a:r>
              <a:rPr lang="en-US" dirty="0" err="1"/>
              <a:t>Desc</a:t>
            </a:r>
            <a:r>
              <a:rPr lang="en-US" dirty="0"/>
              <a:t> to all female employees who joined in the month of Nov or Jan and in the year of 2018 or 2020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44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Department, Employee and Job Tables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Department, Employee and Job Tables</dc:title>
  <dc:creator>Microsoft account</dc:creator>
  <cp:lastModifiedBy>Microsoft account</cp:lastModifiedBy>
  <cp:revision>1</cp:revision>
  <dcterms:created xsi:type="dcterms:W3CDTF">2022-04-01T06:47:03Z</dcterms:created>
  <dcterms:modified xsi:type="dcterms:W3CDTF">2022-04-01T06:47:18Z</dcterms:modified>
</cp:coreProperties>
</file>