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DD71E-99FE-4A43-963B-AFF6431B502C}" type="datetimeFigureOut">
              <a:rPr lang="en-US" smtClean="0"/>
              <a:pPr/>
              <a:t>12-03-2022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E175AC-9F91-4863-B0A0-BC00B40072D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DAX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Calculate - Modified filter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Evaluates an expression in a modified filter context.</a:t>
            </a:r>
          </a:p>
          <a:p>
            <a:r>
              <a:rPr lang="en-IN" sz="2400" dirty="0" smtClean="0"/>
              <a:t>Examples:</a:t>
            </a:r>
          </a:p>
          <a:p>
            <a:pPr>
              <a:buNone/>
            </a:pPr>
            <a:r>
              <a:rPr lang="en-IN" sz="2400" dirty="0" smtClean="0"/>
              <a:t>Total US Sales = Calculate(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            SUM(Sales[Sales amount],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Region[Country]=“United States”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            )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 smtClean="0"/>
              <a:t>Total Country Sales = Calculate(</a:t>
            </a:r>
          </a:p>
          <a:p>
            <a:pPr>
              <a:buNone/>
            </a:pPr>
            <a:r>
              <a:rPr lang="en-IN" sz="2400" dirty="0" smtClean="0"/>
              <a:t>                                               SUM(Sales[Sales amount],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ALL(Region[Country])</a:t>
            </a:r>
          </a:p>
          <a:p>
            <a:pPr>
              <a:buNone/>
            </a:pPr>
            <a:r>
              <a:rPr lang="en-IN" sz="2400" dirty="0" smtClean="0"/>
              <a:t>                                               )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Aggregation functions</a:t>
            </a:r>
          </a:p>
          <a:p>
            <a:r>
              <a:rPr lang="en-IN" dirty="0" smtClean="0"/>
              <a:t>Time intelligence functions</a:t>
            </a:r>
          </a:p>
          <a:p>
            <a:r>
              <a:rPr lang="en-IN" dirty="0" smtClean="0"/>
              <a:t>Filter functions</a:t>
            </a:r>
          </a:p>
          <a:p>
            <a:r>
              <a:rPr lang="en-IN" dirty="0" smtClean="0"/>
              <a:t>Logical functions</a:t>
            </a:r>
          </a:p>
          <a:p>
            <a:r>
              <a:rPr lang="en-IN" dirty="0" smtClean="0"/>
              <a:t>Statistical functions</a:t>
            </a:r>
          </a:p>
          <a:p>
            <a:r>
              <a:rPr lang="en-IN" dirty="0" smtClean="0"/>
              <a:t>Relationship functions</a:t>
            </a:r>
          </a:p>
          <a:p>
            <a:r>
              <a:rPr lang="en-IN" dirty="0" smtClean="0"/>
              <a:t>Text functions</a:t>
            </a:r>
          </a:p>
          <a:p>
            <a:r>
              <a:rPr lang="en-IN" dirty="0" smtClean="0"/>
              <a:t>Others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 with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Aggregation </a:t>
            </a:r>
            <a:r>
              <a:rPr lang="en-IN" dirty="0" smtClean="0"/>
              <a:t>functions-</a:t>
            </a:r>
            <a:r>
              <a:rPr lang="en-IN" sz="2800" dirty="0" smtClean="0"/>
              <a:t>SUM,SUMX,COUNT,COUNTROWS,COUNT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DISTINCTCOUNT.</a:t>
            </a:r>
          </a:p>
          <a:p>
            <a:r>
              <a:rPr lang="en-IN" dirty="0" smtClean="0"/>
              <a:t>Time intelligence functions-</a:t>
            </a:r>
            <a:r>
              <a:rPr lang="en-IN" sz="2800" dirty="0" smtClean="0"/>
              <a:t>CALENDAR,TOTALYTD, DATEADD,DATESBETWEEN,SAMEPERIODLASTYEAR, YEAR,MONTH,QUARTER,TODAY,</a:t>
            </a:r>
            <a:r>
              <a:rPr lang="en-IN" sz="2600" dirty="0" smtClean="0"/>
              <a:t>EOMONTH.</a:t>
            </a:r>
          </a:p>
          <a:p>
            <a:r>
              <a:rPr lang="en-IN" dirty="0" smtClean="0"/>
              <a:t>Filter functions- </a:t>
            </a:r>
            <a:r>
              <a:rPr lang="en-IN" sz="2800" dirty="0" smtClean="0"/>
              <a:t>CALCULATE, ALL, ALLEXCEPT, REMOVEFILTERS,FILTER.</a:t>
            </a:r>
          </a:p>
          <a:p>
            <a:r>
              <a:rPr lang="en-IN" dirty="0" smtClean="0"/>
              <a:t>Relationship and Other functions- </a:t>
            </a:r>
            <a:r>
              <a:rPr lang="en-IN" sz="2800" dirty="0" smtClean="0"/>
              <a:t>RELATED,RELATEDTABLE, ISBLANK, HASONEVALE,ISFILTERED,RANKX.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Measure , Calculated Column</a:t>
            </a:r>
          </a:p>
          <a:p>
            <a:r>
              <a:rPr lang="en-IN" dirty="0" smtClean="0"/>
              <a:t>Types of DAX functions</a:t>
            </a:r>
          </a:p>
          <a:p>
            <a:r>
              <a:rPr lang="en-IN" dirty="0" smtClean="0"/>
              <a:t>DAX Concepts- Row context and Filter context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DAX is an acronym for Data Analysis Expression.</a:t>
            </a:r>
          </a:p>
          <a:p>
            <a:r>
              <a:rPr lang="en-IN" dirty="0" smtClean="0"/>
              <a:t>DAX is a library of functions and operators.</a:t>
            </a:r>
          </a:p>
          <a:p>
            <a:r>
              <a:rPr lang="en-IN" dirty="0" smtClean="0"/>
              <a:t>It can be used to build formulas and expressions to analyze the data.</a:t>
            </a:r>
          </a:p>
          <a:p>
            <a:r>
              <a:rPr lang="en-IN" dirty="0" smtClean="0"/>
              <a:t>DAX can be used in Power BI, Azure analysis service, SSAS Tabular model.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of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Calculated columns</a:t>
            </a:r>
          </a:p>
          <a:p>
            <a:r>
              <a:rPr lang="en-IN" dirty="0" smtClean="0"/>
              <a:t>Calculated Measures</a:t>
            </a:r>
          </a:p>
          <a:p>
            <a:r>
              <a:rPr lang="en-IN" dirty="0" smtClean="0"/>
              <a:t>Calculated Tables – Date/ Calendar table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Calculated Column </a:t>
            </a:r>
            <a:r>
              <a:rPr lang="en-IN" dirty="0" err="1" smtClean="0"/>
              <a:t>vs</a:t>
            </a:r>
            <a:r>
              <a:rPr lang="en-IN" dirty="0" smtClean="0"/>
              <a:t> Measure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Calculated Column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Measure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Expands table by creating new column.</a:t>
            </a:r>
          </a:p>
          <a:p>
            <a:r>
              <a:rPr lang="en-IN" dirty="0" smtClean="0"/>
              <a:t>Stored in the data model. Hence consumes memory.</a:t>
            </a:r>
          </a:p>
          <a:p>
            <a:r>
              <a:rPr lang="en-IN" dirty="0" smtClean="0"/>
              <a:t>Less analytical capability- only simple calculations can be done.</a:t>
            </a:r>
          </a:p>
          <a:p>
            <a:r>
              <a:rPr lang="en-IN" dirty="0" smtClean="0"/>
              <a:t>In general, should be only used whenever created column is used as a slicer/filter.</a:t>
            </a:r>
          </a:p>
          <a:p>
            <a:r>
              <a:rPr lang="en-IN" dirty="0" smtClean="0"/>
              <a:t>Examples: Concatenation of first name and last name, Profit column when sales and cost column are available.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Summarizes data into a single value.</a:t>
            </a:r>
          </a:p>
          <a:p>
            <a:r>
              <a:rPr lang="en-IN" dirty="0" smtClean="0"/>
              <a:t>Computed at runtime. i.e. Dynamic. It changes as you change filters in the report.</a:t>
            </a:r>
          </a:p>
          <a:p>
            <a:r>
              <a:rPr lang="en-IN" dirty="0" smtClean="0"/>
              <a:t>Stored temporarily.</a:t>
            </a:r>
          </a:p>
          <a:p>
            <a:r>
              <a:rPr lang="en-IN" dirty="0" smtClean="0"/>
              <a:t>Rich analytical capability- </a:t>
            </a:r>
          </a:p>
          <a:p>
            <a:r>
              <a:rPr lang="en-IN" dirty="0" smtClean="0"/>
              <a:t>Examples:</a:t>
            </a:r>
          </a:p>
          <a:p>
            <a:pPr>
              <a:buNone/>
            </a:pPr>
            <a:r>
              <a:rPr lang="en-IN" dirty="0" smtClean="0"/>
              <a:t>Calculate, Rank, </a:t>
            </a:r>
            <a:r>
              <a:rPr lang="en-IN" dirty="0" err="1" smtClean="0"/>
              <a:t>TopN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164049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1143000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ata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2590800"/>
            <a:ext cx="8067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Row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 Context:</a:t>
            </a:r>
          </a:p>
          <a:p>
            <a:pPr lvl="1">
              <a:buNone/>
            </a:pPr>
            <a:r>
              <a:rPr lang="en-IN" dirty="0" smtClean="0"/>
              <a:t>Evaluation of results takes place in each row with the help of values in that row.</a:t>
            </a:r>
          </a:p>
          <a:p>
            <a:pPr lvl="1">
              <a:buNone/>
            </a:pPr>
            <a:r>
              <a:rPr lang="en-IN" dirty="0" smtClean="0"/>
              <a:t>Example: </a:t>
            </a:r>
          </a:p>
          <a:p>
            <a:pPr lvl="1">
              <a:buNone/>
            </a:pPr>
            <a:r>
              <a:rPr lang="en-IN" dirty="0" smtClean="0"/>
              <a:t>Calculated column: </a:t>
            </a:r>
          </a:p>
          <a:p>
            <a:pPr lvl="1">
              <a:buNone/>
            </a:pPr>
            <a:r>
              <a:rPr lang="en-IN" dirty="0" smtClean="0"/>
              <a:t>Full name=first name &amp; last name</a:t>
            </a:r>
          </a:p>
          <a:p>
            <a:pPr lvl="1">
              <a:buNone/>
            </a:pPr>
            <a:r>
              <a:rPr lang="en-IN" dirty="0" smtClean="0"/>
              <a:t>Measure: </a:t>
            </a:r>
          </a:p>
          <a:p>
            <a:pPr lvl="1">
              <a:buNone/>
            </a:pPr>
            <a:r>
              <a:rPr lang="en-IN" dirty="0" smtClean="0"/>
              <a:t>SUMX</a:t>
            </a:r>
            <a:r>
              <a:rPr lang="en-IN" dirty="0" smtClean="0"/>
              <a:t>(‘Sales, 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sum(</a:t>
            </a:r>
            <a:r>
              <a:rPr lang="en-IN" dirty="0" smtClean="0"/>
              <a:t>price)*sum(quantity)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</a:t>
            </a:r>
            <a:r>
              <a:rPr lang="en-IN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Evaluation </a:t>
            </a:r>
            <a:r>
              <a:rPr lang="en-IN" dirty="0" smtClean="0"/>
              <a:t>of results occurs within the context of selected/applied filters.</a:t>
            </a:r>
          </a:p>
          <a:p>
            <a:r>
              <a:rPr lang="en-IN" dirty="0" smtClean="0"/>
              <a:t>Filters coming from Filter pane, Slicer and Visuals will be considered unless specified otherwise.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371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DAX</vt:lpstr>
      <vt:lpstr>Topics</vt:lpstr>
      <vt:lpstr>DAX</vt:lpstr>
      <vt:lpstr>Purpose of DAX</vt:lpstr>
      <vt:lpstr>Calculated Column vs Measure</vt:lpstr>
      <vt:lpstr>Operators</vt:lpstr>
      <vt:lpstr>Data types</vt:lpstr>
      <vt:lpstr>Row context</vt:lpstr>
      <vt:lpstr>Filter context</vt:lpstr>
      <vt:lpstr>Calculate - Modified filter context</vt:lpstr>
      <vt:lpstr>Types of DAX functions</vt:lpstr>
      <vt:lpstr>Functions with examples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</dc:title>
  <dc:creator>Hemanth Rajashekar</dc:creator>
  <cp:lastModifiedBy>Hemanth Rajashekar</cp:lastModifiedBy>
  <cp:revision>10</cp:revision>
  <dcterms:created xsi:type="dcterms:W3CDTF">2022-03-11T13:30:02Z</dcterms:created>
  <dcterms:modified xsi:type="dcterms:W3CDTF">2022-03-12T06:48:24Z</dcterms:modified>
</cp:coreProperties>
</file>