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516E-127F-420F-AB0D-0315B62B44AA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0993-C39E-4C43-B261-B4AF7E791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93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516E-127F-420F-AB0D-0315B62B44AA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0993-C39E-4C43-B261-B4AF7E791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10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516E-127F-420F-AB0D-0315B62B44AA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0993-C39E-4C43-B261-B4AF7E791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10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516E-127F-420F-AB0D-0315B62B44AA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0993-C39E-4C43-B261-B4AF7E791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07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516E-127F-420F-AB0D-0315B62B44AA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0993-C39E-4C43-B261-B4AF7E791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38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516E-127F-420F-AB0D-0315B62B44AA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0993-C39E-4C43-B261-B4AF7E791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0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516E-127F-420F-AB0D-0315B62B44AA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0993-C39E-4C43-B261-B4AF7E791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50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516E-127F-420F-AB0D-0315B62B44AA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0993-C39E-4C43-B261-B4AF7E791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04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516E-127F-420F-AB0D-0315B62B44AA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0993-C39E-4C43-B261-B4AF7E791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00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516E-127F-420F-AB0D-0315B62B44AA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0993-C39E-4C43-B261-B4AF7E791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03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516E-127F-420F-AB0D-0315B62B44AA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0993-C39E-4C43-B261-B4AF7E791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11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5516E-127F-420F-AB0D-0315B62B44AA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80993-C39E-4C43-B261-B4AF7E791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144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F56E92-A6D2-439C-8FFA-A4A4ACE98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170" y="867431"/>
            <a:ext cx="2337759" cy="823912"/>
          </a:xfrm>
        </p:spPr>
        <p:txBody>
          <a:bodyPr>
            <a:normAutofit/>
          </a:bodyPr>
          <a:lstStyle/>
          <a:p>
            <a:r>
              <a:rPr lang="en-IN" sz="3600" dirty="0"/>
              <a:t>Front-end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9AD3E-833C-408C-9841-609D85E23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171" y="1817178"/>
            <a:ext cx="2337758" cy="1485762"/>
          </a:xfrm>
        </p:spPr>
        <p:txBody>
          <a:bodyPr/>
          <a:lstStyle/>
          <a:p>
            <a:r>
              <a:rPr lang="en-IN" dirty="0"/>
              <a:t>Flutter</a:t>
            </a:r>
          </a:p>
          <a:p>
            <a:r>
              <a:rPr lang="en-IN" dirty="0"/>
              <a:t>React?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9D4AD5-3DE1-4E93-8F23-B8A8EA4D1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6063" y="847288"/>
            <a:ext cx="3407328" cy="823912"/>
          </a:xfrm>
        </p:spPr>
        <p:txBody>
          <a:bodyPr>
            <a:normAutofit/>
          </a:bodyPr>
          <a:lstStyle/>
          <a:p>
            <a:r>
              <a:rPr lang="en-IN" sz="3600" dirty="0"/>
              <a:t>Back-end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D281A5-A826-457F-B216-8C816B42F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906063" y="1817178"/>
            <a:ext cx="3407328" cy="1093802"/>
          </a:xfrm>
        </p:spPr>
        <p:txBody>
          <a:bodyPr/>
          <a:lstStyle/>
          <a:p>
            <a:r>
              <a:rPr lang="en-IN" dirty="0"/>
              <a:t>Node.js + ExpressJS</a:t>
            </a:r>
          </a:p>
          <a:p>
            <a:r>
              <a:rPr lang="en-IN" dirty="0"/>
              <a:t>Firebase?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4127437-CF84-4FCB-9E3D-2BC8D73B4324}"/>
              </a:ext>
            </a:extLst>
          </p:cNvPr>
          <p:cNvSpPr txBox="1">
            <a:spLocks/>
          </p:cNvSpPr>
          <p:nvPr/>
        </p:nvSpPr>
        <p:spPr>
          <a:xfrm>
            <a:off x="6313391" y="847288"/>
            <a:ext cx="285225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dirty="0"/>
              <a:t>Database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1BD4EDB9-4494-4F83-99D6-22C18FC8368E}"/>
              </a:ext>
            </a:extLst>
          </p:cNvPr>
          <p:cNvSpPr txBox="1">
            <a:spLocks/>
          </p:cNvSpPr>
          <p:nvPr/>
        </p:nvSpPr>
        <p:spPr>
          <a:xfrm>
            <a:off x="6313391" y="1817177"/>
            <a:ext cx="2852257" cy="1093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MongoDB</a:t>
            </a:r>
          </a:p>
          <a:p>
            <a:r>
              <a:rPr lang="en-IN" dirty="0"/>
              <a:t>Cloud firestore?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245CF70-F59B-4EF6-B57C-670FBAD6D96B}"/>
              </a:ext>
            </a:extLst>
          </p:cNvPr>
          <p:cNvSpPr txBox="1">
            <a:spLocks/>
          </p:cNvSpPr>
          <p:nvPr/>
        </p:nvSpPr>
        <p:spPr>
          <a:xfrm>
            <a:off x="9165648" y="867431"/>
            <a:ext cx="335352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dirty="0"/>
              <a:t>Chat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A4AFF100-0271-4EDC-828D-EB76A4E104BC}"/>
              </a:ext>
            </a:extLst>
          </p:cNvPr>
          <p:cNvSpPr txBox="1">
            <a:spLocks/>
          </p:cNvSpPr>
          <p:nvPr/>
        </p:nvSpPr>
        <p:spPr>
          <a:xfrm>
            <a:off x="9165648" y="1837321"/>
            <a:ext cx="3353521" cy="107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Socket.io</a:t>
            </a:r>
          </a:p>
          <a:p>
            <a:r>
              <a:rPr lang="en-IN" dirty="0"/>
              <a:t>Cloud firestore?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1AA9F959-9F0C-4545-AA43-D0CA16894D36}"/>
              </a:ext>
            </a:extLst>
          </p:cNvPr>
          <p:cNvSpPr txBox="1">
            <a:spLocks/>
          </p:cNvSpPr>
          <p:nvPr/>
        </p:nvSpPr>
        <p:spPr>
          <a:xfrm>
            <a:off x="327170" y="3302940"/>
            <a:ext cx="2578893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dirty="0"/>
              <a:t>Video call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98BBD9ED-EBC7-4A3A-9508-14654B02B6FD}"/>
              </a:ext>
            </a:extLst>
          </p:cNvPr>
          <p:cNvSpPr txBox="1">
            <a:spLocks/>
          </p:cNvSpPr>
          <p:nvPr/>
        </p:nvSpPr>
        <p:spPr>
          <a:xfrm>
            <a:off x="327170" y="4272829"/>
            <a:ext cx="2578893" cy="12555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Jitsi meet</a:t>
            </a:r>
          </a:p>
          <a:p>
            <a:r>
              <a:rPr lang="en-IN" dirty="0"/>
              <a:t>WebRTC?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B33828DC-B671-42A7-94AC-898F3654FEC7}"/>
              </a:ext>
            </a:extLst>
          </p:cNvPr>
          <p:cNvSpPr txBox="1">
            <a:spLocks/>
          </p:cNvSpPr>
          <p:nvPr/>
        </p:nvSpPr>
        <p:spPr>
          <a:xfrm>
            <a:off x="2906063" y="3302940"/>
            <a:ext cx="340732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dirty="0"/>
              <a:t>Authentication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5ACF36B6-DE95-47DF-B6E8-39EFC668E230}"/>
              </a:ext>
            </a:extLst>
          </p:cNvPr>
          <p:cNvSpPr txBox="1">
            <a:spLocks/>
          </p:cNvSpPr>
          <p:nvPr/>
        </p:nvSpPr>
        <p:spPr>
          <a:xfrm>
            <a:off x="2906063" y="4272829"/>
            <a:ext cx="3517107" cy="1465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Firebase</a:t>
            </a:r>
          </a:p>
          <a:p>
            <a:r>
              <a:rPr lang="en-IN" dirty="0"/>
              <a:t>PassportJS + JWT?</a:t>
            </a:r>
          </a:p>
        </p:txBody>
      </p:sp>
    </p:spTree>
    <p:extLst>
      <p:ext uri="{BB962C8B-B14F-4D97-AF65-F5344CB8AC3E}">
        <p14:creationId xmlns:p14="http://schemas.microsoft.com/office/powerpoint/2010/main" val="317861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2408DB-ABEF-4556-B3D4-1AAF50E6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EDA97AE-54DA-47C5-90DD-D65906E5A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Group chat.</a:t>
            </a:r>
          </a:p>
          <a:p>
            <a:r>
              <a:rPr lang="en-IN" dirty="0"/>
              <a:t>Media sharing.</a:t>
            </a:r>
          </a:p>
          <a:p>
            <a:r>
              <a:rPr lang="en-IN" dirty="0"/>
              <a:t>Group video call.</a:t>
            </a:r>
          </a:p>
          <a:p>
            <a:r>
              <a:rPr lang="en-IN" dirty="0"/>
              <a:t>Authentication.</a:t>
            </a:r>
          </a:p>
          <a:p>
            <a:r>
              <a:rPr lang="en-IN" dirty="0"/>
              <a:t>Synchronised </a:t>
            </a:r>
            <a:r>
              <a:rPr lang="en-IN"/>
              <a:t>calendar?</a:t>
            </a:r>
            <a:endParaRPr lang="en-IN" dirty="0"/>
          </a:p>
          <a:p>
            <a:r>
              <a:rPr lang="en-IN" dirty="0"/>
              <a:t>Themes?</a:t>
            </a:r>
          </a:p>
          <a:p>
            <a:r>
              <a:rPr lang="en-IN" dirty="0"/>
              <a:t>AI assistant?</a:t>
            </a:r>
          </a:p>
          <a:p>
            <a:r>
              <a:rPr lang="en-IN" dirty="0"/>
              <a:t>Posts?</a:t>
            </a:r>
          </a:p>
        </p:txBody>
      </p:sp>
    </p:spTree>
    <p:extLst>
      <p:ext uri="{BB962C8B-B14F-4D97-AF65-F5344CB8AC3E}">
        <p14:creationId xmlns:p14="http://schemas.microsoft.com/office/powerpoint/2010/main" val="58121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59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 Gupta</dc:creator>
  <cp:lastModifiedBy>Vasu Gupta</cp:lastModifiedBy>
  <cp:revision>8</cp:revision>
  <dcterms:created xsi:type="dcterms:W3CDTF">2021-06-22T08:01:47Z</dcterms:created>
  <dcterms:modified xsi:type="dcterms:W3CDTF">2021-06-22T10:34:53Z</dcterms:modified>
</cp:coreProperties>
</file>