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2"/>
  </p:notesMasterIdLst>
  <p:sldIdLst>
    <p:sldId id="256" r:id="rId2"/>
    <p:sldId id="258" r:id="rId3"/>
    <p:sldId id="259" r:id="rId4"/>
    <p:sldId id="260" r:id="rId5"/>
    <p:sldId id="261" r:id="rId6"/>
    <p:sldId id="312" r:id="rId7"/>
    <p:sldId id="313" r:id="rId8"/>
    <p:sldId id="262" r:id="rId9"/>
    <p:sldId id="314" r:id="rId10"/>
    <p:sldId id="315" r:id="rId11"/>
    <p:sldId id="316" r:id="rId12"/>
    <p:sldId id="263" r:id="rId13"/>
    <p:sldId id="264" r:id="rId14"/>
    <p:sldId id="267" r:id="rId15"/>
    <p:sldId id="268" r:id="rId16"/>
    <p:sldId id="317" r:id="rId17"/>
    <p:sldId id="318" r:id="rId18"/>
    <p:sldId id="319" r:id="rId19"/>
    <p:sldId id="277" r:id="rId20"/>
    <p:sldId id="320" r:id="rId21"/>
  </p:sldIdLst>
  <p:sldSz cx="9144000" cy="5143500" type="screen16x9"/>
  <p:notesSz cx="6858000" cy="9144000"/>
  <p:embeddedFontLst>
    <p:embeddedFont>
      <p:font typeface="Montserrat SemiBold" charset="0"/>
      <p:regular r:id="rId23"/>
      <p:bold r:id="rId24"/>
      <p:italic r:id="rId25"/>
      <p:boldItalic r:id="rId26"/>
    </p:embeddedFont>
    <p:embeddedFont>
      <p:font typeface="Montserrat" charset="0"/>
      <p:regular r:id="rId27"/>
      <p:bold r:id="rId28"/>
      <p:italic r:id="rId29"/>
      <p:boldItalic r:id="rId30"/>
    </p:embeddedFont>
    <p:embeddedFont>
      <p:font typeface="Montserrat Medium" charset="0"/>
      <p:regular r:id="rId31"/>
      <p:bold r:id="rId32"/>
      <p:italic r:id="rId33"/>
      <p:boldItalic r:id="rId34"/>
    </p:embeddedFont>
    <p:embeddedFont>
      <p:font typeface="Montserrat Black"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B1E0FCA-B7D7-4269-AC36-B73F52C17AD4}">
  <a:tblStyle styleId="{6B1E0FCA-B7D7-4269-AC36-B73F52C17A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86" autoAdjust="0"/>
  </p:normalViewPr>
  <p:slideViewPr>
    <p:cSldViewPr>
      <p:cViewPr varScale="1">
        <p:scale>
          <a:sx n="113" d="100"/>
          <a:sy n="113" d="100"/>
        </p:scale>
        <p:origin x="-562" y="-6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3e7294c036_2_3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3e7294c036_2_3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e4639e6ea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e4639e6ea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3f979a6dc7_1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3f979a6dc7_1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13f979a6dc7_1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13f979a6dc7_1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13f979a6dc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13f979a6dc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13f979a6dc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13f979a6dc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13f979a6dc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13f979a6dc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13f979a6dc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13f979a6dc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4"/>
        <p:cNvGrpSpPr/>
        <p:nvPr/>
      </p:nvGrpSpPr>
      <p:grpSpPr>
        <a:xfrm>
          <a:off x="0" y="0"/>
          <a:ext cx="0" cy="0"/>
          <a:chOff x="0" y="0"/>
          <a:chExt cx="0" cy="0"/>
        </a:xfrm>
      </p:grpSpPr>
      <p:sp>
        <p:nvSpPr>
          <p:cNvPr id="2485" name="Google Shape;2485;g13f979a6dc7_1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6" name="Google Shape;2486;g13f979a6dc7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3f979a6dc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3f979a6dc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4"/>
        <p:cNvGrpSpPr/>
        <p:nvPr/>
      </p:nvGrpSpPr>
      <p:grpSpPr>
        <a:xfrm>
          <a:off x="0" y="0"/>
          <a:ext cx="0" cy="0"/>
          <a:chOff x="0" y="0"/>
          <a:chExt cx="0" cy="0"/>
        </a:xfrm>
      </p:grpSpPr>
      <p:sp>
        <p:nvSpPr>
          <p:cNvPr id="2485" name="Google Shape;2485;g13f979a6dc7_1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6" name="Google Shape;2486;g13f979a6dc7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3f979a6dc7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3f979a6dc7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e4957916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e4957916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3f979a6dc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3f979a6dc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3f979a6dc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3f979a6dc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3f979a6dc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3f979a6dc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2000" y="1440450"/>
            <a:ext cx="6840000" cy="22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52000" y="3703050"/>
            <a:ext cx="6840000" cy="461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p:nvPr/>
        </p:nvSpPr>
        <p:spPr>
          <a:xfrm>
            <a:off x="16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1200" y="4816560"/>
            <a:ext cx="11697540" cy="573900"/>
            <a:chOff x="-331200" y="4816560"/>
            <a:chExt cx="11697540" cy="573900"/>
          </a:xfrm>
        </p:grpSpPr>
        <p:sp>
          <p:nvSpPr>
            <p:cNvPr id="13" name="Google Shape;13;p2"/>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2_1_1_1_1">
    <p:spTree>
      <p:nvGrpSpPr>
        <p:cNvPr id="1" name="Shape 215"/>
        <p:cNvGrpSpPr/>
        <p:nvPr/>
      </p:nvGrpSpPr>
      <p:grpSpPr>
        <a:xfrm>
          <a:off x="0" y="0"/>
          <a:ext cx="0" cy="0"/>
          <a:chOff x="0" y="0"/>
          <a:chExt cx="0" cy="0"/>
        </a:xfrm>
      </p:grpSpPr>
      <p:sp>
        <p:nvSpPr>
          <p:cNvPr id="216" name="Google Shape;216;p22"/>
          <p:cNvSpPr/>
          <p:nvPr/>
        </p:nvSpPr>
        <p:spPr>
          <a:xfrm>
            <a:off x="-18847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2"/>
          <p:cNvGrpSpPr/>
          <p:nvPr/>
        </p:nvGrpSpPr>
        <p:grpSpPr>
          <a:xfrm>
            <a:off x="-2217600" y="4816560"/>
            <a:ext cx="11697540" cy="573900"/>
            <a:chOff x="-331200" y="4816560"/>
            <a:chExt cx="11697540" cy="573900"/>
          </a:xfrm>
        </p:grpSpPr>
        <p:sp>
          <p:nvSpPr>
            <p:cNvPr id="218" name="Google Shape;218;p22"/>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2"/>
          <p:cNvSpPr txBox="1">
            <a:spLocks noGrp="1"/>
          </p:cNvSpPr>
          <p:nvPr>
            <p:ph type="subTitle" idx="1"/>
          </p:nvPr>
        </p:nvSpPr>
        <p:spPr>
          <a:xfrm>
            <a:off x="1482000" y="2410050"/>
            <a:ext cx="3175200" cy="10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 name="Google Shape;223;p22"/>
          <p:cNvSpPr txBox="1">
            <a:spLocks noGrp="1"/>
          </p:cNvSpPr>
          <p:nvPr>
            <p:ph type="title"/>
          </p:nvPr>
        </p:nvSpPr>
        <p:spPr>
          <a:xfrm>
            <a:off x="1482000" y="1686750"/>
            <a:ext cx="3175200" cy="7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250"/>
        <p:cNvGrpSpPr/>
        <p:nvPr/>
      </p:nvGrpSpPr>
      <p:grpSpPr>
        <a:xfrm>
          <a:off x="0" y="0"/>
          <a:ext cx="0" cy="0"/>
          <a:chOff x="0" y="0"/>
          <a:chExt cx="0" cy="0"/>
        </a:xfrm>
      </p:grpSpPr>
      <p:sp>
        <p:nvSpPr>
          <p:cNvPr id="251" name="Google Shape;251;p25"/>
          <p:cNvSpPr/>
          <p:nvPr/>
        </p:nvSpPr>
        <p:spPr>
          <a:xfrm>
            <a:off x="-2331015" y="895260"/>
            <a:ext cx="11689387" cy="4495200"/>
          </a:xfrm>
          <a:custGeom>
            <a:avLst/>
            <a:gdLst/>
            <a:ahLst/>
            <a:cxnLst/>
            <a:rect l="l" t="t" r="r" b="b"/>
            <a:pathLst>
              <a:path w="193886" h="74637" extrusionOk="0">
                <a:moveTo>
                  <a:pt x="86077" y="1"/>
                </a:moveTo>
                <a:lnTo>
                  <a:pt x="36123" y="39375"/>
                </a:lnTo>
                <a:lnTo>
                  <a:pt x="24615" y="34648"/>
                </a:lnTo>
                <a:lnTo>
                  <a:pt x="2045" y="65084"/>
                </a:lnTo>
                <a:lnTo>
                  <a:pt x="782" y="66782"/>
                </a:lnTo>
                <a:lnTo>
                  <a:pt x="0" y="67832"/>
                </a:lnTo>
                <a:cubicBezTo>
                  <a:pt x="0" y="68212"/>
                  <a:pt x="12" y="68592"/>
                  <a:pt x="12" y="68961"/>
                </a:cubicBezTo>
                <a:cubicBezTo>
                  <a:pt x="436" y="69855"/>
                  <a:pt x="1341" y="70469"/>
                  <a:pt x="2391" y="70503"/>
                </a:cubicBezTo>
                <a:cubicBezTo>
                  <a:pt x="2380" y="70570"/>
                  <a:pt x="2380" y="70637"/>
                  <a:pt x="2380" y="70715"/>
                </a:cubicBezTo>
                <a:cubicBezTo>
                  <a:pt x="2380" y="71788"/>
                  <a:pt x="3252" y="72670"/>
                  <a:pt x="4336" y="72670"/>
                </a:cubicBezTo>
                <a:lnTo>
                  <a:pt x="4637" y="72670"/>
                </a:lnTo>
                <a:lnTo>
                  <a:pt x="4637" y="72726"/>
                </a:lnTo>
                <a:cubicBezTo>
                  <a:pt x="4637" y="73787"/>
                  <a:pt x="5497" y="74637"/>
                  <a:pt x="6559" y="74637"/>
                </a:cubicBezTo>
                <a:lnTo>
                  <a:pt x="187919" y="74637"/>
                </a:lnTo>
                <a:cubicBezTo>
                  <a:pt x="188981" y="74637"/>
                  <a:pt x="189830" y="73787"/>
                  <a:pt x="189830" y="72726"/>
                </a:cubicBezTo>
                <a:lnTo>
                  <a:pt x="189830" y="72670"/>
                </a:lnTo>
                <a:cubicBezTo>
                  <a:pt x="190903" y="72648"/>
                  <a:pt x="191774" y="71788"/>
                  <a:pt x="191774" y="70715"/>
                </a:cubicBezTo>
                <a:cubicBezTo>
                  <a:pt x="191774" y="70637"/>
                  <a:pt x="191763" y="70570"/>
                  <a:pt x="191763" y="70503"/>
                </a:cubicBezTo>
                <a:lnTo>
                  <a:pt x="191953" y="70503"/>
                </a:lnTo>
                <a:cubicBezTo>
                  <a:pt x="192545" y="70503"/>
                  <a:pt x="193104" y="70302"/>
                  <a:pt x="193551" y="69989"/>
                </a:cubicBezTo>
                <a:cubicBezTo>
                  <a:pt x="193562" y="69274"/>
                  <a:pt x="193573" y="68547"/>
                  <a:pt x="193573" y="67832"/>
                </a:cubicBezTo>
                <a:cubicBezTo>
                  <a:pt x="193573" y="67475"/>
                  <a:pt x="193573" y="67095"/>
                  <a:pt x="193562" y="66748"/>
                </a:cubicBezTo>
                <a:cubicBezTo>
                  <a:pt x="193562" y="66357"/>
                  <a:pt x="193886" y="65743"/>
                  <a:pt x="193539" y="65575"/>
                </a:cubicBezTo>
                <a:cubicBezTo>
                  <a:pt x="193517" y="65553"/>
                  <a:pt x="186914" y="34380"/>
                  <a:pt x="186970" y="34291"/>
                </a:cubicBezTo>
                <a:cubicBezTo>
                  <a:pt x="187070" y="34123"/>
                  <a:pt x="168422" y="14079"/>
                  <a:pt x="168422" y="14079"/>
                </a:cubicBezTo>
                <a:lnTo>
                  <a:pt x="142490" y="29118"/>
                </a:lnTo>
                <a:lnTo>
                  <a:pt x="8607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5"/>
          <p:cNvGrpSpPr/>
          <p:nvPr/>
        </p:nvGrpSpPr>
        <p:grpSpPr>
          <a:xfrm>
            <a:off x="-2331015" y="4816560"/>
            <a:ext cx="11697540" cy="573900"/>
            <a:chOff x="-273615" y="4816560"/>
            <a:chExt cx="11697540" cy="573900"/>
          </a:xfrm>
        </p:grpSpPr>
        <p:sp>
          <p:nvSpPr>
            <p:cNvPr id="253" name="Google Shape;253;p25"/>
            <p:cNvSpPr/>
            <p:nvPr/>
          </p:nvSpPr>
          <p:spPr>
            <a:xfrm>
              <a:off x="21345"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114075"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273615"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268935"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5"/>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5"/>
          <p:cNvSpPr txBox="1">
            <a:spLocks noGrp="1"/>
          </p:cNvSpPr>
          <p:nvPr>
            <p:ph type="title" idx="2"/>
          </p:nvPr>
        </p:nvSpPr>
        <p:spPr>
          <a:xfrm>
            <a:off x="6084000" y="1458000"/>
            <a:ext cx="2340000" cy="554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9" name="Google Shape;259;p25"/>
          <p:cNvSpPr txBox="1">
            <a:spLocks noGrp="1"/>
          </p:cNvSpPr>
          <p:nvPr>
            <p:ph type="subTitle" idx="1"/>
          </p:nvPr>
        </p:nvSpPr>
        <p:spPr>
          <a:xfrm>
            <a:off x="6084000" y="1935903"/>
            <a:ext cx="2340000" cy="720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60" name="Google Shape;260;p25"/>
          <p:cNvSpPr txBox="1">
            <a:spLocks noGrp="1"/>
          </p:cNvSpPr>
          <p:nvPr>
            <p:ph type="title" idx="3"/>
          </p:nvPr>
        </p:nvSpPr>
        <p:spPr>
          <a:xfrm>
            <a:off x="6084000" y="3016800"/>
            <a:ext cx="2340000" cy="554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1" name="Google Shape;261;p25"/>
          <p:cNvSpPr txBox="1">
            <a:spLocks noGrp="1"/>
          </p:cNvSpPr>
          <p:nvPr>
            <p:ph type="subTitle" idx="4"/>
          </p:nvPr>
        </p:nvSpPr>
        <p:spPr>
          <a:xfrm>
            <a:off x="6084000" y="3494700"/>
            <a:ext cx="2340000" cy="720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62" name="Google Shape;262;p25"/>
          <p:cNvSpPr/>
          <p:nvPr/>
        </p:nvSpPr>
        <p:spPr>
          <a:xfrm>
            <a:off x="5508833" y="539995"/>
            <a:ext cx="2401739" cy="708699"/>
          </a:xfrm>
          <a:custGeom>
            <a:avLst/>
            <a:gdLst/>
            <a:ahLst/>
            <a:cxnLst/>
            <a:rect l="l" t="t" r="r" b="b"/>
            <a:pathLst>
              <a:path w="39989" h="11822" extrusionOk="0">
                <a:moveTo>
                  <a:pt x="34949" y="1"/>
                </a:moveTo>
                <a:lnTo>
                  <a:pt x="30357" y="5833"/>
                </a:lnTo>
                <a:lnTo>
                  <a:pt x="4290" y="5833"/>
                </a:lnTo>
                <a:cubicBezTo>
                  <a:pt x="3397" y="5889"/>
                  <a:pt x="2626" y="6191"/>
                  <a:pt x="2101" y="6939"/>
                </a:cubicBezTo>
                <a:cubicBezTo>
                  <a:pt x="1885" y="6894"/>
                  <a:pt x="1672" y="6873"/>
                  <a:pt x="1460" y="6873"/>
                </a:cubicBezTo>
                <a:cubicBezTo>
                  <a:pt x="1091" y="6873"/>
                  <a:pt x="727" y="6937"/>
                  <a:pt x="358" y="7051"/>
                </a:cubicBezTo>
                <a:cubicBezTo>
                  <a:pt x="134" y="7118"/>
                  <a:pt x="0" y="7364"/>
                  <a:pt x="34" y="7576"/>
                </a:cubicBezTo>
                <a:cubicBezTo>
                  <a:pt x="223" y="8883"/>
                  <a:pt x="1341" y="9867"/>
                  <a:pt x="2704" y="9867"/>
                </a:cubicBezTo>
                <a:lnTo>
                  <a:pt x="14447" y="9867"/>
                </a:lnTo>
                <a:lnTo>
                  <a:pt x="14436" y="11319"/>
                </a:lnTo>
                <a:cubicBezTo>
                  <a:pt x="14436" y="11487"/>
                  <a:pt x="14547" y="11643"/>
                  <a:pt x="14693" y="11688"/>
                </a:cubicBezTo>
                <a:cubicBezTo>
                  <a:pt x="14972" y="11788"/>
                  <a:pt x="15274" y="11822"/>
                  <a:pt x="15564" y="11822"/>
                </a:cubicBezTo>
                <a:lnTo>
                  <a:pt x="20983" y="11822"/>
                </a:lnTo>
                <a:lnTo>
                  <a:pt x="20983" y="11364"/>
                </a:lnTo>
                <a:lnTo>
                  <a:pt x="21609" y="11364"/>
                </a:lnTo>
                <a:lnTo>
                  <a:pt x="21609" y="9855"/>
                </a:lnTo>
                <a:lnTo>
                  <a:pt x="29016" y="9855"/>
                </a:lnTo>
                <a:lnTo>
                  <a:pt x="38972" y="8247"/>
                </a:lnTo>
                <a:cubicBezTo>
                  <a:pt x="39553" y="8157"/>
                  <a:pt x="39988" y="7654"/>
                  <a:pt x="39988" y="7062"/>
                </a:cubicBezTo>
                <a:lnTo>
                  <a:pt x="39988" y="7051"/>
                </a:lnTo>
                <a:cubicBezTo>
                  <a:pt x="39988" y="6381"/>
                  <a:pt x="39441" y="5833"/>
                  <a:pt x="38793" y="5833"/>
                </a:cubicBezTo>
                <a:lnTo>
                  <a:pt x="38268" y="5833"/>
                </a:lnTo>
                <a:lnTo>
                  <a:pt x="39418"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8424005"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664447"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2213739"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3_2_1">
    <p:spTree>
      <p:nvGrpSpPr>
        <p:cNvPr id="1" name="Shape 294"/>
        <p:cNvGrpSpPr/>
        <p:nvPr/>
      </p:nvGrpSpPr>
      <p:grpSpPr>
        <a:xfrm>
          <a:off x="0" y="0"/>
          <a:ext cx="0" cy="0"/>
          <a:chOff x="0" y="0"/>
          <a:chExt cx="0" cy="0"/>
        </a:xfrm>
      </p:grpSpPr>
      <p:sp>
        <p:nvSpPr>
          <p:cNvPr id="295" name="Google Shape;295;p28"/>
          <p:cNvSpPr/>
          <p:nvPr/>
        </p:nvSpPr>
        <p:spPr>
          <a:xfrm>
            <a:off x="-18847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8"/>
          <p:cNvGrpSpPr/>
          <p:nvPr/>
        </p:nvGrpSpPr>
        <p:grpSpPr>
          <a:xfrm>
            <a:off x="-2217600" y="4816560"/>
            <a:ext cx="11697540" cy="573900"/>
            <a:chOff x="-331200" y="4816560"/>
            <a:chExt cx="11697540" cy="573900"/>
          </a:xfrm>
        </p:grpSpPr>
        <p:sp>
          <p:nvSpPr>
            <p:cNvPr id="297" name="Google Shape;297;p28"/>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2" name="Google Shape;302;p28"/>
          <p:cNvSpPr txBox="1">
            <a:spLocks noGrp="1"/>
          </p:cNvSpPr>
          <p:nvPr>
            <p:ph type="title" idx="2"/>
          </p:nvPr>
        </p:nvSpPr>
        <p:spPr>
          <a:xfrm>
            <a:off x="1376400" y="127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3" name="Google Shape;303;p28"/>
          <p:cNvSpPr txBox="1">
            <a:spLocks noGrp="1"/>
          </p:cNvSpPr>
          <p:nvPr>
            <p:ph type="subTitle" idx="1"/>
          </p:nvPr>
        </p:nvSpPr>
        <p:spPr>
          <a:xfrm>
            <a:off x="1376400" y="175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04" name="Google Shape;304;p28"/>
          <p:cNvSpPr txBox="1">
            <a:spLocks noGrp="1"/>
          </p:cNvSpPr>
          <p:nvPr>
            <p:ph type="title" idx="3"/>
          </p:nvPr>
        </p:nvSpPr>
        <p:spPr>
          <a:xfrm>
            <a:off x="1376400" y="244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28"/>
          <p:cNvSpPr txBox="1">
            <a:spLocks noGrp="1"/>
          </p:cNvSpPr>
          <p:nvPr>
            <p:ph type="subTitle" idx="4"/>
          </p:nvPr>
        </p:nvSpPr>
        <p:spPr>
          <a:xfrm>
            <a:off x="1376400" y="292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06" name="Google Shape;306;p28"/>
          <p:cNvSpPr txBox="1">
            <a:spLocks noGrp="1"/>
          </p:cNvSpPr>
          <p:nvPr>
            <p:ph type="title" idx="5"/>
          </p:nvPr>
        </p:nvSpPr>
        <p:spPr>
          <a:xfrm>
            <a:off x="1376400" y="361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7" name="Google Shape;307;p28"/>
          <p:cNvSpPr txBox="1">
            <a:spLocks noGrp="1"/>
          </p:cNvSpPr>
          <p:nvPr>
            <p:ph type="subTitle" idx="6"/>
          </p:nvPr>
        </p:nvSpPr>
        <p:spPr>
          <a:xfrm>
            <a:off x="1376400" y="409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08" name="Google Shape;308;p28"/>
          <p:cNvSpPr/>
          <p:nvPr/>
        </p:nvSpPr>
        <p:spPr>
          <a:xfrm>
            <a:off x="-664447" y="25424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5576064"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15"/>
        <p:cNvGrpSpPr/>
        <p:nvPr/>
      </p:nvGrpSpPr>
      <p:grpSpPr>
        <a:xfrm>
          <a:off x="0" y="0"/>
          <a:ext cx="0" cy="0"/>
          <a:chOff x="0" y="0"/>
          <a:chExt cx="0" cy="0"/>
        </a:xfrm>
      </p:grpSpPr>
      <p:sp>
        <p:nvSpPr>
          <p:cNvPr id="416" name="Google Shape;416;p35"/>
          <p:cNvSpPr/>
          <p:nvPr/>
        </p:nvSpPr>
        <p:spPr>
          <a:xfrm>
            <a:off x="16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5"/>
          <p:cNvGrpSpPr/>
          <p:nvPr/>
        </p:nvGrpSpPr>
        <p:grpSpPr>
          <a:xfrm>
            <a:off x="-331200" y="4816560"/>
            <a:ext cx="11697540" cy="573900"/>
            <a:chOff x="-331200" y="4816560"/>
            <a:chExt cx="11697540" cy="573900"/>
          </a:xfrm>
        </p:grpSpPr>
        <p:sp>
          <p:nvSpPr>
            <p:cNvPr id="418" name="Google Shape;418;p35"/>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5"/>
          <p:cNvSpPr/>
          <p:nvPr/>
        </p:nvSpPr>
        <p:spPr>
          <a:xfrm>
            <a:off x="8424005" y="1752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664447" y="11495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518539"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25"/>
        <p:cNvGrpSpPr/>
        <p:nvPr/>
      </p:nvGrpSpPr>
      <p:grpSpPr>
        <a:xfrm>
          <a:off x="0" y="0"/>
          <a:ext cx="0" cy="0"/>
          <a:chOff x="0" y="0"/>
          <a:chExt cx="0" cy="0"/>
        </a:xfrm>
      </p:grpSpPr>
      <p:sp>
        <p:nvSpPr>
          <p:cNvPr id="426" name="Google Shape;426;p36"/>
          <p:cNvSpPr/>
          <p:nvPr/>
        </p:nvSpPr>
        <p:spPr>
          <a:xfrm>
            <a:off x="-273615" y="895260"/>
            <a:ext cx="11689387" cy="4495200"/>
          </a:xfrm>
          <a:custGeom>
            <a:avLst/>
            <a:gdLst/>
            <a:ahLst/>
            <a:cxnLst/>
            <a:rect l="l" t="t" r="r" b="b"/>
            <a:pathLst>
              <a:path w="193886" h="74637" extrusionOk="0">
                <a:moveTo>
                  <a:pt x="86077" y="1"/>
                </a:moveTo>
                <a:lnTo>
                  <a:pt x="36123" y="39375"/>
                </a:lnTo>
                <a:lnTo>
                  <a:pt x="24615" y="34648"/>
                </a:lnTo>
                <a:lnTo>
                  <a:pt x="2045" y="65084"/>
                </a:lnTo>
                <a:lnTo>
                  <a:pt x="782" y="66782"/>
                </a:lnTo>
                <a:lnTo>
                  <a:pt x="0" y="67832"/>
                </a:lnTo>
                <a:cubicBezTo>
                  <a:pt x="0" y="68212"/>
                  <a:pt x="12" y="68592"/>
                  <a:pt x="12" y="68961"/>
                </a:cubicBezTo>
                <a:cubicBezTo>
                  <a:pt x="436" y="69855"/>
                  <a:pt x="1341" y="70469"/>
                  <a:pt x="2391" y="70503"/>
                </a:cubicBezTo>
                <a:cubicBezTo>
                  <a:pt x="2380" y="70570"/>
                  <a:pt x="2380" y="70637"/>
                  <a:pt x="2380" y="70715"/>
                </a:cubicBezTo>
                <a:cubicBezTo>
                  <a:pt x="2380" y="71788"/>
                  <a:pt x="3252" y="72670"/>
                  <a:pt x="4336" y="72670"/>
                </a:cubicBezTo>
                <a:lnTo>
                  <a:pt x="4637" y="72670"/>
                </a:lnTo>
                <a:lnTo>
                  <a:pt x="4637" y="72726"/>
                </a:lnTo>
                <a:cubicBezTo>
                  <a:pt x="4637" y="73787"/>
                  <a:pt x="5497" y="74637"/>
                  <a:pt x="6559" y="74637"/>
                </a:cubicBezTo>
                <a:lnTo>
                  <a:pt x="187919" y="74637"/>
                </a:lnTo>
                <a:cubicBezTo>
                  <a:pt x="188981" y="74637"/>
                  <a:pt x="189830" y="73787"/>
                  <a:pt x="189830" y="72726"/>
                </a:cubicBezTo>
                <a:lnTo>
                  <a:pt x="189830" y="72670"/>
                </a:lnTo>
                <a:cubicBezTo>
                  <a:pt x="190903" y="72648"/>
                  <a:pt x="191774" y="71788"/>
                  <a:pt x="191774" y="70715"/>
                </a:cubicBezTo>
                <a:cubicBezTo>
                  <a:pt x="191774" y="70637"/>
                  <a:pt x="191763" y="70570"/>
                  <a:pt x="191763" y="70503"/>
                </a:cubicBezTo>
                <a:lnTo>
                  <a:pt x="191953" y="70503"/>
                </a:lnTo>
                <a:cubicBezTo>
                  <a:pt x="192545" y="70503"/>
                  <a:pt x="193104" y="70302"/>
                  <a:pt x="193551" y="69989"/>
                </a:cubicBezTo>
                <a:cubicBezTo>
                  <a:pt x="193562" y="69274"/>
                  <a:pt x="193573" y="68547"/>
                  <a:pt x="193573" y="67832"/>
                </a:cubicBezTo>
                <a:cubicBezTo>
                  <a:pt x="193573" y="67475"/>
                  <a:pt x="193573" y="67095"/>
                  <a:pt x="193562" y="66748"/>
                </a:cubicBezTo>
                <a:cubicBezTo>
                  <a:pt x="193562" y="66357"/>
                  <a:pt x="193886" y="65743"/>
                  <a:pt x="193539" y="65575"/>
                </a:cubicBezTo>
                <a:cubicBezTo>
                  <a:pt x="193517" y="65553"/>
                  <a:pt x="186914" y="34380"/>
                  <a:pt x="186970" y="34291"/>
                </a:cubicBezTo>
                <a:cubicBezTo>
                  <a:pt x="187070" y="34123"/>
                  <a:pt x="168422" y="14079"/>
                  <a:pt x="168422" y="14079"/>
                </a:cubicBezTo>
                <a:lnTo>
                  <a:pt x="142490" y="29118"/>
                </a:lnTo>
                <a:lnTo>
                  <a:pt x="8607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6"/>
          <p:cNvGrpSpPr/>
          <p:nvPr/>
        </p:nvGrpSpPr>
        <p:grpSpPr>
          <a:xfrm>
            <a:off x="-273615" y="4816560"/>
            <a:ext cx="11697540" cy="573900"/>
            <a:chOff x="-273615" y="4816560"/>
            <a:chExt cx="11697540" cy="573900"/>
          </a:xfrm>
        </p:grpSpPr>
        <p:sp>
          <p:nvSpPr>
            <p:cNvPr id="428" name="Google Shape;428;p36"/>
            <p:cNvSpPr/>
            <p:nvPr/>
          </p:nvSpPr>
          <p:spPr>
            <a:xfrm>
              <a:off x="21345"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114075"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273615"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268935"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6"/>
          <p:cNvSpPr/>
          <p:nvPr/>
        </p:nvSpPr>
        <p:spPr>
          <a:xfrm>
            <a:off x="7566233" y="539995"/>
            <a:ext cx="2401739" cy="708699"/>
          </a:xfrm>
          <a:custGeom>
            <a:avLst/>
            <a:gdLst/>
            <a:ahLst/>
            <a:cxnLst/>
            <a:rect l="l" t="t" r="r" b="b"/>
            <a:pathLst>
              <a:path w="39989" h="11822" extrusionOk="0">
                <a:moveTo>
                  <a:pt x="34949" y="1"/>
                </a:moveTo>
                <a:lnTo>
                  <a:pt x="30357" y="5833"/>
                </a:lnTo>
                <a:lnTo>
                  <a:pt x="4290" y="5833"/>
                </a:lnTo>
                <a:cubicBezTo>
                  <a:pt x="3397" y="5889"/>
                  <a:pt x="2626" y="6191"/>
                  <a:pt x="2101" y="6939"/>
                </a:cubicBezTo>
                <a:cubicBezTo>
                  <a:pt x="1885" y="6894"/>
                  <a:pt x="1672" y="6873"/>
                  <a:pt x="1460" y="6873"/>
                </a:cubicBezTo>
                <a:cubicBezTo>
                  <a:pt x="1091" y="6873"/>
                  <a:pt x="727" y="6937"/>
                  <a:pt x="358" y="7051"/>
                </a:cubicBezTo>
                <a:cubicBezTo>
                  <a:pt x="134" y="7118"/>
                  <a:pt x="0" y="7364"/>
                  <a:pt x="34" y="7576"/>
                </a:cubicBezTo>
                <a:cubicBezTo>
                  <a:pt x="223" y="8883"/>
                  <a:pt x="1341" y="9867"/>
                  <a:pt x="2704" y="9867"/>
                </a:cubicBezTo>
                <a:lnTo>
                  <a:pt x="14447" y="9867"/>
                </a:lnTo>
                <a:lnTo>
                  <a:pt x="14436" y="11319"/>
                </a:lnTo>
                <a:cubicBezTo>
                  <a:pt x="14436" y="11487"/>
                  <a:pt x="14547" y="11643"/>
                  <a:pt x="14693" y="11688"/>
                </a:cubicBezTo>
                <a:cubicBezTo>
                  <a:pt x="14972" y="11788"/>
                  <a:pt x="15274" y="11822"/>
                  <a:pt x="15564" y="11822"/>
                </a:cubicBezTo>
                <a:lnTo>
                  <a:pt x="20983" y="11822"/>
                </a:lnTo>
                <a:lnTo>
                  <a:pt x="20983" y="11364"/>
                </a:lnTo>
                <a:lnTo>
                  <a:pt x="21609" y="11364"/>
                </a:lnTo>
                <a:lnTo>
                  <a:pt x="21609" y="9855"/>
                </a:lnTo>
                <a:lnTo>
                  <a:pt x="29016" y="9855"/>
                </a:lnTo>
                <a:lnTo>
                  <a:pt x="38972" y="8247"/>
                </a:lnTo>
                <a:cubicBezTo>
                  <a:pt x="39553" y="8157"/>
                  <a:pt x="39988" y="7654"/>
                  <a:pt x="39988" y="7062"/>
                </a:cubicBezTo>
                <a:lnTo>
                  <a:pt x="39988" y="7051"/>
                </a:lnTo>
                <a:cubicBezTo>
                  <a:pt x="39988" y="6381"/>
                  <a:pt x="39441" y="5833"/>
                  <a:pt x="38793" y="5833"/>
                </a:cubicBezTo>
                <a:lnTo>
                  <a:pt x="38268" y="5833"/>
                </a:lnTo>
                <a:lnTo>
                  <a:pt x="39418"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8424005" y="16992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664447" y="12257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5185539"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94392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2003440" y="1915800"/>
            <a:ext cx="51372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2003360" y="1195800"/>
            <a:ext cx="5137200" cy="7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latin typeface="Montserrat"/>
                <a:ea typeface="Montserrat"/>
                <a:cs typeface="Montserrat"/>
                <a:sym typeface="Montserra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003440" y="3516600"/>
            <a:ext cx="51372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2" name="Google Shape;22;p3"/>
          <p:cNvGrpSpPr/>
          <p:nvPr/>
        </p:nvGrpSpPr>
        <p:grpSpPr>
          <a:xfrm>
            <a:off x="-1276770" y="4816560"/>
            <a:ext cx="11697540" cy="573900"/>
            <a:chOff x="-331200" y="4816560"/>
            <a:chExt cx="11697540" cy="573900"/>
          </a:xfrm>
        </p:grpSpPr>
        <p:sp>
          <p:nvSpPr>
            <p:cNvPr id="23" name="Google Shape;23;p3"/>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1276770" y="895260"/>
            <a:ext cx="11689387" cy="4495200"/>
          </a:xfrm>
          <a:custGeom>
            <a:avLst/>
            <a:gdLst/>
            <a:ahLst/>
            <a:cxnLst/>
            <a:rect l="l" t="t" r="r" b="b"/>
            <a:pathLst>
              <a:path w="193886" h="74637" extrusionOk="0">
                <a:moveTo>
                  <a:pt x="86077" y="1"/>
                </a:moveTo>
                <a:lnTo>
                  <a:pt x="36123" y="39375"/>
                </a:lnTo>
                <a:lnTo>
                  <a:pt x="24615" y="34648"/>
                </a:lnTo>
                <a:lnTo>
                  <a:pt x="2045" y="65084"/>
                </a:lnTo>
                <a:lnTo>
                  <a:pt x="782" y="66782"/>
                </a:lnTo>
                <a:lnTo>
                  <a:pt x="0" y="67832"/>
                </a:lnTo>
                <a:cubicBezTo>
                  <a:pt x="0" y="68212"/>
                  <a:pt x="12" y="68592"/>
                  <a:pt x="12" y="68961"/>
                </a:cubicBezTo>
                <a:cubicBezTo>
                  <a:pt x="436" y="69855"/>
                  <a:pt x="1341" y="70469"/>
                  <a:pt x="2391" y="70503"/>
                </a:cubicBezTo>
                <a:cubicBezTo>
                  <a:pt x="2380" y="70570"/>
                  <a:pt x="2380" y="70637"/>
                  <a:pt x="2380" y="70715"/>
                </a:cubicBezTo>
                <a:cubicBezTo>
                  <a:pt x="2380" y="71788"/>
                  <a:pt x="3252" y="72670"/>
                  <a:pt x="4336" y="72670"/>
                </a:cubicBezTo>
                <a:lnTo>
                  <a:pt x="4637" y="72670"/>
                </a:lnTo>
                <a:lnTo>
                  <a:pt x="4637" y="72726"/>
                </a:lnTo>
                <a:cubicBezTo>
                  <a:pt x="4637" y="73787"/>
                  <a:pt x="5497" y="74637"/>
                  <a:pt x="6559" y="74637"/>
                </a:cubicBezTo>
                <a:lnTo>
                  <a:pt x="187919" y="74637"/>
                </a:lnTo>
                <a:cubicBezTo>
                  <a:pt x="188981" y="74637"/>
                  <a:pt x="189830" y="73787"/>
                  <a:pt x="189830" y="72726"/>
                </a:cubicBezTo>
                <a:lnTo>
                  <a:pt x="189830" y="72670"/>
                </a:lnTo>
                <a:cubicBezTo>
                  <a:pt x="190903" y="72648"/>
                  <a:pt x="191774" y="71788"/>
                  <a:pt x="191774" y="70715"/>
                </a:cubicBezTo>
                <a:cubicBezTo>
                  <a:pt x="191774" y="70637"/>
                  <a:pt x="191763" y="70570"/>
                  <a:pt x="191763" y="70503"/>
                </a:cubicBezTo>
                <a:lnTo>
                  <a:pt x="191953" y="70503"/>
                </a:lnTo>
                <a:cubicBezTo>
                  <a:pt x="192545" y="70503"/>
                  <a:pt x="193104" y="70302"/>
                  <a:pt x="193551" y="69989"/>
                </a:cubicBezTo>
                <a:cubicBezTo>
                  <a:pt x="193562" y="69274"/>
                  <a:pt x="193573" y="68547"/>
                  <a:pt x="193573" y="67832"/>
                </a:cubicBezTo>
                <a:cubicBezTo>
                  <a:pt x="193573" y="67475"/>
                  <a:pt x="193573" y="67095"/>
                  <a:pt x="193562" y="66748"/>
                </a:cubicBezTo>
                <a:cubicBezTo>
                  <a:pt x="193562" y="66357"/>
                  <a:pt x="193886" y="65743"/>
                  <a:pt x="193539" y="65575"/>
                </a:cubicBezTo>
                <a:cubicBezTo>
                  <a:pt x="193517" y="65553"/>
                  <a:pt x="186914" y="34380"/>
                  <a:pt x="186970" y="34291"/>
                </a:cubicBezTo>
                <a:cubicBezTo>
                  <a:pt x="187070" y="34123"/>
                  <a:pt x="168422" y="14079"/>
                  <a:pt x="168422" y="14079"/>
                </a:cubicBezTo>
                <a:lnTo>
                  <a:pt x="142490" y="29118"/>
                </a:lnTo>
                <a:lnTo>
                  <a:pt x="8607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276770" y="4816560"/>
            <a:ext cx="11697540" cy="573900"/>
            <a:chOff x="-273615" y="4816560"/>
            <a:chExt cx="11697540" cy="573900"/>
          </a:xfrm>
        </p:grpSpPr>
        <p:sp>
          <p:nvSpPr>
            <p:cNvPr id="30" name="Google Shape;30;p4"/>
            <p:cNvSpPr/>
            <p:nvPr/>
          </p:nvSpPr>
          <p:spPr>
            <a:xfrm>
              <a:off x="21345"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14075"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73615"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68935"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a:off x="6563078" y="539995"/>
            <a:ext cx="2401739" cy="708699"/>
          </a:xfrm>
          <a:custGeom>
            <a:avLst/>
            <a:gdLst/>
            <a:ahLst/>
            <a:cxnLst/>
            <a:rect l="l" t="t" r="r" b="b"/>
            <a:pathLst>
              <a:path w="39989" h="11822" extrusionOk="0">
                <a:moveTo>
                  <a:pt x="34949" y="1"/>
                </a:moveTo>
                <a:lnTo>
                  <a:pt x="30357" y="5833"/>
                </a:lnTo>
                <a:lnTo>
                  <a:pt x="4290" y="5833"/>
                </a:lnTo>
                <a:cubicBezTo>
                  <a:pt x="3397" y="5889"/>
                  <a:pt x="2626" y="6191"/>
                  <a:pt x="2101" y="6939"/>
                </a:cubicBezTo>
                <a:cubicBezTo>
                  <a:pt x="1885" y="6894"/>
                  <a:pt x="1672" y="6873"/>
                  <a:pt x="1460" y="6873"/>
                </a:cubicBezTo>
                <a:cubicBezTo>
                  <a:pt x="1091" y="6873"/>
                  <a:pt x="727" y="6937"/>
                  <a:pt x="358" y="7051"/>
                </a:cubicBezTo>
                <a:cubicBezTo>
                  <a:pt x="134" y="7118"/>
                  <a:pt x="0" y="7364"/>
                  <a:pt x="34" y="7576"/>
                </a:cubicBezTo>
                <a:cubicBezTo>
                  <a:pt x="223" y="8883"/>
                  <a:pt x="1341" y="9867"/>
                  <a:pt x="2704" y="9867"/>
                </a:cubicBezTo>
                <a:lnTo>
                  <a:pt x="14447" y="9867"/>
                </a:lnTo>
                <a:lnTo>
                  <a:pt x="14436" y="11319"/>
                </a:lnTo>
                <a:cubicBezTo>
                  <a:pt x="14436" y="11487"/>
                  <a:pt x="14547" y="11643"/>
                  <a:pt x="14693" y="11688"/>
                </a:cubicBezTo>
                <a:cubicBezTo>
                  <a:pt x="14972" y="11788"/>
                  <a:pt x="15274" y="11822"/>
                  <a:pt x="15564" y="11822"/>
                </a:cubicBezTo>
                <a:lnTo>
                  <a:pt x="20983" y="11822"/>
                </a:lnTo>
                <a:lnTo>
                  <a:pt x="20983" y="11364"/>
                </a:lnTo>
                <a:lnTo>
                  <a:pt x="21609" y="11364"/>
                </a:lnTo>
                <a:lnTo>
                  <a:pt x="21609" y="9855"/>
                </a:lnTo>
                <a:lnTo>
                  <a:pt x="29016" y="9855"/>
                </a:lnTo>
                <a:lnTo>
                  <a:pt x="38972" y="8247"/>
                </a:lnTo>
                <a:cubicBezTo>
                  <a:pt x="39553" y="8157"/>
                  <a:pt x="39988" y="7654"/>
                  <a:pt x="39988" y="7062"/>
                </a:cubicBezTo>
                <a:lnTo>
                  <a:pt x="39988" y="7051"/>
                </a:lnTo>
                <a:cubicBezTo>
                  <a:pt x="39988" y="6381"/>
                  <a:pt x="39441" y="5833"/>
                  <a:pt x="38793" y="5833"/>
                </a:cubicBezTo>
                <a:lnTo>
                  <a:pt x="38268" y="5833"/>
                </a:lnTo>
                <a:lnTo>
                  <a:pt x="39418"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2092350" y="1404825"/>
            <a:ext cx="49593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7" name="Google Shape;37;p4"/>
          <p:cNvSpPr/>
          <p:nvPr/>
        </p:nvSpPr>
        <p:spPr>
          <a:xfrm>
            <a:off x="1732844"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p:nvPr/>
        </p:nvSpPr>
        <p:spPr>
          <a:xfrm>
            <a:off x="-1276770" y="895260"/>
            <a:ext cx="11689387" cy="4495200"/>
          </a:xfrm>
          <a:custGeom>
            <a:avLst/>
            <a:gdLst/>
            <a:ahLst/>
            <a:cxnLst/>
            <a:rect l="l" t="t" r="r" b="b"/>
            <a:pathLst>
              <a:path w="193886" h="74637" extrusionOk="0">
                <a:moveTo>
                  <a:pt x="86077" y="1"/>
                </a:moveTo>
                <a:lnTo>
                  <a:pt x="36123" y="39375"/>
                </a:lnTo>
                <a:lnTo>
                  <a:pt x="24615" y="34648"/>
                </a:lnTo>
                <a:lnTo>
                  <a:pt x="2045" y="65084"/>
                </a:lnTo>
                <a:lnTo>
                  <a:pt x="782" y="66782"/>
                </a:lnTo>
                <a:lnTo>
                  <a:pt x="0" y="67832"/>
                </a:lnTo>
                <a:cubicBezTo>
                  <a:pt x="0" y="68212"/>
                  <a:pt x="12" y="68592"/>
                  <a:pt x="12" y="68961"/>
                </a:cubicBezTo>
                <a:cubicBezTo>
                  <a:pt x="436" y="69855"/>
                  <a:pt x="1341" y="70469"/>
                  <a:pt x="2391" y="70503"/>
                </a:cubicBezTo>
                <a:cubicBezTo>
                  <a:pt x="2380" y="70570"/>
                  <a:pt x="2380" y="70637"/>
                  <a:pt x="2380" y="70715"/>
                </a:cubicBezTo>
                <a:cubicBezTo>
                  <a:pt x="2380" y="71788"/>
                  <a:pt x="3252" y="72670"/>
                  <a:pt x="4336" y="72670"/>
                </a:cubicBezTo>
                <a:lnTo>
                  <a:pt x="4637" y="72670"/>
                </a:lnTo>
                <a:lnTo>
                  <a:pt x="4637" y="72726"/>
                </a:lnTo>
                <a:cubicBezTo>
                  <a:pt x="4637" y="73787"/>
                  <a:pt x="5497" y="74637"/>
                  <a:pt x="6559" y="74637"/>
                </a:cubicBezTo>
                <a:lnTo>
                  <a:pt x="187919" y="74637"/>
                </a:lnTo>
                <a:cubicBezTo>
                  <a:pt x="188981" y="74637"/>
                  <a:pt x="189830" y="73787"/>
                  <a:pt x="189830" y="72726"/>
                </a:cubicBezTo>
                <a:lnTo>
                  <a:pt x="189830" y="72670"/>
                </a:lnTo>
                <a:cubicBezTo>
                  <a:pt x="190903" y="72648"/>
                  <a:pt x="191774" y="71788"/>
                  <a:pt x="191774" y="70715"/>
                </a:cubicBezTo>
                <a:cubicBezTo>
                  <a:pt x="191774" y="70637"/>
                  <a:pt x="191763" y="70570"/>
                  <a:pt x="191763" y="70503"/>
                </a:cubicBezTo>
                <a:lnTo>
                  <a:pt x="191953" y="70503"/>
                </a:lnTo>
                <a:cubicBezTo>
                  <a:pt x="192545" y="70503"/>
                  <a:pt x="193104" y="70302"/>
                  <a:pt x="193551" y="69989"/>
                </a:cubicBezTo>
                <a:cubicBezTo>
                  <a:pt x="193562" y="69274"/>
                  <a:pt x="193573" y="68547"/>
                  <a:pt x="193573" y="67832"/>
                </a:cubicBezTo>
                <a:cubicBezTo>
                  <a:pt x="193573" y="67475"/>
                  <a:pt x="193573" y="67095"/>
                  <a:pt x="193562" y="66748"/>
                </a:cubicBezTo>
                <a:cubicBezTo>
                  <a:pt x="193562" y="66357"/>
                  <a:pt x="193886" y="65743"/>
                  <a:pt x="193539" y="65575"/>
                </a:cubicBezTo>
                <a:cubicBezTo>
                  <a:pt x="193517" y="65553"/>
                  <a:pt x="186914" y="34380"/>
                  <a:pt x="186970" y="34291"/>
                </a:cubicBezTo>
                <a:cubicBezTo>
                  <a:pt x="187070" y="34123"/>
                  <a:pt x="168422" y="14079"/>
                  <a:pt x="168422" y="14079"/>
                </a:cubicBezTo>
                <a:lnTo>
                  <a:pt x="142490" y="29118"/>
                </a:lnTo>
                <a:lnTo>
                  <a:pt x="8607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276770" y="4816560"/>
            <a:ext cx="11697540" cy="573900"/>
            <a:chOff x="-273615" y="4816560"/>
            <a:chExt cx="11697540" cy="573900"/>
          </a:xfrm>
        </p:grpSpPr>
        <p:sp>
          <p:nvSpPr>
            <p:cNvPr id="76" name="Google Shape;76;p8"/>
            <p:cNvSpPr/>
            <p:nvPr/>
          </p:nvSpPr>
          <p:spPr>
            <a:xfrm>
              <a:off x="21345"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14075"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73615"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268935"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8"/>
          <p:cNvSpPr/>
          <p:nvPr/>
        </p:nvSpPr>
        <p:spPr>
          <a:xfrm>
            <a:off x="6563078" y="539995"/>
            <a:ext cx="2401739" cy="708699"/>
          </a:xfrm>
          <a:custGeom>
            <a:avLst/>
            <a:gdLst/>
            <a:ahLst/>
            <a:cxnLst/>
            <a:rect l="l" t="t" r="r" b="b"/>
            <a:pathLst>
              <a:path w="39989" h="11822" extrusionOk="0">
                <a:moveTo>
                  <a:pt x="34949" y="1"/>
                </a:moveTo>
                <a:lnTo>
                  <a:pt x="30357" y="5833"/>
                </a:lnTo>
                <a:lnTo>
                  <a:pt x="4290" y="5833"/>
                </a:lnTo>
                <a:cubicBezTo>
                  <a:pt x="3397" y="5889"/>
                  <a:pt x="2626" y="6191"/>
                  <a:pt x="2101" y="6939"/>
                </a:cubicBezTo>
                <a:cubicBezTo>
                  <a:pt x="1885" y="6894"/>
                  <a:pt x="1672" y="6873"/>
                  <a:pt x="1460" y="6873"/>
                </a:cubicBezTo>
                <a:cubicBezTo>
                  <a:pt x="1091" y="6873"/>
                  <a:pt x="727" y="6937"/>
                  <a:pt x="358" y="7051"/>
                </a:cubicBezTo>
                <a:cubicBezTo>
                  <a:pt x="134" y="7118"/>
                  <a:pt x="0" y="7364"/>
                  <a:pt x="34" y="7576"/>
                </a:cubicBezTo>
                <a:cubicBezTo>
                  <a:pt x="223" y="8883"/>
                  <a:pt x="1341" y="9867"/>
                  <a:pt x="2704" y="9867"/>
                </a:cubicBezTo>
                <a:lnTo>
                  <a:pt x="14447" y="9867"/>
                </a:lnTo>
                <a:lnTo>
                  <a:pt x="14436" y="11319"/>
                </a:lnTo>
                <a:cubicBezTo>
                  <a:pt x="14436" y="11487"/>
                  <a:pt x="14547" y="11643"/>
                  <a:pt x="14693" y="11688"/>
                </a:cubicBezTo>
                <a:cubicBezTo>
                  <a:pt x="14972" y="11788"/>
                  <a:pt x="15274" y="11822"/>
                  <a:pt x="15564" y="11822"/>
                </a:cubicBezTo>
                <a:lnTo>
                  <a:pt x="20983" y="11822"/>
                </a:lnTo>
                <a:lnTo>
                  <a:pt x="20983" y="11364"/>
                </a:lnTo>
                <a:lnTo>
                  <a:pt x="21609" y="11364"/>
                </a:lnTo>
                <a:lnTo>
                  <a:pt x="21609" y="9855"/>
                </a:lnTo>
                <a:lnTo>
                  <a:pt x="29016" y="9855"/>
                </a:lnTo>
                <a:lnTo>
                  <a:pt x="38972" y="8247"/>
                </a:lnTo>
                <a:cubicBezTo>
                  <a:pt x="39553" y="8157"/>
                  <a:pt x="39988" y="7654"/>
                  <a:pt x="39988" y="7062"/>
                </a:cubicBezTo>
                <a:lnTo>
                  <a:pt x="39988" y="7051"/>
                </a:lnTo>
                <a:cubicBezTo>
                  <a:pt x="39988" y="6381"/>
                  <a:pt x="39441" y="5833"/>
                  <a:pt x="38793" y="5833"/>
                </a:cubicBezTo>
                <a:lnTo>
                  <a:pt x="38268" y="5833"/>
                </a:lnTo>
                <a:lnTo>
                  <a:pt x="39418"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txBox="1">
            <a:spLocks noGrp="1"/>
          </p:cNvSpPr>
          <p:nvPr>
            <p:ph type="title"/>
          </p:nvPr>
        </p:nvSpPr>
        <p:spPr>
          <a:xfrm>
            <a:off x="720000" y="1217250"/>
            <a:ext cx="7704000" cy="270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2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p:nvPr/>
        </p:nvSpPr>
        <p:spPr>
          <a:xfrm>
            <a:off x="16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9"/>
          <p:cNvGrpSpPr/>
          <p:nvPr/>
        </p:nvGrpSpPr>
        <p:grpSpPr>
          <a:xfrm>
            <a:off x="-331200" y="4816560"/>
            <a:ext cx="11697540" cy="573900"/>
            <a:chOff x="-331200" y="4816560"/>
            <a:chExt cx="11697540" cy="573900"/>
          </a:xfrm>
        </p:grpSpPr>
        <p:sp>
          <p:nvSpPr>
            <p:cNvPr id="85" name="Google Shape;85;p9"/>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9"/>
          <p:cNvSpPr txBox="1">
            <a:spLocks noGrp="1"/>
          </p:cNvSpPr>
          <p:nvPr>
            <p:ph type="subTitle" idx="1"/>
          </p:nvPr>
        </p:nvSpPr>
        <p:spPr>
          <a:xfrm>
            <a:off x="720000" y="2271600"/>
            <a:ext cx="4641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0" name="Google Shape;90;p9"/>
          <p:cNvSpPr txBox="1">
            <a:spLocks noGrp="1"/>
          </p:cNvSpPr>
          <p:nvPr>
            <p:ph type="title"/>
          </p:nvPr>
        </p:nvSpPr>
        <p:spPr>
          <a:xfrm>
            <a:off x="720000" y="1455900"/>
            <a:ext cx="4641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_1">
    <p:spTree>
      <p:nvGrpSpPr>
        <p:cNvPr id="1" name="Shape 109"/>
        <p:cNvGrpSpPr/>
        <p:nvPr/>
      </p:nvGrpSpPr>
      <p:grpSpPr>
        <a:xfrm>
          <a:off x="0" y="0"/>
          <a:ext cx="0" cy="0"/>
          <a:chOff x="0" y="0"/>
          <a:chExt cx="0" cy="0"/>
        </a:xfrm>
      </p:grpSpPr>
      <p:sp>
        <p:nvSpPr>
          <p:cNvPr id="110" name="Google Shape;110;p13"/>
          <p:cNvSpPr/>
          <p:nvPr/>
        </p:nvSpPr>
        <p:spPr>
          <a:xfrm>
            <a:off x="-18847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txBox="1">
            <a:spLocks noGrp="1"/>
          </p:cNvSpPr>
          <p:nvPr>
            <p:ph type="title"/>
          </p:nvPr>
        </p:nvSpPr>
        <p:spPr>
          <a:xfrm>
            <a:off x="1681200" y="1685500"/>
            <a:ext cx="2411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2" hasCustomPrompt="1"/>
          </p:nvPr>
        </p:nvSpPr>
        <p:spPr>
          <a:xfrm>
            <a:off x="1681200" y="1283800"/>
            <a:ext cx="2412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3" name="Google Shape;113;p13"/>
          <p:cNvSpPr txBox="1">
            <a:spLocks noGrp="1"/>
          </p:cNvSpPr>
          <p:nvPr>
            <p:ph type="subTitle" idx="1"/>
          </p:nvPr>
        </p:nvSpPr>
        <p:spPr>
          <a:xfrm>
            <a:off x="1681200" y="2163400"/>
            <a:ext cx="2411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14" name="Google Shape;114;p13"/>
          <p:cNvSpPr txBox="1">
            <a:spLocks noGrp="1"/>
          </p:cNvSpPr>
          <p:nvPr>
            <p:ph type="title" idx="3"/>
          </p:nvPr>
        </p:nvSpPr>
        <p:spPr>
          <a:xfrm>
            <a:off x="5050800" y="1685500"/>
            <a:ext cx="2411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4" hasCustomPrompt="1"/>
          </p:nvPr>
        </p:nvSpPr>
        <p:spPr>
          <a:xfrm>
            <a:off x="5050800" y="1283800"/>
            <a:ext cx="2412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6" name="Google Shape;116;p13"/>
          <p:cNvSpPr txBox="1">
            <a:spLocks noGrp="1"/>
          </p:cNvSpPr>
          <p:nvPr>
            <p:ph type="subTitle" idx="5"/>
          </p:nvPr>
        </p:nvSpPr>
        <p:spPr>
          <a:xfrm>
            <a:off x="5050800" y="2163400"/>
            <a:ext cx="2411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17" name="Google Shape;117;p13"/>
          <p:cNvSpPr txBox="1">
            <a:spLocks noGrp="1"/>
          </p:cNvSpPr>
          <p:nvPr>
            <p:ph type="title" idx="6"/>
          </p:nvPr>
        </p:nvSpPr>
        <p:spPr>
          <a:xfrm>
            <a:off x="1681200" y="3259050"/>
            <a:ext cx="2411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3"/>
          <p:cNvSpPr txBox="1">
            <a:spLocks noGrp="1"/>
          </p:cNvSpPr>
          <p:nvPr>
            <p:ph type="title" idx="7" hasCustomPrompt="1"/>
          </p:nvPr>
        </p:nvSpPr>
        <p:spPr>
          <a:xfrm>
            <a:off x="1681200" y="2857350"/>
            <a:ext cx="2412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9" name="Google Shape;119;p13"/>
          <p:cNvSpPr txBox="1">
            <a:spLocks noGrp="1"/>
          </p:cNvSpPr>
          <p:nvPr>
            <p:ph type="subTitle" idx="8"/>
          </p:nvPr>
        </p:nvSpPr>
        <p:spPr>
          <a:xfrm>
            <a:off x="1681200" y="3736950"/>
            <a:ext cx="2411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20" name="Google Shape;120;p13"/>
          <p:cNvSpPr txBox="1">
            <a:spLocks noGrp="1"/>
          </p:cNvSpPr>
          <p:nvPr>
            <p:ph type="title" idx="9"/>
          </p:nvPr>
        </p:nvSpPr>
        <p:spPr>
          <a:xfrm>
            <a:off x="5050800" y="3259050"/>
            <a:ext cx="2411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3"/>
          <p:cNvSpPr txBox="1">
            <a:spLocks noGrp="1"/>
          </p:cNvSpPr>
          <p:nvPr>
            <p:ph type="title" idx="13" hasCustomPrompt="1"/>
          </p:nvPr>
        </p:nvSpPr>
        <p:spPr>
          <a:xfrm>
            <a:off x="5050800" y="2857350"/>
            <a:ext cx="2412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2"/>
                </a:solidFill>
                <a:latin typeface="Montserrat Black"/>
                <a:ea typeface="Montserrat Black"/>
                <a:cs typeface="Montserrat Black"/>
                <a:sym typeface="Montserrat Black"/>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2" name="Google Shape;122;p13"/>
          <p:cNvSpPr txBox="1">
            <a:spLocks noGrp="1"/>
          </p:cNvSpPr>
          <p:nvPr>
            <p:ph type="subTitle" idx="14"/>
          </p:nvPr>
        </p:nvSpPr>
        <p:spPr>
          <a:xfrm>
            <a:off x="5050800" y="3736950"/>
            <a:ext cx="2411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23" name="Google Shape;123;p13"/>
          <p:cNvSpPr txBox="1">
            <a:spLocks noGrp="1"/>
          </p:cNvSpPr>
          <p:nvPr>
            <p:ph type="title" idx="15"/>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3"/>
          <p:cNvSpPr/>
          <p:nvPr/>
        </p:nvSpPr>
        <p:spPr>
          <a:xfrm>
            <a:off x="1836219" y="-71564"/>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3"/>
          <p:cNvGrpSpPr/>
          <p:nvPr/>
        </p:nvGrpSpPr>
        <p:grpSpPr>
          <a:xfrm>
            <a:off x="-2217600" y="4816560"/>
            <a:ext cx="11697540" cy="573900"/>
            <a:chOff x="-331200" y="4816560"/>
            <a:chExt cx="11697540" cy="573900"/>
          </a:xfrm>
        </p:grpSpPr>
        <p:sp>
          <p:nvSpPr>
            <p:cNvPr id="126" name="Google Shape;126;p13"/>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30"/>
        <p:cNvGrpSpPr/>
        <p:nvPr/>
      </p:nvGrpSpPr>
      <p:grpSpPr>
        <a:xfrm>
          <a:off x="0" y="0"/>
          <a:ext cx="0" cy="0"/>
          <a:chOff x="0" y="0"/>
          <a:chExt cx="0" cy="0"/>
        </a:xfrm>
      </p:grpSpPr>
      <p:sp>
        <p:nvSpPr>
          <p:cNvPr id="131" name="Google Shape;131;p14"/>
          <p:cNvSpPr/>
          <p:nvPr/>
        </p:nvSpPr>
        <p:spPr>
          <a:xfrm>
            <a:off x="1650" y="278760"/>
            <a:ext cx="11031840" cy="4650480"/>
          </a:xfrm>
          <a:custGeom>
            <a:avLst/>
            <a:gdLst/>
            <a:ahLst/>
            <a:cxnLst/>
            <a:rect l="l" t="t" r="r" b="b"/>
            <a:pathLst>
              <a:path w="183864" h="77508" extrusionOk="0">
                <a:moveTo>
                  <a:pt x="104110" y="0"/>
                </a:moveTo>
                <a:lnTo>
                  <a:pt x="104110" y="26681"/>
                </a:lnTo>
                <a:lnTo>
                  <a:pt x="96501" y="26681"/>
                </a:lnTo>
                <a:lnTo>
                  <a:pt x="96501" y="6938"/>
                </a:lnTo>
                <a:lnTo>
                  <a:pt x="80234" y="6938"/>
                </a:lnTo>
                <a:lnTo>
                  <a:pt x="80234" y="26681"/>
                </a:lnTo>
                <a:lnTo>
                  <a:pt x="75340" y="26681"/>
                </a:lnTo>
                <a:lnTo>
                  <a:pt x="75340" y="9497"/>
                </a:lnTo>
                <a:lnTo>
                  <a:pt x="52022" y="9497"/>
                </a:lnTo>
                <a:lnTo>
                  <a:pt x="52022" y="43016"/>
                </a:lnTo>
                <a:lnTo>
                  <a:pt x="46614" y="43016"/>
                </a:lnTo>
                <a:lnTo>
                  <a:pt x="46614" y="29541"/>
                </a:lnTo>
                <a:lnTo>
                  <a:pt x="38435" y="22111"/>
                </a:lnTo>
                <a:lnTo>
                  <a:pt x="38167" y="12223"/>
                </a:lnTo>
                <a:lnTo>
                  <a:pt x="37899" y="22100"/>
                </a:lnTo>
                <a:lnTo>
                  <a:pt x="29586" y="29541"/>
                </a:lnTo>
                <a:lnTo>
                  <a:pt x="29586" y="43016"/>
                </a:lnTo>
                <a:lnTo>
                  <a:pt x="22346" y="43016"/>
                </a:lnTo>
                <a:lnTo>
                  <a:pt x="22346" y="30379"/>
                </a:lnTo>
                <a:lnTo>
                  <a:pt x="0" y="30379"/>
                </a:lnTo>
                <a:lnTo>
                  <a:pt x="0" y="77507"/>
                </a:lnTo>
                <a:lnTo>
                  <a:pt x="183863" y="77507"/>
                </a:lnTo>
                <a:lnTo>
                  <a:pt x="183863" y="42882"/>
                </a:lnTo>
                <a:lnTo>
                  <a:pt x="183830" y="42882"/>
                </a:lnTo>
                <a:lnTo>
                  <a:pt x="183830" y="17486"/>
                </a:lnTo>
                <a:lnTo>
                  <a:pt x="163931" y="17486"/>
                </a:lnTo>
                <a:lnTo>
                  <a:pt x="163931" y="42882"/>
                </a:lnTo>
                <a:lnTo>
                  <a:pt x="159003" y="42882"/>
                </a:lnTo>
                <a:lnTo>
                  <a:pt x="159003" y="24167"/>
                </a:lnTo>
                <a:lnTo>
                  <a:pt x="133305" y="24167"/>
                </a:lnTo>
                <a:lnTo>
                  <a:pt x="13330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4"/>
          <p:cNvGrpSpPr/>
          <p:nvPr/>
        </p:nvGrpSpPr>
        <p:grpSpPr>
          <a:xfrm>
            <a:off x="-331200" y="4816560"/>
            <a:ext cx="11697540" cy="573900"/>
            <a:chOff x="-331200" y="4816560"/>
            <a:chExt cx="11697540" cy="573900"/>
          </a:xfrm>
        </p:grpSpPr>
        <p:sp>
          <p:nvSpPr>
            <p:cNvPr id="133" name="Google Shape;133;p14"/>
            <p:cNvSpPr/>
            <p:nvPr/>
          </p:nvSpPr>
          <p:spPr>
            <a:xfrm>
              <a:off x="-38220"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163920"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331200"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27180"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4"/>
          <p:cNvSpPr txBox="1">
            <a:spLocks noGrp="1"/>
          </p:cNvSpPr>
          <p:nvPr>
            <p:ph type="title"/>
          </p:nvPr>
        </p:nvSpPr>
        <p:spPr>
          <a:xfrm>
            <a:off x="1636050" y="3378750"/>
            <a:ext cx="5871900" cy="5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8" name="Google Shape;138;p14"/>
          <p:cNvSpPr txBox="1">
            <a:spLocks noGrp="1"/>
          </p:cNvSpPr>
          <p:nvPr>
            <p:ph type="subTitle" idx="1"/>
          </p:nvPr>
        </p:nvSpPr>
        <p:spPr>
          <a:xfrm>
            <a:off x="1636050" y="1241550"/>
            <a:ext cx="5871900" cy="190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2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85"/>
        <p:cNvGrpSpPr/>
        <p:nvPr/>
      </p:nvGrpSpPr>
      <p:grpSpPr>
        <a:xfrm>
          <a:off x="0" y="0"/>
          <a:ext cx="0" cy="0"/>
          <a:chOff x="0" y="0"/>
          <a:chExt cx="0" cy="0"/>
        </a:xfrm>
      </p:grpSpPr>
      <p:sp>
        <p:nvSpPr>
          <p:cNvPr id="186" name="Google Shape;186;p19"/>
          <p:cNvSpPr/>
          <p:nvPr/>
        </p:nvSpPr>
        <p:spPr>
          <a:xfrm>
            <a:off x="-273615" y="895260"/>
            <a:ext cx="11689387" cy="4495200"/>
          </a:xfrm>
          <a:custGeom>
            <a:avLst/>
            <a:gdLst/>
            <a:ahLst/>
            <a:cxnLst/>
            <a:rect l="l" t="t" r="r" b="b"/>
            <a:pathLst>
              <a:path w="193886" h="74637" extrusionOk="0">
                <a:moveTo>
                  <a:pt x="86077" y="1"/>
                </a:moveTo>
                <a:lnTo>
                  <a:pt x="36123" y="39375"/>
                </a:lnTo>
                <a:lnTo>
                  <a:pt x="24615" y="34648"/>
                </a:lnTo>
                <a:lnTo>
                  <a:pt x="2045" y="65084"/>
                </a:lnTo>
                <a:lnTo>
                  <a:pt x="782" y="66782"/>
                </a:lnTo>
                <a:lnTo>
                  <a:pt x="0" y="67832"/>
                </a:lnTo>
                <a:cubicBezTo>
                  <a:pt x="0" y="68212"/>
                  <a:pt x="12" y="68592"/>
                  <a:pt x="12" y="68961"/>
                </a:cubicBezTo>
                <a:cubicBezTo>
                  <a:pt x="436" y="69855"/>
                  <a:pt x="1341" y="70469"/>
                  <a:pt x="2391" y="70503"/>
                </a:cubicBezTo>
                <a:cubicBezTo>
                  <a:pt x="2380" y="70570"/>
                  <a:pt x="2380" y="70637"/>
                  <a:pt x="2380" y="70715"/>
                </a:cubicBezTo>
                <a:cubicBezTo>
                  <a:pt x="2380" y="71788"/>
                  <a:pt x="3252" y="72670"/>
                  <a:pt x="4336" y="72670"/>
                </a:cubicBezTo>
                <a:lnTo>
                  <a:pt x="4637" y="72670"/>
                </a:lnTo>
                <a:lnTo>
                  <a:pt x="4637" y="72726"/>
                </a:lnTo>
                <a:cubicBezTo>
                  <a:pt x="4637" y="73787"/>
                  <a:pt x="5497" y="74637"/>
                  <a:pt x="6559" y="74637"/>
                </a:cubicBezTo>
                <a:lnTo>
                  <a:pt x="187919" y="74637"/>
                </a:lnTo>
                <a:cubicBezTo>
                  <a:pt x="188981" y="74637"/>
                  <a:pt x="189830" y="73787"/>
                  <a:pt x="189830" y="72726"/>
                </a:cubicBezTo>
                <a:lnTo>
                  <a:pt x="189830" y="72670"/>
                </a:lnTo>
                <a:cubicBezTo>
                  <a:pt x="190903" y="72648"/>
                  <a:pt x="191774" y="71788"/>
                  <a:pt x="191774" y="70715"/>
                </a:cubicBezTo>
                <a:cubicBezTo>
                  <a:pt x="191774" y="70637"/>
                  <a:pt x="191763" y="70570"/>
                  <a:pt x="191763" y="70503"/>
                </a:cubicBezTo>
                <a:lnTo>
                  <a:pt x="191953" y="70503"/>
                </a:lnTo>
                <a:cubicBezTo>
                  <a:pt x="192545" y="70503"/>
                  <a:pt x="193104" y="70302"/>
                  <a:pt x="193551" y="69989"/>
                </a:cubicBezTo>
                <a:cubicBezTo>
                  <a:pt x="193562" y="69274"/>
                  <a:pt x="193573" y="68547"/>
                  <a:pt x="193573" y="67832"/>
                </a:cubicBezTo>
                <a:cubicBezTo>
                  <a:pt x="193573" y="67475"/>
                  <a:pt x="193573" y="67095"/>
                  <a:pt x="193562" y="66748"/>
                </a:cubicBezTo>
                <a:cubicBezTo>
                  <a:pt x="193562" y="66357"/>
                  <a:pt x="193886" y="65743"/>
                  <a:pt x="193539" y="65575"/>
                </a:cubicBezTo>
                <a:cubicBezTo>
                  <a:pt x="193517" y="65553"/>
                  <a:pt x="186914" y="34380"/>
                  <a:pt x="186970" y="34291"/>
                </a:cubicBezTo>
                <a:cubicBezTo>
                  <a:pt x="187070" y="34123"/>
                  <a:pt x="168422" y="14079"/>
                  <a:pt x="168422" y="14079"/>
                </a:cubicBezTo>
                <a:lnTo>
                  <a:pt x="142490" y="29118"/>
                </a:lnTo>
                <a:lnTo>
                  <a:pt x="8607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273615" y="4816560"/>
            <a:ext cx="11697540" cy="573900"/>
            <a:chOff x="-273615" y="4816560"/>
            <a:chExt cx="11697540" cy="573900"/>
          </a:xfrm>
        </p:grpSpPr>
        <p:sp>
          <p:nvSpPr>
            <p:cNvPr id="188" name="Google Shape;188;p19"/>
            <p:cNvSpPr/>
            <p:nvPr/>
          </p:nvSpPr>
          <p:spPr>
            <a:xfrm>
              <a:off x="21345" y="5161140"/>
              <a:ext cx="11111580" cy="229320"/>
            </a:xfrm>
            <a:custGeom>
              <a:avLst/>
              <a:gdLst/>
              <a:ahLst/>
              <a:cxnLst/>
              <a:rect l="l" t="t" r="r" b="b"/>
              <a:pathLst>
                <a:path w="185193" h="3822" extrusionOk="0">
                  <a:moveTo>
                    <a:pt x="1922" y="0"/>
                  </a:moveTo>
                  <a:cubicBezTo>
                    <a:pt x="849" y="0"/>
                    <a:pt x="0" y="849"/>
                    <a:pt x="0" y="1911"/>
                  </a:cubicBezTo>
                  <a:cubicBezTo>
                    <a:pt x="0" y="2972"/>
                    <a:pt x="860" y="3821"/>
                    <a:pt x="1922" y="3821"/>
                  </a:cubicBezTo>
                  <a:lnTo>
                    <a:pt x="183282" y="3821"/>
                  </a:lnTo>
                  <a:cubicBezTo>
                    <a:pt x="184344" y="3821"/>
                    <a:pt x="185193" y="2972"/>
                    <a:pt x="185193" y="1911"/>
                  </a:cubicBezTo>
                  <a:cubicBezTo>
                    <a:pt x="185193" y="860"/>
                    <a:pt x="184344" y="0"/>
                    <a:pt x="183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14075" y="5038440"/>
              <a:ext cx="11362980" cy="234720"/>
            </a:xfrm>
            <a:custGeom>
              <a:avLst/>
              <a:gdLst/>
              <a:ahLst/>
              <a:cxnLst/>
              <a:rect l="l" t="t" r="r" b="b"/>
              <a:pathLst>
                <a:path w="189383" h="3912" extrusionOk="0">
                  <a:moveTo>
                    <a:pt x="1956" y="0"/>
                  </a:moveTo>
                  <a:cubicBezTo>
                    <a:pt x="883" y="0"/>
                    <a:pt x="0" y="883"/>
                    <a:pt x="0" y="1956"/>
                  </a:cubicBezTo>
                  <a:cubicBezTo>
                    <a:pt x="0" y="3028"/>
                    <a:pt x="883" y="3911"/>
                    <a:pt x="1956" y="3911"/>
                  </a:cubicBezTo>
                  <a:lnTo>
                    <a:pt x="187428" y="3911"/>
                  </a:lnTo>
                  <a:cubicBezTo>
                    <a:pt x="188500" y="3911"/>
                    <a:pt x="189383" y="3028"/>
                    <a:pt x="189383" y="1956"/>
                  </a:cubicBezTo>
                  <a:cubicBezTo>
                    <a:pt x="189383" y="872"/>
                    <a:pt x="188511" y="0"/>
                    <a:pt x="187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273615" y="4816560"/>
              <a:ext cx="11697540" cy="326520"/>
            </a:xfrm>
            <a:custGeom>
              <a:avLst/>
              <a:gdLst/>
              <a:ahLst/>
              <a:cxnLst/>
              <a:rect l="l" t="t" r="r" b="b"/>
              <a:pathLst>
                <a:path w="194959" h="5442" extrusionOk="0">
                  <a:moveTo>
                    <a:pt x="2726" y="0"/>
                  </a:moveTo>
                  <a:cubicBezTo>
                    <a:pt x="1978" y="0"/>
                    <a:pt x="1285" y="302"/>
                    <a:pt x="805" y="793"/>
                  </a:cubicBezTo>
                  <a:cubicBezTo>
                    <a:pt x="313" y="1285"/>
                    <a:pt x="0" y="1967"/>
                    <a:pt x="0" y="2726"/>
                  </a:cubicBezTo>
                  <a:cubicBezTo>
                    <a:pt x="0" y="2916"/>
                    <a:pt x="34" y="3117"/>
                    <a:pt x="78" y="3296"/>
                  </a:cubicBezTo>
                  <a:cubicBezTo>
                    <a:pt x="335" y="4525"/>
                    <a:pt x="1430" y="5441"/>
                    <a:pt x="2737" y="5441"/>
                  </a:cubicBezTo>
                  <a:lnTo>
                    <a:pt x="192232" y="5441"/>
                  </a:lnTo>
                  <a:cubicBezTo>
                    <a:pt x="193550" y="5441"/>
                    <a:pt x="194634" y="4525"/>
                    <a:pt x="194902" y="3296"/>
                  </a:cubicBezTo>
                  <a:cubicBezTo>
                    <a:pt x="194947" y="3106"/>
                    <a:pt x="194958" y="2916"/>
                    <a:pt x="194958" y="2726"/>
                  </a:cubicBezTo>
                  <a:cubicBezTo>
                    <a:pt x="194958" y="1218"/>
                    <a:pt x="193740" y="0"/>
                    <a:pt x="192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268935" y="4884900"/>
              <a:ext cx="11689500" cy="258180"/>
            </a:xfrm>
            <a:custGeom>
              <a:avLst/>
              <a:gdLst/>
              <a:ahLst/>
              <a:cxnLst/>
              <a:rect l="l" t="t" r="r" b="b"/>
              <a:pathLst>
                <a:path w="194825" h="4303" extrusionOk="0">
                  <a:moveTo>
                    <a:pt x="2648" y="1"/>
                  </a:moveTo>
                  <a:cubicBezTo>
                    <a:pt x="1900" y="1"/>
                    <a:pt x="1207" y="314"/>
                    <a:pt x="727" y="794"/>
                  </a:cubicBezTo>
                  <a:cubicBezTo>
                    <a:pt x="369" y="1163"/>
                    <a:pt x="112" y="1643"/>
                    <a:pt x="0" y="2157"/>
                  </a:cubicBezTo>
                  <a:cubicBezTo>
                    <a:pt x="257" y="3386"/>
                    <a:pt x="1352" y="4302"/>
                    <a:pt x="2659" y="4302"/>
                  </a:cubicBezTo>
                  <a:lnTo>
                    <a:pt x="192154" y="4302"/>
                  </a:lnTo>
                  <a:cubicBezTo>
                    <a:pt x="193472" y="4302"/>
                    <a:pt x="194556" y="3386"/>
                    <a:pt x="194824" y="2157"/>
                  </a:cubicBezTo>
                  <a:cubicBezTo>
                    <a:pt x="194556" y="928"/>
                    <a:pt x="193472" y="1"/>
                    <a:pt x="19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9"/>
          <p:cNvSpPr/>
          <p:nvPr/>
        </p:nvSpPr>
        <p:spPr>
          <a:xfrm>
            <a:off x="7566233" y="539995"/>
            <a:ext cx="2401739" cy="708699"/>
          </a:xfrm>
          <a:custGeom>
            <a:avLst/>
            <a:gdLst/>
            <a:ahLst/>
            <a:cxnLst/>
            <a:rect l="l" t="t" r="r" b="b"/>
            <a:pathLst>
              <a:path w="39989" h="11822" extrusionOk="0">
                <a:moveTo>
                  <a:pt x="34949" y="1"/>
                </a:moveTo>
                <a:lnTo>
                  <a:pt x="30357" y="5833"/>
                </a:lnTo>
                <a:lnTo>
                  <a:pt x="4290" y="5833"/>
                </a:lnTo>
                <a:cubicBezTo>
                  <a:pt x="3397" y="5889"/>
                  <a:pt x="2626" y="6191"/>
                  <a:pt x="2101" y="6939"/>
                </a:cubicBezTo>
                <a:cubicBezTo>
                  <a:pt x="1885" y="6894"/>
                  <a:pt x="1672" y="6873"/>
                  <a:pt x="1460" y="6873"/>
                </a:cubicBezTo>
                <a:cubicBezTo>
                  <a:pt x="1091" y="6873"/>
                  <a:pt x="727" y="6937"/>
                  <a:pt x="358" y="7051"/>
                </a:cubicBezTo>
                <a:cubicBezTo>
                  <a:pt x="134" y="7118"/>
                  <a:pt x="0" y="7364"/>
                  <a:pt x="34" y="7576"/>
                </a:cubicBezTo>
                <a:cubicBezTo>
                  <a:pt x="223" y="8883"/>
                  <a:pt x="1341" y="9867"/>
                  <a:pt x="2704" y="9867"/>
                </a:cubicBezTo>
                <a:lnTo>
                  <a:pt x="14447" y="9867"/>
                </a:lnTo>
                <a:lnTo>
                  <a:pt x="14436" y="11319"/>
                </a:lnTo>
                <a:cubicBezTo>
                  <a:pt x="14436" y="11487"/>
                  <a:pt x="14547" y="11643"/>
                  <a:pt x="14693" y="11688"/>
                </a:cubicBezTo>
                <a:cubicBezTo>
                  <a:pt x="14972" y="11788"/>
                  <a:pt x="15274" y="11822"/>
                  <a:pt x="15564" y="11822"/>
                </a:cubicBezTo>
                <a:lnTo>
                  <a:pt x="20983" y="11822"/>
                </a:lnTo>
                <a:lnTo>
                  <a:pt x="20983" y="11364"/>
                </a:lnTo>
                <a:lnTo>
                  <a:pt x="21609" y="11364"/>
                </a:lnTo>
                <a:lnTo>
                  <a:pt x="21609" y="9855"/>
                </a:lnTo>
                <a:lnTo>
                  <a:pt x="29016" y="9855"/>
                </a:lnTo>
                <a:lnTo>
                  <a:pt x="38972" y="8247"/>
                </a:lnTo>
                <a:cubicBezTo>
                  <a:pt x="39553" y="8157"/>
                  <a:pt x="39988" y="7654"/>
                  <a:pt x="39988" y="7062"/>
                </a:cubicBezTo>
                <a:lnTo>
                  <a:pt x="39988" y="7051"/>
                </a:lnTo>
                <a:cubicBezTo>
                  <a:pt x="39988" y="6381"/>
                  <a:pt x="39441" y="5833"/>
                  <a:pt x="38793" y="5833"/>
                </a:cubicBezTo>
                <a:lnTo>
                  <a:pt x="38268" y="5833"/>
                </a:lnTo>
                <a:lnTo>
                  <a:pt x="39418"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txBox="1">
            <a:spLocks noGrp="1"/>
          </p:cNvSpPr>
          <p:nvPr>
            <p:ph type="subTitle" idx="1"/>
          </p:nvPr>
        </p:nvSpPr>
        <p:spPr>
          <a:xfrm>
            <a:off x="1683000" y="3095100"/>
            <a:ext cx="5778000" cy="677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4" name="Google Shape;194;p19"/>
          <p:cNvSpPr txBox="1">
            <a:spLocks noGrp="1"/>
          </p:cNvSpPr>
          <p:nvPr>
            <p:ph type="title"/>
          </p:nvPr>
        </p:nvSpPr>
        <p:spPr>
          <a:xfrm>
            <a:off x="1683000" y="1371300"/>
            <a:ext cx="5778000" cy="17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SemiBold"/>
              <a:buNone/>
              <a:defRPr sz="35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2pPr>
            <a:lvl3pPr lvl="2"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3pPr>
            <a:lvl4pPr lvl="3"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4pPr>
            <a:lvl5pPr lvl="4"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5pPr>
            <a:lvl6pPr lvl="5"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6pPr>
            <a:lvl7pPr lvl="6"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7pPr>
            <a:lvl8pPr lvl="7"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8pPr>
            <a:lvl9pPr lvl="8" rtl="0">
              <a:spcBef>
                <a:spcPts val="0"/>
              </a:spcBef>
              <a:spcAft>
                <a:spcPts val="0"/>
              </a:spcAft>
              <a:buClr>
                <a:schemeClr val="dk1"/>
              </a:buClr>
              <a:buSzPts val="3500"/>
              <a:buFont typeface="Montserrat Black"/>
              <a:buNone/>
              <a:defRPr sz="35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5" r:id="rId9"/>
    <p:sldLayoutId id="2147483668" r:id="rId10"/>
    <p:sldLayoutId id="2147483671" r:id="rId11"/>
    <p:sldLayoutId id="2147483674" r:id="rId12"/>
    <p:sldLayoutId id="2147483681" r:id="rId13"/>
    <p:sldLayoutId id="214748368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p:nvPr/>
        </p:nvSpPr>
        <p:spPr>
          <a:xfrm>
            <a:off x="84672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40"/>
          <p:cNvGrpSpPr/>
          <p:nvPr/>
        </p:nvGrpSpPr>
        <p:grpSpPr>
          <a:xfrm>
            <a:off x="7855359" y="1825241"/>
            <a:ext cx="953357" cy="2994739"/>
            <a:chOff x="5290975" y="558100"/>
            <a:chExt cx="1241350" cy="3899400"/>
          </a:xfrm>
        </p:grpSpPr>
        <p:sp>
          <p:nvSpPr>
            <p:cNvPr id="448" name="Google Shape;448;p40"/>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40"/>
          <p:cNvSpPr txBox="1">
            <a:spLocks noGrp="1"/>
          </p:cNvSpPr>
          <p:nvPr>
            <p:ph type="ctrTitle"/>
          </p:nvPr>
        </p:nvSpPr>
        <p:spPr>
          <a:xfrm>
            <a:off x="1152000" y="1440450"/>
            <a:ext cx="6840000" cy="22626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 sz="4000" b="1" dirty="0" smtClean="0">
                <a:ea typeface="Montserrat"/>
                <a:cs typeface="Montserrat"/>
              </a:rPr>
              <a:t>AIR QUALITY ANALYSIS AND PREDICTION IN TAMIL NADU</a:t>
            </a:r>
            <a:endParaRPr sz="4000" b="1">
              <a:latin typeface="Montserrat"/>
              <a:ea typeface="Montserrat"/>
              <a:cs typeface="Montserrat"/>
              <a:sym typeface="Montserrat"/>
            </a:endParaRPr>
          </a:p>
        </p:txBody>
      </p:sp>
      <p:sp>
        <p:nvSpPr>
          <p:cNvPr id="474" name="Google Shape;474;p40"/>
          <p:cNvSpPr txBox="1">
            <a:spLocks noGrp="1"/>
          </p:cNvSpPr>
          <p:nvPr>
            <p:ph type="subTitle" idx="1"/>
          </p:nvPr>
        </p:nvSpPr>
        <p:spPr>
          <a:xfrm>
            <a:off x="1152000" y="3703050"/>
            <a:ext cx="68400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475" name="Google Shape;475;p40"/>
          <p:cNvSpPr/>
          <p:nvPr/>
        </p:nvSpPr>
        <p:spPr>
          <a:xfrm>
            <a:off x="771003"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40"/>
          <p:cNvGrpSpPr/>
          <p:nvPr/>
        </p:nvGrpSpPr>
        <p:grpSpPr>
          <a:xfrm>
            <a:off x="-1915200" y="1029540"/>
            <a:ext cx="3829920" cy="3790440"/>
            <a:chOff x="1655275" y="1296050"/>
            <a:chExt cx="3191600" cy="3158700"/>
          </a:xfrm>
        </p:grpSpPr>
        <p:sp>
          <p:nvSpPr>
            <p:cNvPr id="477" name="Google Shape;477;p40"/>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0"/>
          <p:cNvSpPr/>
          <p:nvPr/>
        </p:nvSpPr>
        <p:spPr>
          <a:xfrm>
            <a:off x="55665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6"/>
          <p:cNvSpPr/>
          <p:nvPr/>
        </p:nvSpPr>
        <p:spPr>
          <a:xfrm>
            <a:off x="7271454" y="8448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88102"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40611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txBox="1">
            <a:spLocks noGrp="1"/>
          </p:cNvSpPr>
          <p:nvPr>
            <p:ph type="title"/>
          </p:nvPr>
        </p:nvSpPr>
        <p:spPr>
          <a:xfrm>
            <a:off x="720000" y="1455900"/>
            <a:ext cx="4641000" cy="815700"/>
          </a:xfrm>
          <a:prstGeom prst="rect">
            <a:avLst/>
          </a:prstGeom>
        </p:spPr>
        <p:txBody>
          <a:bodyPr spcFirstLastPara="1" wrap="square" lIns="90000" tIns="91425" rIns="90000" bIns="91425" anchor="t" anchorCtr="0">
            <a:noAutofit/>
          </a:bodyPr>
          <a:lstStyle/>
          <a:p>
            <a:r>
              <a:rPr lang="en-US" sz="4400" dirty="0" smtClean="0"/>
              <a:t/>
            </a:r>
            <a:br>
              <a:rPr lang="en-US" sz="4400" dirty="0" smtClean="0"/>
            </a:br>
            <a:endParaRPr/>
          </a:p>
        </p:txBody>
      </p:sp>
      <p:sp>
        <p:nvSpPr>
          <p:cNvPr id="1037" name="Google Shape;1037;p46"/>
          <p:cNvSpPr txBox="1">
            <a:spLocks noGrp="1"/>
          </p:cNvSpPr>
          <p:nvPr>
            <p:ph type="subTitle" idx="1"/>
          </p:nvPr>
        </p:nvSpPr>
        <p:spPr>
          <a:xfrm>
            <a:off x="-71470" y="571486"/>
            <a:ext cx="5857884" cy="3714776"/>
          </a:xfrm>
          <a:prstGeom prst="rect">
            <a:avLst/>
          </a:prstGeom>
        </p:spPr>
        <p:txBody>
          <a:bodyPr spcFirstLastPara="1" wrap="square" lIns="90000" tIns="91425" rIns="90000" bIns="91425" anchor="t" anchorCtr="0">
            <a:noAutofit/>
          </a:bodyPr>
          <a:lstStyle/>
          <a:p>
            <a:r>
              <a:rPr lang="en-US" b="1" dirty="0" smtClean="0"/>
              <a:t>Analyze Historical Data:</a:t>
            </a:r>
            <a:endParaRPr lang="en-US" dirty="0" smtClean="0"/>
          </a:p>
          <a:p>
            <a:pPr lvl="1"/>
            <a:r>
              <a:rPr lang="en-US" dirty="0" smtClean="0"/>
              <a:t>Examine historical air quality data for different regions of Tamil Nadu. Look for areas where pollutant levels consistently exceed air quality standards or guidelines. These areas may indicate potential hotspots</a:t>
            </a:r>
            <a:r>
              <a:rPr lang="en-US" dirty="0" smtClean="0"/>
              <a:t>.</a:t>
            </a:r>
          </a:p>
          <a:p>
            <a:pPr lvl="1"/>
            <a:endParaRPr lang="en-US" dirty="0" smtClean="0"/>
          </a:p>
          <a:p>
            <a:r>
              <a:rPr lang="en-US" b="1" dirty="0" smtClean="0"/>
              <a:t>Consider Sources of Pollution:</a:t>
            </a:r>
            <a:endParaRPr lang="en-US" dirty="0" smtClean="0"/>
          </a:p>
          <a:p>
            <a:pPr lvl="1"/>
            <a:r>
              <a:rPr lang="en-US" dirty="0" smtClean="0"/>
              <a:t>Identify potential sources of pollution in the areas with poor air quality. Common sources include industrial facilities, vehicular traffic, construction activities, waste burning, and agricultural activities.</a:t>
            </a:r>
          </a:p>
          <a:p>
            <a:pPr marL="0" lvl="0" indent="0"/>
            <a:endParaRPr lang="en-US" sz="2000" b="1" dirty="0" smtClean="0"/>
          </a:p>
        </p:txBody>
      </p:sp>
      <p:grpSp>
        <p:nvGrpSpPr>
          <p:cNvPr id="2" name="Google Shape;1038;p46"/>
          <p:cNvGrpSpPr/>
          <p:nvPr/>
        </p:nvGrpSpPr>
        <p:grpSpPr>
          <a:xfrm>
            <a:off x="4555125" y="2598553"/>
            <a:ext cx="5629010" cy="2220707"/>
            <a:chOff x="292725" y="2162600"/>
            <a:chExt cx="6013900" cy="2372550"/>
          </a:xfrm>
        </p:grpSpPr>
        <p:sp>
          <p:nvSpPr>
            <p:cNvPr id="1039" name="Google Shape;1039;p46"/>
            <p:cNvSpPr/>
            <p:nvPr/>
          </p:nvSpPr>
          <p:spPr>
            <a:xfrm>
              <a:off x="292725" y="2162600"/>
              <a:ext cx="6013900" cy="2372550"/>
            </a:xfrm>
            <a:custGeom>
              <a:avLst/>
              <a:gdLst/>
              <a:ahLst/>
              <a:cxnLst/>
              <a:rect l="l" t="t" r="r" b="b"/>
              <a:pathLst>
                <a:path w="120278" h="47451" extrusionOk="0">
                  <a:moveTo>
                    <a:pt x="68240" y="1"/>
                  </a:moveTo>
                  <a:cubicBezTo>
                    <a:pt x="65033" y="1"/>
                    <a:pt x="61841" y="1338"/>
                    <a:pt x="59575" y="3966"/>
                  </a:cubicBezTo>
                  <a:lnTo>
                    <a:pt x="50949" y="13954"/>
                  </a:lnTo>
                  <a:lnTo>
                    <a:pt x="36536" y="10725"/>
                  </a:lnTo>
                  <a:cubicBezTo>
                    <a:pt x="35622" y="10521"/>
                    <a:pt x="34701" y="10422"/>
                    <a:pt x="33789" y="10422"/>
                  </a:cubicBezTo>
                  <a:cubicBezTo>
                    <a:pt x="29908" y="10422"/>
                    <a:pt x="26181" y="12220"/>
                    <a:pt x="23765" y="15396"/>
                  </a:cubicBezTo>
                  <a:lnTo>
                    <a:pt x="0" y="46613"/>
                  </a:lnTo>
                  <a:lnTo>
                    <a:pt x="120278" y="47451"/>
                  </a:lnTo>
                  <a:lnTo>
                    <a:pt x="108602" y="22792"/>
                  </a:lnTo>
                  <a:cubicBezTo>
                    <a:pt x="107173" y="19776"/>
                    <a:pt x="104136" y="17908"/>
                    <a:pt x="100871" y="17908"/>
                  </a:cubicBezTo>
                  <a:cubicBezTo>
                    <a:pt x="100434" y="17908"/>
                    <a:pt x="99993" y="17942"/>
                    <a:pt x="99552" y="18010"/>
                  </a:cubicBezTo>
                  <a:lnTo>
                    <a:pt x="96245" y="18524"/>
                  </a:lnTo>
                  <a:cubicBezTo>
                    <a:pt x="95882" y="18580"/>
                    <a:pt x="95518" y="18608"/>
                    <a:pt x="95157" y="18608"/>
                  </a:cubicBezTo>
                  <a:cubicBezTo>
                    <a:pt x="93361" y="18608"/>
                    <a:pt x="91623" y="17925"/>
                    <a:pt x="90312" y="16669"/>
                  </a:cubicBezTo>
                  <a:lnTo>
                    <a:pt x="76144" y="3161"/>
                  </a:lnTo>
                  <a:cubicBezTo>
                    <a:pt x="73917" y="1044"/>
                    <a:pt x="71073" y="1"/>
                    <a:pt x="6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178175" y="3634000"/>
              <a:ext cx="195550" cy="192800"/>
            </a:xfrm>
            <a:custGeom>
              <a:avLst/>
              <a:gdLst/>
              <a:ahLst/>
              <a:cxnLst/>
              <a:rect l="l" t="t" r="r" b="b"/>
              <a:pathLst>
                <a:path w="3911" h="3856" extrusionOk="0">
                  <a:moveTo>
                    <a:pt x="3911" y="1"/>
                  </a:moveTo>
                  <a:lnTo>
                    <a:pt x="2011" y="236"/>
                  </a:lnTo>
                  <a:lnTo>
                    <a:pt x="0" y="2906"/>
                  </a:lnTo>
                  <a:lnTo>
                    <a:pt x="2067" y="3856"/>
                  </a:lnTo>
                  <a:lnTo>
                    <a:pt x="391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4325" y="3998800"/>
              <a:ext cx="142500" cy="151200"/>
            </a:xfrm>
            <a:custGeom>
              <a:avLst/>
              <a:gdLst/>
              <a:ahLst/>
              <a:cxnLst/>
              <a:rect l="l" t="t" r="r" b="b"/>
              <a:pathLst>
                <a:path w="2850" h="3024" extrusionOk="0">
                  <a:moveTo>
                    <a:pt x="1654" y="1"/>
                  </a:moveTo>
                  <a:lnTo>
                    <a:pt x="592" y="1062"/>
                  </a:lnTo>
                  <a:lnTo>
                    <a:pt x="0" y="2425"/>
                  </a:lnTo>
                  <a:cubicBezTo>
                    <a:pt x="0" y="2425"/>
                    <a:pt x="1108" y="3024"/>
                    <a:pt x="1844" y="3024"/>
                  </a:cubicBezTo>
                  <a:cubicBezTo>
                    <a:pt x="1974" y="3024"/>
                    <a:pt x="2092" y="3005"/>
                    <a:pt x="2190" y="2962"/>
                  </a:cubicBezTo>
                  <a:cubicBezTo>
                    <a:pt x="2849" y="2660"/>
                    <a:pt x="1654" y="1"/>
                    <a:pt x="16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3275" y="3595450"/>
              <a:ext cx="142550" cy="151450"/>
            </a:xfrm>
            <a:custGeom>
              <a:avLst/>
              <a:gdLst/>
              <a:ahLst/>
              <a:cxnLst/>
              <a:rect l="l" t="t" r="r" b="b"/>
              <a:pathLst>
                <a:path w="2851" h="3029" extrusionOk="0">
                  <a:moveTo>
                    <a:pt x="1666" y="1"/>
                  </a:moveTo>
                  <a:lnTo>
                    <a:pt x="604" y="1062"/>
                  </a:lnTo>
                  <a:lnTo>
                    <a:pt x="1" y="2437"/>
                  </a:lnTo>
                  <a:cubicBezTo>
                    <a:pt x="1" y="2437"/>
                    <a:pt x="1104" y="3028"/>
                    <a:pt x="1836" y="3028"/>
                  </a:cubicBezTo>
                  <a:cubicBezTo>
                    <a:pt x="1970" y="3028"/>
                    <a:pt x="2091" y="3008"/>
                    <a:pt x="2191" y="2962"/>
                  </a:cubicBezTo>
                  <a:cubicBezTo>
                    <a:pt x="2850" y="2671"/>
                    <a:pt x="1666" y="1"/>
                    <a:pt x="16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2369225" y="4236250"/>
              <a:ext cx="142500" cy="151200"/>
            </a:xfrm>
            <a:custGeom>
              <a:avLst/>
              <a:gdLst/>
              <a:ahLst/>
              <a:cxnLst/>
              <a:rect l="l" t="t" r="r" b="b"/>
              <a:pathLst>
                <a:path w="2850" h="3024" extrusionOk="0">
                  <a:moveTo>
                    <a:pt x="1665" y="0"/>
                  </a:moveTo>
                  <a:lnTo>
                    <a:pt x="604" y="1062"/>
                  </a:lnTo>
                  <a:lnTo>
                    <a:pt x="0" y="2425"/>
                  </a:lnTo>
                  <a:cubicBezTo>
                    <a:pt x="0" y="2425"/>
                    <a:pt x="1116" y="3023"/>
                    <a:pt x="1848" y="3023"/>
                  </a:cubicBezTo>
                  <a:cubicBezTo>
                    <a:pt x="1976" y="3023"/>
                    <a:pt x="2093" y="3005"/>
                    <a:pt x="2190" y="2961"/>
                  </a:cubicBezTo>
                  <a:cubicBezTo>
                    <a:pt x="2849" y="2660"/>
                    <a:pt x="1665" y="0"/>
                    <a:pt x="166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563625" y="3868650"/>
              <a:ext cx="142500" cy="151200"/>
            </a:xfrm>
            <a:custGeom>
              <a:avLst/>
              <a:gdLst/>
              <a:ahLst/>
              <a:cxnLst/>
              <a:rect l="l" t="t" r="r" b="b"/>
              <a:pathLst>
                <a:path w="2850" h="3024" extrusionOk="0">
                  <a:moveTo>
                    <a:pt x="1665" y="1"/>
                  </a:moveTo>
                  <a:lnTo>
                    <a:pt x="604" y="1062"/>
                  </a:lnTo>
                  <a:lnTo>
                    <a:pt x="1" y="2436"/>
                  </a:lnTo>
                  <a:cubicBezTo>
                    <a:pt x="1" y="2436"/>
                    <a:pt x="1112" y="3024"/>
                    <a:pt x="1851" y="3024"/>
                  </a:cubicBezTo>
                  <a:cubicBezTo>
                    <a:pt x="1982" y="3024"/>
                    <a:pt x="2102" y="3005"/>
                    <a:pt x="2202" y="2961"/>
                  </a:cubicBezTo>
                  <a:cubicBezTo>
                    <a:pt x="2850" y="2671"/>
                    <a:pt x="1665" y="1"/>
                    <a:pt x="1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397175" y="3179300"/>
              <a:ext cx="379900" cy="258100"/>
            </a:xfrm>
            <a:custGeom>
              <a:avLst/>
              <a:gdLst/>
              <a:ahLst/>
              <a:cxnLst/>
              <a:rect l="l" t="t" r="r" b="b"/>
              <a:pathLst>
                <a:path w="7598" h="5162" extrusionOk="0">
                  <a:moveTo>
                    <a:pt x="3620" y="0"/>
                  </a:moveTo>
                  <a:lnTo>
                    <a:pt x="1609" y="2324"/>
                  </a:lnTo>
                  <a:lnTo>
                    <a:pt x="0" y="4458"/>
                  </a:lnTo>
                  <a:lnTo>
                    <a:pt x="2726" y="5162"/>
                  </a:lnTo>
                  <a:cubicBezTo>
                    <a:pt x="2726" y="5162"/>
                    <a:pt x="5810" y="4447"/>
                    <a:pt x="6704" y="4101"/>
                  </a:cubicBezTo>
                  <a:cubicBezTo>
                    <a:pt x="7598" y="3743"/>
                    <a:pt x="3620" y="0"/>
                    <a:pt x="36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44625" y="2809450"/>
              <a:ext cx="228550" cy="184400"/>
            </a:xfrm>
            <a:custGeom>
              <a:avLst/>
              <a:gdLst/>
              <a:ahLst/>
              <a:cxnLst/>
              <a:rect l="l" t="t" r="r" b="b"/>
              <a:pathLst>
                <a:path w="4571" h="3688" extrusionOk="0">
                  <a:moveTo>
                    <a:pt x="4570" y="1"/>
                  </a:moveTo>
                  <a:lnTo>
                    <a:pt x="4336" y="235"/>
                  </a:lnTo>
                  <a:lnTo>
                    <a:pt x="1" y="2615"/>
                  </a:lnTo>
                  <a:lnTo>
                    <a:pt x="537" y="3688"/>
                  </a:lnTo>
                  <a:lnTo>
                    <a:pt x="1006" y="3688"/>
                  </a:lnTo>
                  <a:cubicBezTo>
                    <a:pt x="1487" y="3688"/>
                    <a:pt x="2906" y="2794"/>
                    <a:pt x="3565" y="2313"/>
                  </a:cubicBezTo>
                  <a:cubicBezTo>
                    <a:pt x="4224" y="1844"/>
                    <a:pt x="4570" y="1"/>
                    <a:pt x="45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2189325" y="2887100"/>
              <a:ext cx="180500" cy="85750"/>
            </a:xfrm>
            <a:custGeom>
              <a:avLst/>
              <a:gdLst/>
              <a:ahLst/>
              <a:cxnLst/>
              <a:rect l="l" t="t" r="r" b="b"/>
              <a:pathLst>
                <a:path w="3610" h="1715" extrusionOk="0">
                  <a:moveTo>
                    <a:pt x="1900" y="1"/>
                  </a:moveTo>
                  <a:lnTo>
                    <a:pt x="0" y="1241"/>
                  </a:lnTo>
                  <a:cubicBezTo>
                    <a:pt x="0" y="1241"/>
                    <a:pt x="917" y="1714"/>
                    <a:pt x="2119" y="1714"/>
                  </a:cubicBezTo>
                  <a:cubicBezTo>
                    <a:pt x="2183" y="1714"/>
                    <a:pt x="2248" y="1713"/>
                    <a:pt x="2313" y="1710"/>
                  </a:cubicBezTo>
                  <a:cubicBezTo>
                    <a:pt x="3609" y="1654"/>
                    <a:pt x="3084" y="704"/>
                    <a:pt x="3084" y="704"/>
                  </a:cubicBezTo>
                  <a:lnTo>
                    <a:pt x="190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3068675" y="2715050"/>
              <a:ext cx="181050" cy="86300"/>
            </a:xfrm>
            <a:custGeom>
              <a:avLst/>
              <a:gdLst/>
              <a:ahLst/>
              <a:cxnLst/>
              <a:rect l="l" t="t" r="r" b="b"/>
              <a:pathLst>
                <a:path w="3621" h="1726" extrusionOk="0">
                  <a:moveTo>
                    <a:pt x="1899" y="0"/>
                  </a:moveTo>
                  <a:lnTo>
                    <a:pt x="0" y="1240"/>
                  </a:lnTo>
                  <a:cubicBezTo>
                    <a:pt x="0" y="1240"/>
                    <a:pt x="919" y="1725"/>
                    <a:pt x="2132" y="1725"/>
                  </a:cubicBezTo>
                  <a:cubicBezTo>
                    <a:pt x="2195" y="1725"/>
                    <a:pt x="2259" y="1724"/>
                    <a:pt x="2324" y="1721"/>
                  </a:cubicBezTo>
                  <a:cubicBezTo>
                    <a:pt x="3620" y="1665"/>
                    <a:pt x="3084" y="715"/>
                    <a:pt x="3084" y="715"/>
                  </a:cubicBezTo>
                  <a:lnTo>
                    <a:pt x="189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863075" y="3123400"/>
              <a:ext cx="100600" cy="104550"/>
            </a:xfrm>
            <a:custGeom>
              <a:avLst/>
              <a:gdLst/>
              <a:ahLst/>
              <a:cxnLst/>
              <a:rect l="l" t="t" r="r" b="b"/>
              <a:pathLst>
                <a:path w="2012" h="2091" extrusionOk="0">
                  <a:moveTo>
                    <a:pt x="1531" y="1"/>
                  </a:moveTo>
                  <a:lnTo>
                    <a:pt x="0" y="1140"/>
                  </a:lnTo>
                  <a:lnTo>
                    <a:pt x="950" y="2090"/>
                  </a:lnTo>
                  <a:lnTo>
                    <a:pt x="1665" y="2090"/>
                  </a:lnTo>
                  <a:lnTo>
                    <a:pt x="2012" y="895"/>
                  </a:lnTo>
                  <a:lnTo>
                    <a:pt x="153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3328975" y="2664200"/>
              <a:ext cx="243050" cy="136350"/>
            </a:xfrm>
            <a:custGeom>
              <a:avLst/>
              <a:gdLst/>
              <a:ahLst/>
              <a:cxnLst/>
              <a:rect l="l" t="t" r="r" b="b"/>
              <a:pathLst>
                <a:path w="4861" h="2727" extrusionOk="0">
                  <a:moveTo>
                    <a:pt x="895" y="1"/>
                  </a:moveTo>
                  <a:lnTo>
                    <a:pt x="1" y="414"/>
                  </a:lnTo>
                  <a:lnTo>
                    <a:pt x="302" y="2369"/>
                  </a:lnTo>
                  <a:lnTo>
                    <a:pt x="2436" y="2727"/>
                  </a:lnTo>
                  <a:lnTo>
                    <a:pt x="4101" y="2190"/>
                  </a:lnTo>
                  <a:lnTo>
                    <a:pt x="4861"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3459725" y="3346300"/>
              <a:ext cx="243050" cy="136400"/>
            </a:xfrm>
            <a:custGeom>
              <a:avLst/>
              <a:gdLst/>
              <a:ahLst/>
              <a:cxnLst/>
              <a:rect l="l" t="t" r="r" b="b"/>
              <a:pathLst>
                <a:path w="4861" h="2728" extrusionOk="0">
                  <a:moveTo>
                    <a:pt x="894" y="1"/>
                  </a:moveTo>
                  <a:lnTo>
                    <a:pt x="0" y="403"/>
                  </a:lnTo>
                  <a:lnTo>
                    <a:pt x="291" y="2381"/>
                  </a:lnTo>
                  <a:lnTo>
                    <a:pt x="2436" y="2727"/>
                  </a:lnTo>
                  <a:lnTo>
                    <a:pt x="4089" y="2191"/>
                  </a:lnTo>
                  <a:lnTo>
                    <a:pt x="4860" y="951"/>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3359175" y="3025650"/>
              <a:ext cx="243050" cy="136350"/>
            </a:xfrm>
            <a:custGeom>
              <a:avLst/>
              <a:gdLst/>
              <a:ahLst/>
              <a:cxnLst/>
              <a:rect l="l" t="t" r="r" b="b"/>
              <a:pathLst>
                <a:path w="4861" h="2727" extrusionOk="0">
                  <a:moveTo>
                    <a:pt x="883" y="0"/>
                  </a:moveTo>
                  <a:lnTo>
                    <a:pt x="0" y="425"/>
                  </a:lnTo>
                  <a:lnTo>
                    <a:pt x="291" y="2380"/>
                  </a:lnTo>
                  <a:lnTo>
                    <a:pt x="2436" y="2727"/>
                  </a:lnTo>
                  <a:lnTo>
                    <a:pt x="4089" y="2202"/>
                  </a:lnTo>
                  <a:lnTo>
                    <a:pt x="4860"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3856925" y="3221200"/>
              <a:ext cx="243050" cy="136900"/>
            </a:xfrm>
            <a:custGeom>
              <a:avLst/>
              <a:gdLst/>
              <a:ahLst/>
              <a:cxnLst/>
              <a:rect l="l" t="t" r="r" b="b"/>
              <a:pathLst>
                <a:path w="4861" h="2738" extrusionOk="0">
                  <a:moveTo>
                    <a:pt x="894" y="0"/>
                  </a:moveTo>
                  <a:lnTo>
                    <a:pt x="0" y="425"/>
                  </a:lnTo>
                  <a:lnTo>
                    <a:pt x="302" y="2380"/>
                  </a:lnTo>
                  <a:lnTo>
                    <a:pt x="2436" y="2737"/>
                  </a:lnTo>
                  <a:lnTo>
                    <a:pt x="4101" y="2212"/>
                  </a:lnTo>
                  <a:lnTo>
                    <a:pt x="4860" y="950"/>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102125" y="3097150"/>
              <a:ext cx="243650" cy="136350"/>
            </a:xfrm>
            <a:custGeom>
              <a:avLst/>
              <a:gdLst/>
              <a:ahLst/>
              <a:cxnLst/>
              <a:rect l="l" t="t" r="r" b="b"/>
              <a:pathLst>
                <a:path w="4873" h="2727" extrusionOk="0">
                  <a:moveTo>
                    <a:pt x="895" y="1"/>
                  </a:moveTo>
                  <a:lnTo>
                    <a:pt x="1" y="414"/>
                  </a:lnTo>
                  <a:lnTo>
                    <a:pt x="314" y="2369"/>
                  </a:lnTo>
                  <a:lnTo>
                    <a:pt x="2448"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527275" y="3067550"/>
              <a:ext cx="243100" cy="136350"/>
            </a:xfrm>
            <a:custGeom>
              <a:avLst/>
              <a:gdLst/>
              <a:ahLst/>
              <a:cxnLst/>
              <a:rect l="l" t="t" r="r" b="b"/>
              <a:pathLst>
                <a:path w="4862" h="2727" extrusionOk="0">
                  <a:moveTo>
                    <a:pt x="883" y="0"/>
                  </a:moveTo>
                  <a:lnTo>
                    <a:pt x="1" y="414"/>
                  </a:lnTo>
                  <a:lnTo>
                    <a:pt x="302" y="2369"/>
                  </a:lnTo>
                  <a:lnTo>
                    <a:pt x="2437" y="2727"/>
                  </a:lnTo>
                  <a:lnTo>
                    <a:pt x="4101" y="2202"/>
                  </a:lnTo>
                  <a:lnTo>
                    <a:pt x="4861"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892675" y="3660850"/>
              <a:ext cx="243050" cy="135800"/>
            </a:xfrm>
            <a:custGeom>
              <a:avLst/>
              <a:gdLst/>
              <a:ahLst/>
              <a:cxnLst/>
              <a:rect l="l" t="t" r="r" b="b"/>
              <a:pathLst>
                <a:path w="4861" h="2716" extrusionOk="0">
                  <a:moveTo>
                    <a:pt x="894" y="0"/>
                  </a:moveTo>
                  <a:lnTo>
                    <a:pt x="0" y="414"/>
                  </a:lnTo>
                  <a:lnTo>
                    <a:pt x="291" y="2369"/>
                  </a:lnTo>
                  <a:lnTo>
                    <a:pt x="2436" y="2715"/>
                  </a:lnTo>
                  <a:lnTo>
                    <a:pt x="4090" y="2190"/>
                  </a:lnTo>
                  <a:lnTo>
                    <a:pt x="4861" y="939"/>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3945725" y="4223950"/>
              <a:ext cx="243650" cy="136350"/>
            </a:xfrm>
            <a:custGeom>
              <a:avLst/>
              <a:gdLst/>
              <a:ahLst/>
              <a:cxnLst/>
              <a:rect l="l" t="t" r="r" b="b"/>
              <a:pathLst>
                <a:path w="4873" h="2727" extrusionOk="0">
                  <a:moveTo>
                    <a:pt x="895" y="1"/>
                  </a:moveTo>
                  <a:lnTo>
                    <a:pt x="1" y="414"/>
                  </a:lnTo>
                  <a:lnTo>
                    <a:pt x="314" y="2380"/>
                  </a:lnTo>
                  <a:lnTo>
                    <a:pt x="2436" y="2727"/>
                  </a:lnTo>
                  <a:lnTo>
                    <a:pt x="4090" y="2202"/>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4740675" y="4153000"/>
              <a:ext cx="243650" cy="136350"/>
            </a:xfrm>
            <a:custGeom>
              <a:avLst/>
              <a:gdLst/>
              <a:ahLst/>
              <a:cxnLst/>
              <a:rect l="l" t="t" r="r" b="b"/>
              <a:pathLst>
                <a:path w="4873" h="2727" extrusionOk="0">
                  <a:moveTo>
                    <a:pt x="895" y="1"/>
                  </a:moveTo>
                  <a:lnTo>
                    <a:pt x="1" y="403"/>
                  </a:lnTo>
                  <a:lnTo>
                    <a:pt x="303" y="2369"/>
                  </a:lnTo>
                  <a:lnTo>
                    <a:pt x="2437"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483725" y="3862500"/>
              <a:ext cx="242500" cy="136350"/>
            </a:xfrm>
            <a:custGeom>
              <a:avLst/>
              <a:gdLst/>
              <a:ahLst/>
              <a:cxnLst/>
              <a:rect l="l" t="t" r="r" b="b"/>
              <a:pathLst>
                <a:path w="4850" h="2727" extrusionOk="0">
                  <a:moveTo>
                    <a:pt x="894" y="1"/>
                  </a:moveTo>
                  <a:lnTo>
                    <a:pt x="1" y="403"/>
                  </a:lnTo>
                  <a:lnTo>
                    <a:pt x="291" y="2358"/>
                  </a:lnTo>
                  <a:lnTo>
                    <a:pt x="2425" y="2727"/>
                  </a:lnTo>
                  <a:lnTo>
                    <a:pt x="4090" y="2191"/>
                  </a:lnTo>
                  <a:lnTo>
                    <a:pt x="4850" y="950"/>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3474775" y="2278750"/>
              <a:ext cx="202300" cy="196100"/>
            </a:xfrm>
            <a:custGeom>
              <a:avLst/>
              <a:gdLst/>
              <a:ahLst/>
              <a:cxnLst/>
              <a:rect l="l" t="t" r="r" b="b"/>
              <a:pathLst>
                <a:path w="4046" h="3922" extrusionOk="0">
                  <a:moveTo>
                    <a:pt x="2973" y="0"/>
                  </a:moveTo>
                  <a:lnTo>
                    <a:pt x="828" y="1419"/>
                  </a:lnTo>
                  <a:lnTo>
                    <a:pt x="1" y="3922"/>
                  </a:lnTo>
                  <a:cubicBezTo>
                    <a:pt x="1" y="3922"/>
                    <a:pt x="3096" y="3866"/>
                    <a:pt x="3565" y="3687"/>
                  </a:cubicBezTo>
                  <a:cubicBezTo>
                    <a:pt x="4045" y="3508"/>
                    <a:pt x="3386" y="2793"/>
                    <a:pt x="3386" y="2793"/>
                  </a:cubicBezTo>
                  <a:lnTo>
                    <a:pt x="297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289875" y="2661300"/>
              <a:ext cx="153650" cy="171950"/>
            </a:xfrm>
            <a:custGeom>
              <a:avLst/>
              <a:gdLst/>
              <a:ahLst/>
              <a:cxnLst/>
              <a:rect l="l" t="t" r="r" b="b"/>
              <a:pathLst>
                <a:path w="3073" h="3439" extrusionOk="0">
                  <a:moveTo>
                    <a:pt x="1048" y="0"/>
                  </a:moveTo>
                  <a:cubicBezTo>
                    <a:pt x="852" y="0"/>
                    <a:pt x="0" y="1299"/>
                    <a:pt x="0" y="1299"/>
                  </a:cubicBezTo>
                  <a:cubicBezTo>
                    <a:pt x="0" y="1299"/>
                    <a:pt x="190" y="2673"/>
                    <a:pt x="771" y="2908"/>
                  </a:cubicBezTo>
                  <a:cubicBezTo>
                    <a:pt x="1331" y="3125"/>
                    <a:pt x="1717" y="3439"/>
                    <a:pt x="2296" y="3439"/>
                  </a:cubicBezTo>
                  <a:cubicBezTo>
                    <a:pt x="2341" y="3439"/>
                    <a:pt x="2388" y="3437"/>
                    <a:pt x="2436" y="3433"/>
                  </a:cubicBezTo>
                  <a:cubicBezTo>
                    <a:pt x="3073" y="3377"/>
                    <a:pt x="2492" y="1723"/>
                    <a:pt x="2492" y="1723"/>
                  </a:cubicBezTo>
                  <a:cubicBezTo>
                    <a:pt x="2492" y="1723"/>
                    <a:pt x="1252" y="59"/>
                    <a:pt x="1062" y="3"/>
                  </a:cubicBezTo>
                  <a:cubicBezTo>
                    <a:pt x="1058" y="1"/>
                    <a:pt x="1053" y="0"/>
                    <a:pt x="104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4028975" y="2916050"/>
              <a:ext cx="153700" cy="172500"/>
            </a:xfrm>
            <a:custGeom>
              <a:avLst/>
              <a:gdLst/>
              <a:ahLst/>
              <a:cxnLst/>
              <a:rect l="l" t="t" r="r" b="b"/>
              <a:pathLst>
                <a:path w="3074" h="3450" extrusionOk="0">
                  <a:moveTo>
                    <a:pt x="1049" y="0"/>
                  </a:moveTo>
                  <a:cubicBezTo>
                    <a:pt x="852" y="0"/>
                    <a:pt x="0" y="1299"/>
                    <a:pt x="0" y="1299"/>
                  </a:cubicBezTo>
                  <a:cubicBezTo>
                    <a:pt x="0" y="1299"/>
                    <a:pt x="179" y="2673"/>
                    <a:pt x="771" y="2908"/>
                  </a:cubicBezTo>
                  <a:cubicBezTo>
                    <a:pt x="1322" y="3126"/>
                    <a:pt x="1718" y="3450"/>
                    <a:pt x="2291" y="3450"/>
                  </a:cubicBezTo>
                  <a:cubicBezTo>
                    <a:pt x="2334" y="3450"/>
                    <a:pt x="2379" y="3448"/>
                    <a:pt x="2425" y="3444"/>
                  </a:cubicBezTo>
                  <a:cubicBezTo>
                    <a:pt x="3073" y="3388"/>
                    <a:pt x="2481" y="1723"/>
                    <a:pt x="2481" y="1723"/>
                  </a:cubicBezTo>
                  <a:cubicBezTo>
                    <a:pt x="2481" y="1723"/>
                    <a:pt x="1241" y="58"/>
                    <a:pt x="1062" y="3"/>
                  </a:cubicBezTo>
                  <a:cubicBezTo>
                    <a:pt x="1058" y="1"/>
                    <a:pt x="1053"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859125" y="3248450"/>
              <a:ext cx="153700" cy="172500"/>
            </a:xfrm>
            <a:custGeom>
              <a:avLst/>
              <a:gdLst/>
              <a:ahLst/>
              <a:cxnLst/>
              <a:rect l="l" t="t" r="r" b="b"/>
              <a:pathLst>
                <a:path w="3074" h="3450" extrusionOk="0">
                  <a:moveTo>
                    <a:pt x="1049" y="0"/>
                  </a:moveTo>
                  <a:cubicBezTo>
                    <a:pt x="852" y="0"/>
                    <a:pt x="1" y="1299"/>
                    <a:pt x="1" y="1299"/>
                  </a:cubicBezTo>
                  <a:cubicBezTo>
                    <a:pt x="1" y="1299"/>
                    <a:pt x="179" y="2673"/>
                    <a:pt x="772" y="2908"/>
                  </a:cubicBezTo>
                  <a:cubicBezTo>
                    <a:pt x="1332" y="3126"/>
                    <a:pt x="1719" y="3450"/>
                    <a:pt x="2300" y="3450"/>
                  </a:cubicBezTo>
                  <a:cubicBezTo>
                    <a:pt x="2344" y="3450"/>
                    <a:pt x="2390" y="3448"/>
                    <a:pt x="2436" y="3444"/>
                  </a:cubicBezTo>
                  <a:cubicBezTo>
                    <a:pt x="3073" y="3388"/>
                    <a:pt x="2492" y="1723"/>
                    <a:pt x="2492" y="1723"/>
                  </a:cubicBezTo>
                  <a:cubicBezTo>
                    <a:pt x="2492" y="1723"/>
                    <a:pt x="1241" y="58"/>
                    <a:pt x="1062" y="3"/>
                  </a:cubicBezTo>
                  <a:cubicBezTo>
                    <a:pt x="1058" y="1"/>
                    <a:pt x="1054"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510575" y="3479850"/>
              <a:ext cx="148100" cy="175450"/>
            </a:xfrm>
            <a:custGeom>
              <a:avLst/>
              <a:gdLst/>
              <a:ahLst/>
              <a:cxnLst/>
              <a:rect l="l" t="t" r="r" b="b"/>
              <a:pathLst>
                <a:path w="2962" h="3509" extrusionOk="0">
                  <a:moveTo>
                    <a:pt x="1486" y="0"/>
                  </a:moveTo>
                  <a:lnTo>
                    <a:pt x="481" y="1475"/>
                  </a:lnTo>
                  <a:cubicBezTo>
                    <a:pt x="481" y="1475"/>
                    <a:pt x="0" y="3486"/>
                    <a:pt x="190" y="3508"/>
                  </a:cubicBezTo>
                  <a:cubicBezTo>
                    <a:pt x="369" y="3508"/>
                    <a:pt x="1430" y="3028"/>
                    <a:pt x="1665" y="2849"/>
                  </a:cubicBezTo>
                  <a:cubicBezTo>
                    <a:pt x="1900" y="2659"/>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118925" y="3455800"/>
              <a:ext cx="148100" cy="175500"/>
            </a:xfrm>
            <a:custGeom>
              <a:avLst/>
              <a:gdLst/>
              <a:ahLst/>
              <a:cxnLst/>
              <a:rect l="l" t="t" r="r" b="b"/>
              <a:pathLst>
                <a:path w="2962" h="3510" extrusionOk="0">
                  <a:moveTo>
                    <a:pt x="1487" y="1"/>
                  </a:moveTo>
                  <a:lnTo>
                    <a:pt x="481" y="1487"/>
                  </a:lnTo>
                  <a:cubicBezTo>
                    <a:pt x="481" y="1487"/>
                    <a:pt x="1" y="3509"/>
                    <a:pt x="179" y="3509"/>
                  </a:cubicBezTo>
                  <a:cubicBezTo>
                    <a:pt x="369" y="3509"/>
                    <a:pt x="1431" y="3029"/>
                    <a:pt x="1665" y="2850"/>
                  </a:cubicBezTo>
                  <a:cubicBezTo>
                    <a:pt x="1900" y="2671"/>
                    <a:pt x="2961" y="1252"/>
                    <a:pt x="2961" y="1252"/>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694325" y="3645750"/>
              <a:ext cx="148100" cy="175450"/>
            </a:xfrm>
            <a:custGeom>
              <a:avLst/>
              <a:gdLst/>
              <a:ahLst/>
              <a:cxnLst/>
              <a:rect l="l" t="t" r="r" b="b"/>
              <a:pathLst>
                <a:path w="2962" h="3509" extrusionOk="0">
                  <a:moveTo>
                    <a:pt x="1487" y="1"/>
                  </a:moveTo>
                  <a:lnTo>
                    <a:pt x="481" y="1487"/>
                  </a:lnTo>
                  <a:cubicBezTo>
                    <a:pt x="481" y="1487"/>
                    <a:pt x="1" y="3498"/>
                    <a:pt x="180" y="3509"/>
                  </a:cubicBezTo>
                  <a:cubicBezTo>
                    <a:pt x="370" y="3509"/>
                    <a:pt x="1431" y="3028"/>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3955775" y="3960250"/>
              <a:ext cx="148100" cy="175500"/>
            </a:xfrm>
            <a:custGeom>
              <a:avLst/>
              <a:gdLst/>
              <a:ahLst/>
              <a:cxnLst/>
              <a:rect l="l" t="t" r="r" b="b"/>
              <a:pathLst>
                <a:path w="2962" h="3510" extrusionOk="0">
                  <a:moveTo>
                    <a:pt x="1476" y="1"/>
                  </a:moveTo>
                  <a:lnTo>
                    <a:pt x="470" y="1476"/>
                  </a:lnTo>
                  <a:cubicBezTo>
                    <a:pt x="470" y="1476"/>
                    <a:pt x="1" y="3509"/>
                    <a:pt x="180" y="3509"/>
                  </a:cubicBezTo>
                  <a:cubicBezTo>
                    <a:pt x="358" y="3509"/>
                    <a:pt x="1420" y="3029"/>
                    <a:pt x="1654" y="2850"/>
                  </a:cubicBezTo>
                  <a:cubicBezTo>
                    <a:pt x="1900" y="2671"/>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477025" y="3883200"/>
              <a:ext cx="148100" cy="175450"/>
            </a:xfrm>
            <a:custGeom>
              <a:avLst/>
              <a:gdLst/>
              <a:ahLst/>
              <a:cxnLst/>
              <a:rect l="l" t="t" r="r" b="b"/>
              <a:pathLst>
                <a:path w="2962" h="3509" extrusionOk="0">
                  <a:moveTo>
                    <a:pt x="1486" y="0"/>
                  </a:moveTo>
                  <a:lnTo>
                    <a:pt x="481" y="1486"/>
                  </a:lnTo>
                  <a:cubicBezTo>
                    <a:pt x="481" y="1486"/>
                    <a:pt x="0" y="3508"/>
                    <a:pt x="190" y="3508"/>
                  </a:cubicBezTo>
                  <a:cubicBezTo>
                    <a:pt x="369" y="3508"/>
                    <a:pt x="1430" y="3028"/>
                    <a:pt x="1665" y="2849"/>
                  </a:cubicBezTo>
                  <a:cubicBezTo>
                    <a:pt x="1900" y="2670"/>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417775" y="3349100"/>
              <a:ext cx="148100" cy="175450"/>
            </a:xfrm>
            <a:custGeom>
              <a:avLst/>
              <a:gdLst/>
              <a:ahLst/>
              <a:cxnLst/>
              <a:rect l="l" t="t" r="r" b="b"/>
              <a:pathLst>
                <a:path w="2962" h="3509" extrusionOk="0">
                  <a:moveTo>
                    <a:pt x="1487" y="1"/>
                  </a:moveTo>
                  <a:lnTo>
                    <a:pt x="481" y="1487"/>
                  </a:lnTo>
                  <a:cubicBezTo>
                    <a:pt x="481" y="1487"/>
                    <a:pt x="1" y="3509"/>
                    <a:pt x="180" y="3509"/>
                  </a:cubicBezTo>
                  <a:cubicBezTo>
                    <a:pt x="370" y="3509"/>
                    <a:pt x="1431" y="3029"/>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052425" y="3669750"/>
              <a:ext cx="148100" cy="175500"/>
            </a:xfrm>
            <a:custGeom>
              <a:avLst/>
              <a:gdLst/>
              <a:ahLst/>
              <a:cxnLst/>
              <a:rect l="l" t="t" r="r" b="b"/>
              <a:pathLst>
                <a:path w="2962" h="3510" extrusionOk="0">
                  <a:moveTo>
                    <a:pt x="1486" y="1"/>
                  </a:moveTo>
                  <a:lnTo>
                    <a:pt x="481" y="1476"/>
                  </a:lnTo>
                  <a:cubicBezTo>
                    <a:pt x="481" y="1476"/>
                    <a:pt x="0" y="3487"/>
                    <a:pt x="190" y="3509"/>
                  </a:cubicBezTo>
                  <a:cubicBezTo>
                    <a:pt x="369" y="3509"/>
                    <a:pt x="1431" y="3029"/>
                    <a:pt x="1665" y="2850"/>
                  </a:cubicBezTo>
                  <a:cubicBezTo>
                    <a:pt x="1900" y="2671"/>
                    <a:pt x="2961" y="1241"/>
                    <a:pt x="2961" y="1241"/>
                  </a:cubicBezTo>
                  <a:lnTo>
                    <a:pt x="148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5408275" y="3236800"/>
              <a:ext cx="148100" cy="174950"/>
            </a:xfrm>
            <a:custGeom>
              <a:avLst/>
              <a:gdLst/>
              <a:ahLst/>
              <a:cxnLst/>
              <a:rect l="l" t="t" r="r" b="b"/>
              <a:pathLst>
                <a:path w="2962" h="3499" extrusionOk="0">
                  <a:moveTo>
                    <a:pt x="1476" y="1"/>
                  </a:moveTo>
                  <a:lnTo>
                    <a:pt x="470" y="1476"/>
                  </a:lnTo>
                  <a:cubicBezTo>
                    <a:pt x="470" y="1476"/>
                    <a:pt x="1" y="3487"/>
                    <a:pt x="179" y="3498"/>
                  </a:cubicBezTo>
                  <a:cubicBezTo>
                    <a:pt x="358" y="3498"/>
                    <a:pt x="1420" y="3029"/>
                    <a:pt x="1654" y="2850"/>
                  </a:cubicBezTo>
                  <a:cubicBezTo>
                    <a:pt x="1900" y="2660"/>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66425" y="3058600"/>
              <a:ext cx="246400" cy="162650"/>
            </a:xfrm>
            <a:custGeom>
              <a:avLst/>
              <a:gdLst/>
              <a:ahLst/>
              <a:cxnLst/>
              <a:rect l="l" t="t" r="r" b="b"/>
              <a:pathLst>
                <a:path w="4928" h="3253" extrusionOk="0">
                  <a:moveTo>
                    <a:pt x="894" y="1"/>
                  </a:moveTo>
                  <a:lnTo>
                    <a:pt x="0" y="772"/>
                  </a:lnTo>
                  <a:lnTo>
                    <a:pt x="1006" y="2727"/>
                  </a:lnTo>
                  <a:lnTo>
                    <a:pt x="4034" y="3252"/>
                  </a:lnTo>
                  <a:cubicBezTo>
                    <a:pt x="4034" y="3252"/>
                    <a:pt x="4928" y="2302"/>
                    <a:pt x="4805" y="2124"/>
                  </a:cubicBezTo>
                  <a:cubicBezTo>
                    <a:pt x="4671" y="1945"/>
                    <a:pt x="3498" y="760"/>
                    <a:pt x="3498" y="760"/>
                  </a:cubicBez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925625" y="3693250"/>
              <a:ext cx="246450" cy="163150"/>
            </a:xfrm>
            <a:custGeom>
              <a:avLst/>
              <a:gdLst/>
              <a:ahLst/>
              <a:cxnLst/>
              <a:rect l="l" t="t" r="r" b="b"/>
              <a:pathLst>
                <a:path w="4929" h="3263" extrusionOk="0">
                  <a:moveTo>
                    <a:pt x="895" y="0"/>
                  </a:moveTo>
                  <a:lnTo>
                    <a:pt x="1" y="771"/>
                  </a:lnTo>
                  <a:lnTo>
                    <a:pt x="1006" y="2726"/>
                  </a:lnTo>
                  <a:lnTo>
                    <a:pt x="4034" y="3263"/>
                  </a:lnTo>
                  <a:cubicBezTo>
                    <a:pt x="4034" y="3263"/>
                    <a:pt x="4928" y="2313"/>
                    <a:pt x="4805" y="2123"/>
                  </a:cubicBezTo>
                  <a:cubicBezTo>
                    <a:pt x="4693" y="1944"/>
                    <a:pt x="3509" y="760"/>
                    <a:pt x="3509" y="760"/>
                  </a:cubicBezTo>
                  <a:lnTo>
                    <a:pt x="89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8775" y="4108300"/>
              <a:ext cx="246400" cy="162650"/>
            </a:xfrm>
            <a:custGeom>
              <a:avLst/>
              <a:gdLst/>
              <a:ahLst/>
              <a:cxnLst/>
              <a:rect l="l" t="t" r="r" b="b"/>
              <a:pathLst>
                <a:path w="4928" h="3253" extrusionOk="0">
                  <a:moveTo>
                    <a:pt x="883" y="1"/>
                  </a:moveTo>
                  <a:lnTo>
                    <a:pt x="0" y="772"/>
                  </a:lnTo>
                  <a:lnTo>
                    <a:pt x="1006" y="2727"/>
                  </a:lnTo>
                  <a:lnTo>
                    <a:pt x="4034" y="3252"/>
                  </a:lnTo>
                  <a:cubicBezTo>
                    <a:pt x="4034" y="3252"/>
                    <a:pt x="4927" y="2302"/>
                    <a:pt x="4805" y="2124"/>
                  </a:cubicBezTo>
                  <a:cubicBezTo>
                    <a:pt x="4671" y="1934"/>
                    <a:pt x="3497" y="749"/>
                    <a:pt x="3497" y="749"/>
                  </a:cubicBezTo>
                  <a:lnTo>
                    <a:pt x="8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161925" y="3322750"/>
              <a:ext cx="231350" cy="106850"/>
            </a:xfrm>
            <a:custGeom>
              <a:avLst/>
              <a:gdLst/>
              <a:ahLst/>
              <a:cxnLst/>
              <a:rect l="l" t="t" r="r" b="b"/>
              <a:pathLst>
                <a:path w="4627" h="2137" extrusionOk="0">
                  <a:moveTo>
                    <a:pt x="1553" y="1"/>
                  </a:moveTo>
                  <a:cubicBezTo>
                    <a:pt x="1544" y="1"/>
                    <a:pt x="1537" y="1"/>
                    <a:pt x="1532" y="3"/>
                  </a:cubicBezTo>
                  <a:cubicBezTo>
                    <a:pt x="1297" y="47"/>
                    <a:pt x="1" y="762"/>
                    <a:pt x="1" y="762"/>
                  </a:cubicBezTo>
                  <a:lnTo>
                    <a:pt x="113" y="1589"/>
                  </a:lnTo>
                  <a:lnTo>
                    <a:pt x="1900" y="2137"/>
                  </a:lnTo>
                  <a:lnTo>
                    <a:pt x="4627" y="1131"/>
                  </a:lnTo>
                  <a:cubicBezTo>
                    <a:pt x="4627" y="1131"/>
                    <a:pt x="1907" y="1"/>
                    <a:pt x="15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283125" y="3954150"/>
              <a:ext cx="221850" cy="223750"/>
            </a:xfrm>
            <a:custGeom>
              <a:avLst/>
              <a:gdLst/>
              <a:ahLst/>
              <a:cxnLst/>
              <a:rect l="l" t="t" r="r" b="b"/>
              <a:pathLst>
                <a:path w="4437" h="4475" extrusionOk="0">
                  <a:moveTo>
                    <a:pt x="3141" y="0"/>
                  </a:moveTo>
                  <a:lnTo>
                    <a:pt x="1666" y="1129"/>
                  </a:lnTo>
                  <a:lnTo>
                    <a:pt x="1" y="2950"/>
                  </a:lnTo>
                  <a:lnTo>
                    <a:pt x="180" y="3374"/>
                  </a:lnTo>
                  <a:cubicBezTo>
                    <a:pt x="180" y="3374"/>
                    <a:pt x="772" y="3966"/>
                    <a:pt x="2191" y="4380"/>
                  </a:cubicBezTo>
                  <a:cubicBezTo>
                    <a:pt x="2415" y="4447"/>
                    <a:pt x="2625" y="4475"/>
                    <a:pt x="2818" y="4475"/>
                  </a:cubicBezTo>
                  <a:cubicBezTo>
                    <a:pt x="3857" y="4475"/>
                    <a:pt x="4437" y="3665"/>
                    <a:pt x="4437" y="3665"/>
                  </a:cubicBezTo>
                  <a:lnTo>
                    <a:pt x="314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1765325" y="3811100"/>
              <a:ext cx="258150" cy="158150"/>
            </a:xfrm>
            <a:custGeom>
              <a:avLst/>
              <a:gdLst/>
              <a:ahLst/>
              <a:cxnLst/>
              <a:rect l="l" t="t" r="r" b="b"/>
              <a:pathLst>
                <a:path w="5163" h="3163" extrusionOk="0">
                  <a:moveTo>
                    <a:pt x="1923" y="1"/>
                  </a:moveTo>
                  <a:cubicBezTo>
                    <a:pt x="1776" y="1"/>
                    <a:pt x="1666" y="8"/>
                    <a:pt x="1609" y="23"/>
                  </a:cubicBezTo>
                  <a:cubicBezTo>
                    <a:pt x="1184" y="135"/>
                    <a:pt x="0" y="2034"/>
                    <a:pt x="0" y="2034"/>
                  </a:cubicBezTo>
                  <a:lnTo>
                    <a:pt x="782" y="3163"/>
                  </a:lnTo>
                  <a:cubicBezTo>
                    <a:pt x="782" y="3163"/>
                    <a:pt x="3810" y="2615"/>
                    <a:pt x="4157" y="2504"/>
                  </a:cubicBezTo>
                  <a:cubicBezTo>
                    <a:pt x="4514" y="2392"/>
                    <a:pt x="5162" y="258"/>
                    <a:pt x="5162" y="258"/>
                  </a:cubicBezTo>
                  <a:cubicBezTo>
                    <a:pt x="5162" y="258"/>
                    <a:pt x="2834" y="1"/>
                    <a:pt x="19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128975" y="3957150"/>
              <a:ext cx="231900" cy="216000"/>
            </a:xfrm>
            <a:custGeom>
              <a:avLst/>
              <a:gdLst/>
              <a:ahLst/>
              <a:cxnLst/>
              <a:rect l="l" t="t" r="r" b="b"/>
              <a:pathLst>
                <a:path w="4638" h="4320" extrusionOk="0">
                  <a:moveTo>
                    <a:pt x="3084" y="1"/>
                  </a:moveTo>
                  <a:cubicBezTo>
                    <a:pt x="2726" y="1"/>
                    <a:pt x="2157" y="298"/>
                    <a:pt x="2157" y="298"/>
                  </a:cubicBezTo>
                  <a:lnTo>
                    <a:pt x="492" y="3862"/>
                  </a:lnTo>
                  <a:cubicBezTo>
                    <a:pt x="492" y="3862"/>
                    <a:pt x="1" y="4320"/>
                    <a:pt x="839" y="4320"/>
                  </a:cubicBezTo>
                  <a:cubicBezTo>
                    <a:pt x="1677" y="4320"/>
                    <a:pt x="4045" y="3258"/>
                    <a:pt x="4347" y="2789"/>
                  </a:cubicBezTo>
                  <a:cubicBezTo>
                    <a:pt x="4638" y="2309"/>
                    <a:pt x="3520" y="465"/>
                    <a:pt x="3342" y="119"/>
                  </a:cubicBezTo>
                  <a:cubicBezTo>
                    <a:pt x="3297" y="33"/>
                    <a:pt x="3202" y="1"/>
                    <a:pt x="308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4697125" y="3529800"/>
              <a:ext cx="230750" cy="216000"/>
            </a:xfrm>
            <a:custGeom>
              <a:avLst/>
              <a:gdLst/>
              <a:ahLst/>
              <a:cxnLst/>
              <a:rect l="l" t="t" r="r" b="b"/>
              <a:pathLst>
                <a:path w="4615" h="4320" extrusionOk="0">
                  <a:moveTo>
                    <a:pt x="3050" y="0"/>
                  </a:moveTo>
                  <a:cubicBezTo>
                    <a:pt x="2692" y="0"/>
                    <a:pt x="2123" y="297"/>
                    <a:pt x="2123" y="297"/>
                  </a:cubicBezTo>
                  <a:lnTo>
                    <a:pt x="459" y="3861"/>
                  </a:lnTo>
                  <a:cubicBezTo>
                    <a:pt x="459" y="3861"/>
                    <a:pt x="0" y="4320"/>
                    <a:pt x="787" y="4320"/>
                  </a:cubicBezTo>
                  <a:cubicBezTo>
                    <a:pt x="797" y="4320"/>
                    <a:pt x="806" y="4320"/>
                    <a:pt x="816" y="4320"/>
                  </a:cubicBezTo>
                  <a:cubicBezTo>
                    <a:pt x="1654" y="4320"/>
                    <a:pt x="4023" y="3258"/>
                    <a:pt x="4313" y="2778"/>
                  </a:cubicBezTo>
                  <a:cubicBezTo>
                    <a:pt x="4615" y="2308"/>
                    <a:pt x="3498" y="465"/>
                    <a:pt x="3308" y="118"/>
                  </a:cubicBezTo>
                  <a:cubicBezTo>
                    <a:pt x="3263" y="33"/>
                    <a:pt x="3168" y="0"/>
                    <a:pt x="30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5106075" y="4188200"/>
              <a:ext cx="230750" cy="216250"/>
            </a:xfrm>
            <a:custGeom>
              <a:avLst/>
              <a:gdLst/>
              <a:ahLst/>
              <a:cxnLst/>
              <a:rect l="l" t="t" r="r" b="b"/>
              <a:pathLst>
                <a:path w="4615" h="4325" extrusionOk="0">
                  <a:moveTo>
                    <a:pt x="3058" y="1"/>
                  </a:moveTo>
                  <a:cubicBezTo>
                    <a:pt x="2700" y="1"/>
                    <a:pt x="2134" y="302"/>
                    <a:pt x="2134" y="302"/>
                  </a:cubicBezTo>
                  <a:lnTo>
                    <a:pt x="469" y="3866"/>
                  </a:lnTo>
                  <a:cubicBezTo>
                    <a:pt x="469" y="3866"/>
                    <a:pt x="0" y="4325"/>
                    <a:pt x="787" y="4325"/>
                  </a:cubicBezTo>
                  <a:cubicBezTo>
                    <a:pt x="796" y="4325"/>
                    <a:pt x="806" y="4325"/>
                    <a:pt x="816" y="4325"/>
                  </a:cubicBezTo>
                  <a:cubicBezTo>
                    <a:pt x="1654" y="4325"/>
                    <a:pt x="4034" y="3263"/>
                    <a:pt x="4324" y="2783"/>
                  </a:cubicBezTo>
                  <a:cubicBezTo>
                    <a:pt x="4615" y="2313"/>
                    <a:pt x="3497" y="470"/>
                    <a:pt x="3318" y="123"/>
                  </a:cubicBezTo>
                  <a:cubicBezTo>
                    <a:pt x="3274" y="34"/>
                    <a:pt x="3177" y="1"/>
                    <a:pt x="305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32925" y="4164400"/>
              <a:ext cx="231850" cy="216050"/>
            </a:xfrm>
            <a:custGeom>
              <a:avLst/>
              <a:gdLst/>
              <a:ahLst/>
              <a:cxnLst/>
              <a:rect l="l" t="t" r="r" b="b"/>
              <a:pathLst>
                <a:path w="4637" h="4321" extrusionOk="0">
                  <a:moveTo>
                    <a:pt x="3077" y="1"/>
                  </a:moveTo>
                  <a:cubicBezTo>
                    <a:pt x="2714" y="1"/>
                    <a:pt x="2145" y="298"/>
                    <a:pt x="2145" y="298"/>
                  </a:cubicBezTo>
                  <a:lnTo>
                    <a:pt x="492" y="3862"/>
                  </a:lnTo>
                  <a:cubicBezTo>
                    <a:pt x="492" y="3862"/>
                    <a:pt x="0" y="4320"/>
                    <a:pt x="838" y="4320"/>
                  </a:cubicBezTo>
                  <a:cubicBezTo>
                    <a:pt x="1676" y="4320"/>
                    <a:pt x="4045" y="3259"/>
                    <a:pt x="4346" y="2789"/>
                  </a:cubicBezTo>
                  <a:cubicBezTo>
                    <a:pt x="4637" y="2309"/>
                    <a:pt x="3520" y="465"/>
                    <a:pt x="3341" y="119"/>
                  </a:cubicBezTo>
                  <a:cubicBezTo>
                    <a:pt x="3294" y="33"/>
                    <a:pt x="3196" y="1"/>
                    <a:pt x="30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501625" y="3101950"/>
              <a:ext cx="314550" cy="211450"/>
            </a:xfrm>
            <a:custGeom>
              <a:avLst/>
              <a:gdLst/>
              <a:ahLst/>
              <a:cxnLst/>
              <a:rect l="l" t="t" r="r" b="b"/>
              <a:pathLst>
                <a:path w="6291" h="4229" extrusionOk="0">
                  <a:moveTo>
                    <a:pt x="3665" y="1"/>
                  </a:moveTo>
                  <a:cubicBezTo>
                    <a:pt x="2949" y="1"/>
                    <a:pt x="894" y="620"/>
                    <a:pt x="894" y="620"/>
                  </a:cubicBezTo>
                  <a:lnTo>
                    <a:pt x="0" y="3815"/>
                  </a:lnTo>
                  <a:cubicBezTo>
                    <a:pt x="0" y="3815"/>
                    <a:pt x="369" y="4229"/>
                    <a:pt x="3330" y="4229"/>
                  </a:cubicBezTo>
                  <a:cubicBezTo>
                    <a:pt x="6291" y="4229"/>
                    <a:pt x="4514" y="3100"/>
                    <a:pt x="4861" y="1804"/>
                  </a:cubicBezTo>
                  <a:cubicBezTo>
                    <a:pt x="5229" y="508"/>
                    <a:pt x="4280" y="206"/>
                    <a:pt x="3855" y="28"/>
                  </a:cubicBezTo>
                  <a:cubicBezTo>
                    <a:pt x="3813" y="9"/>
                    <a:pt x="3748" y="1"/>
                    <a:pt x="3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83175" y="4146850"/>
              <a:ext cx="323500" cy="276800"/>
            </a:xfrm>
            <a:custGeom>
              <a:avLst/>
              <a:gdLst/>
              <a:ahLst/>
              <a:cxnLst/>
              <a:rect l="l" t="t" r="r" b="b"/>
              <a:pathLst>
                <a:path w="6470" h="5536" extrusionOk="0">
                  <a:moveTo>
                    <a:pt x="5096" y="1"/>
                  </a:moveTo>
                  <a:cubicBezTo>
                    <a:pt x="5096" y="1"/>
                    <a:pt x="1788" y="2425"/>
                    <a:pt x="895" y="2794"/>
                  </a:cubicBezTo>
                  <a:cubicBezTo>
                    <a:pt x="1" y="3140"/>
                    <a:pt x="705" y="4034"/>
                    <a:pt x="705" y="4034"/>
                  </a:cubicBezTo>
                  <a:cubicBezTo>
                    <a:pt x="705" y="4034"/>
                    <a:pt x="1710" y="5330"/>
                    <a:pt x="2247" y="5509"/>
                  </a:cubicBezTo>
                  <a:cubicBezTo>
                    <a:pt x="2296" y="5527"/>
                    <a:pt x="2368" y="5535"/>
                    <a:pt x="2458" y="5535"/>
                  </a:cubicBezTo>
                  <a:cubicBezTo>
                    <a:pt x="3314" y="5535"/>
                    <a:pt x="5788" y="4782"/>
                    <a:pt x="6101" y="4559"/>
                  </a:cubicBezTo>
                  <a:cubicBezTo>
                    <a:pt x="6470" y="4325"/>
                    <a:pt x="5096" y="1"/>
                    <a:pt x="5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627275" y="3574250"/>
              <a:ext cx="222400" cy="223750"/>
            </a:xfrm>
            <a:custGeom>
              <a:avLst/>
              <a:gdLst/>
              <a:ahLst/>
              <a:cxnLst/>
              <a:rect l="l" t="t" r="r" b="b"/>
              <a:pathLst>
                <a:path w="4448" h="4475" extrusionOk="0">
                  <a:moveTo>
                    <a:pt x="3140" y="0"/>
                  </a:moveTo>
                  <a:lnTo>
                    <a:pt x="1665" y="1129"/>
                  </a:lnTo>
                  <a:lnTo>
                    <a:pt x="0" y="2950"/>
                  </a:lnTo>
                  <a:lnTo>
                    <a:pt x="179" y="3375"/>
                  </a:lnTo>
                  <a:cubicBezTo>
                    <a:pt x="179" y="3375"/>
                    <a:pt x="771" y="3967"/>
                    <a:pt x="2190" y="4380"/>
                  </a:cubicBezTo>
                  <a:cubicBezTo>
                    <a:pt x="2415" y="4447"/>
                    <a:pt x="2625" y="4475"/>
                    <a:pt x="2819" y="4475"/>
                  </a:cubicBezTo>
                  <a:cubicBezTo>
                    <a:pt x="3860" y="4475"/>
                    <a:pt x="4447" y="3665"/>
                    <a:pt x="4447" y="3665"/>
                  </a:cubicBezTo>
                  <a:lnTo>
                    <a:pt x="314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757975" y="4081500"/>
              <a:ext cx="320750" cy="258150"/>
            </a:xfrm>
            <a:custGeom>
              <a:avLst/>
              <a:gdLst/>
              <a:ahLst/>
              <a:cxnLst/>
              <a:rect l="l" t="t" r="r" b="b"/>
              <a:pathLst>
                <a:path w="6415" h="5163" extrusionOk="0">
                  <a:moveTo>
                    <a:pt x="6414" y="0"/>
                  </a:moveTo>
                  <a:lnTo>
                    <a:pt x="1" y="1609"/>
                  </a:lnTo>
                  <a:lnTo>
                    <a:pt x="359" y="4023"/>
                  </a:lnTo>
                  <a:lnTo>
                    <a:pt x="1900" y="5162"/>
                  </a:lnTo>
                  <a:cubicBezTo>
                    <a:pt x="1900" y="5162"/>
                    <a:pt x="4146" y="5162"/>
                    <a:pt x="5040" y="4917"/>
                  </a:cubicBezTo>
                  <a:cubicBezTo>
                    <a:pt x="5934" y="4682"/>
                    <a:pt x="6414" y="1"/>
                    <a:pt x="641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086;p46"/>
          <p:cNvGrpSpPr/>
          <p:nvPr/>
        </p:nvGrpSpPr>
        <p:grpSpPr>
          <a:xfrm>
            <a:off x="6035971" y="2879868"/>
            <a:ext cx="293389" cy="307991"/>
            <a:chOff x="1874825" y="2463150"/>
            <a:chExt cx="313450" cy="329050"/>
          </a:xfrm>
        </p:grpSpPr>
        <p:sp>
          <p:nvSpPr>
            <p:cNvPr id="1087" name="Google Shape;1087;p46"/>
            <p:cNvSpPr/>
            <p:nvPr/>
          </p:nvSpPr>
          <p:spPr>
            <a:xfrm>
              <a:off x="1874825" y="2706650"/>
              <a:ext cx="286650" cy="85550"/>
            </a:xfrm>
            <a:custGeom>
              <a:avLst/>
              <a:gdLst/>
              <a:ahLst/>
              <a:cxnLst/>
              <a:rect l="l" t="t" r="r" b="b"/>
              <a:pathLst>
                <a:path w="5733" h="1711" extrusionOk="0">
                  <a:moveTo>
                    <a:pt x="3743" y="1"/>
                  </a:moveTo>
                  <a:lnTo>
                    <a:pt x="0" y="258"/>
                  </a:lnTo>
                  <a:lnTo>
                    <a:pt x="1207" y="1051"/>
                  </a:lnTo>
                  <a:lnTo>
                    <a:pt x="2704" y="1397"/>
                  </a:lnTo>
                  <a:lnTo>
                    <a:pt x="2905" y="1632"/>
                  </a:lnTo>
                  <a:lnTo>
                    <a:pt x="4045" y="1710"/>
                  </a:lnTo>
                  <a:lnTo>
                    <a:pt x="5285" y="1442"/>
                  </a:lnTo>
                  <a:lnTo>
                    <a:pt x="5732" y="1062"/>
                  </a:lnTo>
                  <a:lnTo>
                    <a:pt x="5196" y="559"/>
                  </a:lnTo>
                  <a:lnTo>
                    <a:pt x="3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874825" y="2466450"/>
              <a:ext cx="297250" cy="284950"/>
            </a:xfrm>
            <a:custGeom>
              <a:avLst/>
              <a:gdLst/>
              <a:ahLst/>
              <a:cxnLst/>
              <a:rect l="l" t="t" r="r" b="b"/>
              <a:pathLst>
                <a:path w="5945" h="5699" extrusionOk="0">
                  <a:moveTo>
                    <a:pt x="838" y="0"/>
                  </a:moveTo>
                  <a:lnTo>
                    <a:pt x="838" y="11"/>
                  </a:lnTo>
                  <a:lnTo>
                    <a:pt x="838" y="45"/>
                  </a:lnTo>
                  <a:lnTo>
                    <a:pt x="816" y="112"/>
                  </a:lnTo>
                  <a:lnTo>
                    <a:pt x="805" y="168"/>
                  </a:lnTo>
                  <a:lnTo>
                    <a:pt x="794" y="268"/>
                  </a:lnTo>
                  <a:lnTo>
                    <a:pt x="537" y="1777"/>
                  </a:lnTo>
                  <a:lnTo>
                    <a:pt x="525" y="1877"/>
                  </a:lnTo>
                  <a:lnTo>
                    <a:pt x="514" y="1956"/>
                  </a:lnTo>
                  <a:lnTo>
                    <a:pt x="470" y="2190"/>
                  </a:lnTo>
                  <a:lnTo>
                    <a:pt x="458" y="2291"/>
                  </a:lnTo>
                  <a:lnTo>
                    <a:pt x="447" y="2380"/>
                  </a:lnTo>
                  <a:lnTo>
                    <a:pt x="0" y="5062"/>
                  </a:lnTo>
                  <a:lnTo>
                    <a:pt x="23" y="5039"/>
                  </a:lnTo>
                  <a:lnTo>
                    <a:pt x="313" y="5118"/>
                  </a:lnTo>
                  <a:lnTo>
                    <a:pt x="1397" y="5352"/>
                  </a:lnTo>
                  <a:lnTo>
                    <a:pt x="1620" y="5408"/>
                  </a:lnTo>
                  <a:lnTo>
                    <a:pt x="1743" y="5430"/>
                  </a:lnTo>
                  <a:lnTo>
                    <a:pt x="1810" y="5397"/>
                  </a:lnTo>
                  <a:lnTo>
                    <a:pt x="2347" y="5151"/>
                  </a:lnTo>
                  <a:lnTo>
                    <a:pt x="2481" y="5084"/>
                  </a:lnTo>
                  <a:lnTo>
                    <a:pt x="2794" y="5062"/>
                  </a:lnTo>
                  <a:lnTo>
                    <a:pt x="3520" y="4972"/>
                  </a:lnTo>
                  <a:lnTo>
                    <a:pt x="3743" y="4950"/>
                  </a:lnTo>
                  <a:lnTo>
                    <a:pt x="3810" y="5140"/>
                  </a:lnTo>
                  <a:lnTo>
                    <a:pt x="3866" y="5319"/>
                  </a:lnTo>
                  <a:lnTo>
                    <a:pt x="3978" y="5699"/>
                  </a:lnTo>
                  <a:lnTo>
                    <a:pt x="4369" y="5598"/>
                  </a:lnTo>
                  <a:lnTo>
                    <a:pt x="4592" y="5564"/>
                  </a:lnTo>
                  <a:lnTo>
                    <a:pt x="4928" y="5486"/>
                  </a:lnTo>
                  <a:lnTo>
                    <a:pt x="5196" y="5419"/>
                  </a:lnTo>
                  <a:lnTo>
                    <a:pt x="5553" y="3229"/>
                  </a:lnTo>
                  <a:lnTo>
                    <a:pt x="5564" y="3140"/>
                  </a:lnTo>
                  <a:lnTo>
                    <a:pt x="5587" y="3051"/>
                  </a:lnTo>
                  <a:lnTo>
                    <a:pt x="5620" y="2805"/>
                  </a:lnTo>
                  <a:lnTo>
                    <a:pt x="5643" y="2727"/>
                  </a:lnTo>
                  <a:lnTo>
                    <a:pt x="5654" y="2626"/>
                  </a:lnTo>
                  <a:lnTo>
                    <a:pt x="5900" y="1118"/>
                  </a:lnTo>
                  <a:lnTo>
                    <a:pt x="5933" y="1017"/>
                  </a:lnTo>
                  <a:lnTo>
                    <a:pt x="5933" y="961"/>
                  </a:lnTo>
                  <a:lnTo>
                    <a:pt x="5944" y="905"/>
                  </a:lnTo>
                  <a:lnTo>
                    <a:pt x="5944" y="872"/>
                  </a:lnTo>
                  <a:lnTo>
                    <a:pt x="5944" y="849"/>
                  </a:lnTo>
                  <a:lnTo>
                    <a:pt x="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14475" y="2472050"/>
              <a:ext cx="257050" cy="50300"/>
            </a:xfrm>
            <a:custGeom>
              <a:avLst/>
              <a:gdLst/>
              <a:ahLst/>
              <a:cxnLst/>
              <a:rect l="l" t="t" r="r" b="b"/>
              <a:pathLst>
                <a:path w="5141" h="1006" extrusionOk="0">
                  <a:moveTo>
                    <a:pt x="23" y="0"/>
                  </a:moveTo>
                  <a:lnTo>
                    <a:pt x="1" y="156"/>
                  </a:lnTo>
                  <a:cubicBezTo>
                    <a:pt x="459" y="268"/>
                    <a:pt x="1420" y="447"/>
                    <a:pt x="2537" y="626"/>
                  </a:cubicBezTo>
                  <a:cubicBezTo>
                    <a:pt x="3654" y="816"/>
                    <a:pt x="4637" y="961"/>
                    <a:pt x="5107" y="1006"/>
                  </a:cubicBezTo>
                  <a:lnTo>
                    <a:pt x="5140" y="849"/>
                  </a:lnTo>
                  <a:lnTo>
                    <a:pt x="2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939625" y="2624000"/>
              <a:ext cx="142500" cy="113450"/>
            </a:xfrm>
            <a:custGeom>
              <a:avLst/>
              <a:gdLst/>
              <a:ahLst/>
              <a:cxnLst/>
              <a:rect l="l" t="t" r="r" b="b"/>
              <a:pathLst>
                <a:path w="2850" h="2269" extrusionOk="0">
                  <a:moveTo>
                    <a:pt x="1397" y="0"/>
                  </a:moveTo>
                  <a:cubicBezTo>
                    <a:pt x="1007" y="0"/>
                    <a:pt x="634" y="179"/>
                    <a:pt x="391" y="458"/>
                  </a:cubicBezTo>
                  <a:cubicBezTo>
                    <a:pt x="213" y="648"/>
                    <a:pt x="79" y="883"/>
                    <a:pt x="45" y="1162"/>
                  </a:cubicBezTo>
                  <a:cubicBezTo>
                    <a:pt x="0" y="1441"/>
                    <a:pt x="23" y="1710"/>
                    <a:pt x="134" y="1944"/>
                  </a:cubicBezTo>
                  <a:cubicBezTo>
                    <a:pt x="179" y="2056"/>
                    <a:pt x="246" y="2156"/>
                    <a:pt x="324" y="2246"/>
                  </a:cubicBezTo>
                  <a:lnTo>
                    <a:pt x="447" y="2268"/>
                  </a:lnTo>
                  <a:lnTo>
                    <a:pt x="526" y="2224"/>
                  </a:lnTo>
                  <a:lnTo>
                    <a:pt x="1051" y="1989"/>
                  </a:lnTo>
                  <a:lnTo>
                    <a:pt x="1185" y="1922"/>
                  </a:lnTo>
                  <a:lnTo>
                    <a:pt x="1498" y="1877"/>
                  </a:lnTo>
                  <a:lnTo>
                    <a:pt x="2213" y="1799"/>
                  </a:lnTo>
                  <a:lnTo>
                    <a:pt x="2447" y="1765"/>
                  </a:lnTo>
                  <a:lnTo>
                    <a:pt x="2492" y="1967"/>
                  </a:lnTo>
                  <a:lnTo>
                    <a:pt x="2548" y="2134"/>
                  </a:lnTo>
                  <a:cubicBezTo>
                    <a:pt x="2660" y="1978"/>
                    <a:pt x="2738" y="1799"/>
                    <a:pt x="2760" y="1587"/>
                  </a:cubicBezTo>
                  <a:cubicBezTo>
                    <a:pt x="2849" y="1196"/>
                    <a:pt x="2727" y="771"/>
                    <a:pt x="2447" y="469"/>
                  </a:cubicBezTo>
                  <a:cubicBezTo>
                    <a:pt x="2235" y="246"/>
                    <a:pt x="1956" y="78"/>
                    <a:pt x="1632" y="22"/>
                  </a:cubicBezTo>
                  <a:cubicBezTo>
                    <a:pt x="1553" y="8"/>
                    <a:pt x="1475" y="0"/>
                    <a:pt x="1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899375" y="2464200"/>
              <a:ext cx="288350" cy="54450"/>
            </a:xfrm>
            <a:custGeom>
              <a:avLst/>
              <a:gdLst/>
              <a:ahLst/>
              <a:cxnLst/>
              <a:rect l="l" t="t" r="r" b="b"/>
              <a:pathLst>
                <a:path w="5767" h="1089" extrusionOk="0">
                  <a:moveTo>
                    <a:pt x="34" y="1"/>
                  </a:moveTo>
                  <a:lnTo>
                    <a:pt x="23" y="112"/>
                  </a:lnTo>
                  <a:cubicBezTo>
                    <a:pt x="1" y="168"/>
                    <a:pt x="1297" y="425"/>
                    <a:pt x="2872" y="693"/>
                  </a:cubicBezTo>
                  <a:cubicBezTo>
                    <a:pt x="4313" y="928"/>
                    <a:pt x="5511" y="1089"/>
                    <a:pt x="5714" y="1089"/>
                  </a:cubicBezTo>
                  <a:cubicBezTo>
                    <a:pt x="5733" y="1089"/>
                    <a:pt x="5743" y="1087"/>
                    <a:pt x="5744" y="1084"/>
                  </a:cubicBezTo>
                  <a:lnTo>
                    <a:pt x="5766" y="973"/>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901075" y="2463150"/>
              <a:ext cx="287200" cy="49100"/>
            </a:xfrm>
            <a:custGeom>
              <a:avLst/>
              <a:gdLst/>
              <a:ahLst/>
              <a:cxnLst/>
              <a:rect l="l" t="t" r="r" b="b"/>
              <a:pathLst>
                <a:path w="5744" h="982" extrusionOk="0">
                  <a:moveTo>
                    <a:pt x="61" y="0"/>
                  </a:moveTo>
                  <a:cubicBezTo>
                    <a:pt x="23" y="0"/>
                    <a:pt x="2" y="4"/>
                    <a:pt x="0" y="10"/>
                  </a:cubicBezTo>
                  <a:cubicBezTo>
                    <a:pt x="0" y="66"/>
                    <a:pt x="1274" y="323"/>
                    <a:pt x="2850" y="580"/>
                  </a:cubicBezTo>
                  <a:cubicBezTo>
                    <a:pt x="4230" y="815"/>
                    <a:pt x="5387" y="982"/>
                    <a:pt x="5668" y="982"/>
                  </a:cubicBezTo>
                  <a:cubicBezTo>
                    <a:pt x="5707" y="982"/>
                    <a:pt x="5729" y="978"/>
                    <a:pt x="5732" y="971"/>
                  </a:cubicBezTo>
                  <a:cubicBezTo>
                    <a:pt x="5743" y="938"/>
                    <a:pt x="4458" y="670"/>
                    <a:pt x="2883" y="401"/>
                  </a:cubicBezTo>
                  <a:cubicBezTo>
                    <a:pt x="1493" y="167"/>
                    <a:pt x="334"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949125" y="2631200"/>
              <a:ext cx="121850" cy="105700"/>
            </a:xfrm>
            <a:custGeom>
              <a:avLst/>
              <a:gdLst/>
              <a:ahLst/>
              <a:cxnLst/>
              <a:rect l="l" t="t" r="r" b="b"/>
              <a:pathLst>
                <a:path w="2437" h="2114" extrusionOk="0">
                  <a:moveTo>
                    <a:pt x="1242" y="1017"/>
                  </a:moveTo>
                  <a:cubicBezTo>
                    <a:pt x="1249" y="1017"/>
                    <a:pt x="1256" y="1017"/>
                    <a:pt x="1263" y="1018"/>
                  </a:cubicBezTo>
                  <a:cubicBezTo>
                    <a:pt x="1386" y="1052"/>
                    <a:pt x="1475" y="1163"/>
                    <a:pt x="1453" y="1286"/>
                  </a:cubicBezTo>
                  <a:cubicBezTo>
                    <a:pt x="1432" y="1402"/>
                    <a:pt x="1331" y="1488"/>
                    <a:pt x="1217" y="1488"/>
                  </a:cubicBezTo>
                  <a:cubicBezTo>
                    <a:pt x="1210" y="1488"/>
                    <a:pt x="1203" y="1488"/>
                    <a:pt x="1196" y="1487"/>
                  </a:cubicBezTo>
                  <a:cubicBezTo>
                    <a:pt x="1062" y="1454"/>
                    <a:pt x="984" y="1342"/>
                    <a:pt x="995" y="1219"/>
                  </a:cubicBezTo>
                  <a:cubicBezTo>
                    <a:pt x="1026" y="1103"/>
                    <a:pt x="1128" y="1017"/>
                    <a:pt x="1242" y="1017"/>
                  </a:cubicBezTo>
                  <a:close/>
                  <a:moveTo>
                    <a:pt x="1270" y="0"/>
                  </a:moveTo>
                  <a:cubicBezTo>
                    <a:pt x="1216" y="0"/>
                    <a:pt x="1161" y="4"/>
                    <a:pt x="1106" y="13"/>
                  </a:cubicBezTo>
                  <a:cubicBezTo>
                    <a:pt x="984" y="46"/>
                    <a:pt x="872" y="68"/>
                    <a:pt x="771" y="113"/>
                  </a:cubicBezTo>
                  <a:cubicBezTo>
                    <a:pt x="827" y="392"/>
                    <a:pt x="939" y="672"/>
                    <a:pt x="1062" y="985"/>
                  </a:cubicBezTo>
                  <a:cubicBezTo>
                    <a:pt x="995" y="1018"/>
                    <a:pt x="950" y="1074"/>
                    <a:pt x="928" y="1163"/>
                  </a:cubicBezTo>
                  <a:cubicBezTo>
                    <a:pt x="687" y="1126"/>
                    <a:pt x="454" y="1105"/>
                    <a:pt x="229" y="1105"/>
                  </a:cubicBezTo>
                  <a:cubicBezTo>
                    <a:pt x="182" y="1105"/>
                    <a:pt x="136" y="1106"/>
                    <a:pt x="90" y="1107"/>
                  </a:cubicBezTo>
                  <a:lnTo>
                    <a:pt x="23" y="1107"/>
                  </a:lnTo>
                  <a:cubicBezTo>
                    <a:pt x="0" y="1219"/>
                    <a:pt x="0" y="1331"/>
                    <a:pt x="23" y="1454"/>
                  </a:cubicBezTo>
                  <a:cubicBezTo>
                    <a:pt x="23" y="1487"/>
                    <a:pt x="23" y="1499"/>
                    <a:pt x="34" y="1521"/>
                  </a:cubicBezTo>
                  <a:cubicBezTo>
                    <a:pt x="56" y="1722"/>
                    <a:pt x="157" y="1901"/>
                    <a:pt x="302" y="2057"/>
                  </a:cubicBezTo>
                  <a:lnTo>
                    <a:pt x="358" y="2113"/>
                  </a:lnTo>
                  <a:lnTo>
                    <a:pt x="872" y="1878"/>
                  </a:lnTo>
                  <a:cubicBezTo>
                    <a:pt x="939" y="1778"/>
                    <a:pt x="1028" y="1677"/>
                    <a:pt x="1095" y="1577"/>
                  </a:cubicBezTo>
                  <a:cubicBezTo>
                    <a:pt x="1118" y="1599"/>
                    <a:pt x="1151" y="1610"/>
                    <a:pt x="1173" y="1610"/>
                  </a:cubicBezTo>
                  <a:lnTo>
                    <a:pt x="1263" y="1610"/>
                  </a:lnTo>
                  <a:cubicBezTo>
                    <a:pt x="1274" y="1666"/>
                    <a:pt x="1308" y="1722"/>
                    <a:pt x="1319" y="1778"/>
                  </a:cubicBezTo>
                  <a:lnTo>
                    <a:pt x="2045" y="1688"/>
                  </a:lnTo>
                  <a:lnTo>
                    <a:pt x="2268" y="1666"/>
                  </a:lnTo>
                  <a:lnTo>
                    <a:pt x="2324" y="1856"/>
                  </a:lnTo>
                  <a:lnTo>
                    <a:pt x="2324" y="1845"/>
                  </a:lnTo>
                  <a:cubicBezTo>
                    <a:pt x="2380" y="1733"/>
                    <a:pt x="2403" y="1621"/>
                    <a:pt x="2436" y="1510"/>
                  </a:cubicBezTo>
                  <a:cubicBezTo>
                    <a:pt x="2324" y="1454"/>
                    <a:pt x="2201" y="1431"/>
                    <a:pt x="2090" y="1387"/>
                  </a:cubicBezTo>
                  <a:cubicBezTo>
                    <a:pt x="1922" y="1342"/>
                    <a:pt x="1754" y="1297"/>
                    <a:pt x="1565" y="1264"/>
                  </a:cubicBezTo>
                  <a:cubicBezTo>
                    <a:pt x="1565" y="1175"/>
                    <a:pt x="1542" y="1096"/>
                    <a:pt x="1498" y="1040"/>
                  </a:cubicBezTo>
                  <a:cubicBezTo>
                    <a:pt x="1699" y="772"/>
                    <a:pt x="1877" y="538"/>
                    <a:pt x="2056" y="325"/>
                  </a:cubicBezTo>
                  <a:cubicBezTo>
                    <a:pt x="1944" y="258"/>
                    <a:pt x="1844" y="180"/>
                    <a:pt x="1754" y="124"/>
                  </a:cubicBezTo>
                  <a:cubicBezTo>
                    <a:pt x="1603" y="40"/>
                    <a:pt x="1438" y="0"/>
                    <a:pt x="1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884875" y="2559050"/>
              <a:ext cx="284400" cy="65600"/>
            </a:xfrm>
            <a:custGeom>
              <a:avLst/>
              <a:gdLst/>
              <a:ahLst/>
              <a:cxnLst/>
              <a:rect l="l" t="t" r="r" b="b"/>
              <a:pathLst>
                <a:path w="5688" h="1312" extrusionOk="0">
                  <a:moveTo>
                    <a:pt x="224" y="1"/>
                  </a:moveTo>
                  <a:cubicBezTo>
                    <a:pt x="178" y="1"/>
                    <a:pt x="140" y="28"/>
                    <a:pt x="101" y="48"/>
                  </a:cubicBezTo>
                  <a:cubicBezTo>
                    <a:pt x="56" y="81"/>
                    <a:pt x="34" y="137"/>
                    <a:pt x="23" y="193"/>
                  </a:cubicBezTo>
                  <a:cubicBezTo>
                    <a:pt x="0" y="305"/>
                    <a:pt x="79" y="416"/>
                    <a:pt x="168" y="428"/>
                  </a:cubicBezTo>
                  <a:lnTo>
                    <a:pt x="5453" y="1310"/>
                  </a:lnTo>
                  <a:cubicBezTo>
                    <a:pt x="5460" y="1311"/>
                    <a:pt x="5467" y="1311"/>
                    <a:pt x="5475" y="1311"/>
                  </a:cubicBezTo>
                  <a:cubicBezTo>
                    <a:pt x="5569" y="1311"/>
                    <a:pt x="5666" y="1245"/>
                    <a:pt x="5676" y="1120"/>
                  </a:cubicBezTo>
                  <a:cubicBezTo>
                    <a:pt x="5687" y="1009"/>
                    <a:pt x="5620" y="897"/>
                    <a:pt x="5520" y="886"/>
                  </a:cubicBezTo>
                  <a:lnTo>
                    <a:pt x="246" y="3"/>
                  </a:lnTo>
                  <a:cubicBezTo>
                    <a:pt x="239" y="1"/>
                    <a:pt x="231" y="1"/>
                    <a:pt x="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901075" y="2555250"/>
              <a:ext cx="256450" cy="47550"/>
            </a:xfrm>
            <a:custGeom>
              <a:avLst/>
              <a:gdLst/>
              <a:ahLst/>
              <a:cxnLst/>
              <a:rect l="l" t="t" r="r" b="b"/>
              <a:pathLst>
                <a:path w="5129" h="951" extrusionOk="0">
                  <a:moveTo>
                    <a:pt x="12" y="1"/>
                  </a:moveTo>
                  <a:lnTo>
                    <a:pt x="0" y="101"/>
                  </a:lnTo>
                  <a:lnTo>
                    <a:pt x="5107" y="951"/>
                  </a:lnTo>
                  <a:lnTo>
                    <a:pt x="5129" y="850"/>
                  </a:lnTo>
                  <a:lnTo>
                    <a:pt x="1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896625" y="2580400"/>
              <a:ext cx="256450" cy="47550"/>
            </a:xfrm>
            <a:custGeom>
              <a:avLst/>
              <a:gdLst/>
              <a:ahLst/>
              <a:cxnLst/>
              <a:rect l="l" t="t" r="r" b="b"/>
              <a:pathLst>
                <a:path w="5129" h="951" extrusionOk="0">
                  <a:moveTo>
                    <a:pt x="22" y="1"/>
                  </a:moveTo>
                  <a:lnTo>
                    <a:pt x="0" y="101"/>
                  </a:lnTo>
                  <a:lnTo>
                    <a:pt x="5117" y="950"/>
                  </a:lnTo>
                  <a:lnTo>
                    <a:pt x="5128" y="861"/>
                  </a:lnTo>
                  <a:lnTo>
                    <a:pt x="2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890475" y="2490450"/>
              <a:ext cx="93350" cy="243650"/>
            </a:xfrm>
            <a:custGeom>
              <a:avLst/>
              <a:gdLst/>
              <a:ahLst/>
              <a:cxnLst/>
              <a:rect l="l" t="t" r="r" b="b"/>
              <a:pathLst>
                <a:path w="1867" h="4873" extrusionOk="0">
                  <a:moveTo>
                    <a:pt x="771" y="1"/>
                  </a:moveTo>
                  <a:lnTo>
                    <a:pt x="0" y="4638"/>
                  </a:lnTo>
                  <a:lnTo>
                    <a:pt x="1084" y="4872"/>
                  </a:lnTo>
                  <a:lnTo>
                    <a:pt x="1374" y="3129"/>
                  </a:lnTo>
                  <a:lnTo>
                    <a:pt x="1866" y="191"/>
                  </a:lnTo>
                  <a:lnTo>
                    <a:pt x="77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04425" y="2525650"/>
              <a:ext cx="51450" cy="219050"/>
            </a:xfrm>
            <a:custGeom>
              <a:avLst/>
              <a:gdLst/>
              <a:ahLst/>
              <a:cxnLst/>
              <a:rect l="l" t="t" r="r" b="b"/>
              <a:pathLst>
                <a:path w="1029" h="4381" extrusionOk="0">
                  <a:moveTo>
                    <a:pt x="727" y="1"/>
                  </a:moveTo>
                  <a:lnTo>
                    <a:pt x="0" y="4380"/>
                  </a:lnTo>
                  <a:lnTo>
                    <a:pt x="336" y="4302"/>
                  </a:lnTo>
                  <a:lnTo>
                    <a:pt x="1028" y="56"/>
                  </a:lnTo>
                  <a:lnTo>
                    <a:pt x="72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050775" y="2516150"/>
              <a:ext cx="79400" cy="235250"/>
            </a:xfrm>
            <a:custGeom>
              <a:avLst/>
              <a:gdLst/>
              <a:ahLst/>
              <a:cxnLst/>
              <a:rect l="l" t="t" r="r" b="b"/>
              <a:pathLst>
                <a:path w="1588" h="4705" extrusionOk="0">
                  <a:moveTo>
                    <a:pt x="671" y="1"/>
                  </a:moveTo>
                  <a:lnTo>
                    <a:pt x="57" y="3688"/>
                  </a:lnTo>
                  <a:lnTo>
                    <a:pt x="1" y="3978"/>
                  </a:lnTo>
                  <a:lnTo>
                    <a:pt x="224" y="3956"/>
                  </a:lnTo>
                  <a:lnTo>
                    <a:pt x="291" y="4146"/>
                  </a:lnTo>
                  <a:lnTo>
                    <a:pt x="347" y="4325"/>
                  </a:lnTo>
                  <a:lnTo>
                    <a:pt x="459" y="4705"/>
                  </a:lnTo>
                  <a:lnTo>
                    <a:pt x="850" y="4604"/>
                  </a:lnTo>
                  <a:lnTo>
                    <a:pt x="1587" y="168"/>
                  </a:lnTo>
                  <a:lnTo>
                    <a:pt x="6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00;p46"/>
          <p:cNvGrpSpPr/>
          <p:nvPr/>
        </p:nvGrpSpPr>
        <p:grpSpPr>
          <a:xfrm>
            <a:off x="7500577" y="2411353"/>
            <a:ext cx="297086" cy="308506"/>
            <a:chOff x="3439575" y="1962600"/>
            <a:chExt cx="317400" cy="329600"/>
          </a:xfrm>
        </p:grpSpPr>
        <p:sp>
          <p:nvSpPr>
            <p:cNvPr id="1101" name="Google Shape;1101;p46"/>
            <p:cNvSpPr/>
            <p:nvPr/>
          </p:nvSpPr>
          <p:spPr>
            <a:xfrm>
              <a:off x="3465875" y="2182650"/>
              <a:ext cx="291100" cy="109550"/>
            </a:xfrm>
            <a:custGeom>
              <a:avLst/>
              <a:gdLst/>
              <a:ahLst/>
              <a:cxnLst/>
              <a:rect l="l" t="t" r="r" b="b"/>
              <a:pathLst>
                <a:path w="5822" h="2191" extrusionOk="0">
                  <a:moveTo>
                    <a:pt x="3028" y="0"/>
                  </a:moveTo>
                  <a:lnTo>
                    <a:pt x="548" y="1084"/>
                  </a:lnTo>
                  <a:lnTo>
                    <a:pt x="123" y="1308"/>
                  </a:lnTo>
                  <a:cubicBezTo>
                    <a:pt x="123" y="1308"/>
                    <a:pt x="0" y="1810"/>
                    <a:pt x="11" y="1833"/>
                  </a:cubicBezTo>
                  <a:cubicBezTo>
                    <a:pt x="34" y="1877"/>
                    <a:pt x="1207" y="2190"/>
                    <a:pt x="1207" y="2190"/>
                  </a:cubicBezTo>
                  <a:lnTo>
                    <a:pt x="2469" y="1877"/>
                  </a:lnTo>
                  <a:lnTo>
                    <a:pt x="4905" y="1151"/>
                  </a:lnTo>
                  <a:lnTo>
                    <a:pt x="5821" y="939"/>
                  </a:lnTo>
                  <a:lnTo>
                    <a:pt x="5721" y="693"/>
                  </a:lnTo>
                  <a:lnTo>
                    <a:pt x="3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3455775" y="1965350"/>
              <a:ext cx="297250" cy="284950"/>
            </a:xfrm>
            <a:custGeom>
              <a:avLst/>
              <a:gdLst/>
              <a:ahLst/>
              <a:cxnLst/>
              <a:rect l="l" t="t" r="r" b="b"/>
              <a:pathLst>
                <a:path w="5945" h="5699" extrusionOk="0">
                  <a:moveTo>
                    <a:pt x="5107" y="0"/>
                  </a:moveTo>
                  <a:lnTo>
                    <a:pt x="1" y="849"/>
                  </a:lnTo>
                  <a:lnTo>
                    <a:pt x="1" y="860"/>
                  </a:lnTo>
                  <a:lnTo>
                    <a:pt x="1" y="905"/>
                  </a:lnTo>
                  <a:lnTo>
                    <a:pt x="12" y="961"/>
                  </a:lnTo>
                  <a:lnTo>
                    <a:pt x="23" y="1017"/>
                  </a:lnTo>
                  <a:lnTo>
                    <a:pt x="34" y="1117"/>
                  </a:lnTo>
                  <a:lnTo>
                    <a:pt x="291" y="2637"/>
                  </a:lnTo>
                  <a:lnTo>
                    <a:pt x="303" y="2715"/>
                  </a:lnTo>
                  <a:lnTo>
                    <a:pt x="314" y="2816"/>
                  </a:lnTo>
                  <a:lnTo>
                    <a:pt x="358" y="3050"/>
                  </a:lnTo>
                  <a:lnTo>
                    <a:pt x="370" y="3140"/>
                  </a:lnTo>
                  <a:lnTo>
                    <a:pt x="381" y="3229"/>
                  </a:lnTo>
                  <a:lnTo>
                    <a:pt x="750" y="5430"/>
                  </a:lnTo>
                  <a:lnTo>
                    <a:pt x="1018" y="5486"/>
                  </a:lnTo>
                  <a:lnTo>
                    <a:pt x="1364" y="5553"/>
                  </a:lnTo>
                  <a:lnTo>
                    <a:pt x="1576" y="5609"/>
                  </a:lnTo>
                  <a:lnTo>
                    <a:pt x="1967" y="5698"/>
                  </a:lnTo>
                  <a:lnTo>
                    <a:pt x="2079" y="5318"/>
                  </a:lnTo>
                  <a:lnTo>
                    <a:pt x="2135" y="5140"/>
                  </a:lnTo>
                  <a:lnTo>
                    <a:pt x="2202" y="4939"/>
                  </a:lnTo>
                  <a:lnTo>
                    <a:pt x="2426" y="4972"/>
                  </a:lnTo>
                  <a:lnTo>
                    <a:pt x="3152" y="5050"/>
                  </a:lnTo>
                  <a:lnTo>
                    <a:pt x="3453" y="5084"/>
                  </a:lnTo>
                  <a:lnTo>
                    <a:pt x="3599" y="5151"/>
                  </a:lnTo>
                  <a:lnTo>
                    <a:pt x="4135" y="5397"/>
                  </a:lnTo>
                  <a:lnTo>
                    <a:pt x="4213" y="5430"/>
                  </a:lnTo>
                  <a:lnTo>
                    <a:pt x="4325" y="5397"/>
                  </a:lnTo>
                  <a:lnTo>
                    <a:pt x="4548" y="5363"/>
                  </a:lnTo>
                  <a:lnTo>
                    <a:pt x="5643" y="5106"/>
                  </a:lnTo>
                  <a:lnTo>
                    <a:pt x="5923" y="5039"/>
                  </a:lnTo>
                  <a:lnTo>
                    <a:pt x="5945" y="5061"/>
                  </a:lnTo>
                  <a:lnTo>
                    <a:pt x="5498" y="2380"/>
                  </a:lnTo>
                  <a:lnTo>
                    <a:pt x="5487" y="2291"/>
                  </a:lnTo>
                  <a:lnTo>
                    <a:pt x="5476" y="2201"/>
                  </a:lnTo>
                  <a:lnTo>
                    <a:pt x="5431" y="1967"/>
                  </a:lnTo>
                  <a:lnTo>
                    <a:pt x="5409" y="1866"/>
                  </a:lnTo>
                  <a:lnTo>
                    <a:pt x="5398" y="1788"/>
                  </a:lnTo>
                  <a:lnTo>
                    <a:pt x="5152" y="257"/>
                  </a:lnTo>
                  <a:lnTo>
                    <a:pt x="5129" y="157"/>
                  </a:lnTo>
                  <a:lnTo>
                    <a:pt x="5118" y="112"/>
                  </a:lnTo>
                  <a:lnTo>
                    <a:pt x="5118" y="56"/>
                  </a:lnTo>
                  <a:lnTo>
                    <a:pt x="5107" y="11"/>
                  </a:lnTo>
                  <a:lnTo>
                    <a:pt x="5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3545725" y="2123100"/>
              <a:ext cx="142500" cy="115450"/>
            </a:xfrm>
            <a:custGeom>
              <a:avLst/>
              <a:gdLst/>
              <a:ahLst/>
              <a:cxnLst/>
              <a:rect l="l" t="t" r="r" b="b"/>
              <a:pathLst>
                <a:path w="2850" h="2309" extrusionOk="0">
                  <a:moveTo>
                    <a:pt x="1438" y="0"/>
                  </a:moveTo>
                  <a:cubicBezTo>
                    <a:pt x="1366" y="0"/>
                    <a:pt x="1292" y="6"/>
                    <a:pt x="1219" y="18"/>
                  </a:cubicBezTo>
                  <a:cubicBezTo>
                    <a:pt x="895" y="74"/>
                    <a:pt x="615" y="231"/>
                    <a:pt x="403" y="465"/>
                  </a:cubicBezTo>
                  <a:cubicBezTo>
                    <a:pt x="135" y="778"/>
                    <a:pt x="1" y="1191"/>
                    <a:pt x="68" y="1627"/>
                  </a:cubicBezTo>
                  <a:cubicBezTo>
                    <a:pt x="101" y="1828"/>
                    <a:pt x="180" y="2007"/>
                    <a:pt x="280" y="2175"/>
                  </a:cubicBezTo>
                  <a:lnTo>
                    <a:pt x="336" y="2007"/>
                  </a:lnTo>
                  <a:lnTo>
                    <a:pt x="392" y="1806"/>
                  </a:lnTo>
                  <a:lnTo>
                    <a:pt x="615" y="1839"/>
                  </a:lnTo>
                  <a:lnTo>
                    <a:pt x="1342" y="1918"/>
                  </a:lnTo>
                  <a:lnTo>
                    <a:pt x="1643" y="1962"/>
                  </a:lnTo>
                  <a:lnTo>
                    <a:pt x="1788" y="2029"/>
                  </a:lnTo>
                  <a:lnTo>
                    <a:pt x="2302" y="2275"/>
                  </a:lnTo>
                  <a:lnTo>
                    <a:pt x="2392" y="2309"/>
                  </a:lnTo>
                  <a:lnTo>
                    <a:pt x="2515" y="2286"/>
                  </a:lnTo>
                  <a:cubicBezTo>
                    <a:pt x="2582" y="2186"/>
                    <a:pt x="2649" y="2096"/>
                    <a:pt x="2694" y="1996"/>
                  </a:cubicBezTo>
                  <a:cubicBezTo>
                    <a:pt x="2816" y="1717"/>
                    <a:pt x="2850" y="1437"/>
                    <a:pt x="2805" y="1169"/>
                  </a:cubicBezTo>
                  <a:cubicBezTo>
                    <a:pt x="2761" y="890"/>
                    <a:pt x="2638" y="655"/>
                    <a:pt x="2459" y="454"/>
                  </a:cubicBezTo>
                  <a:cubicBezTo>
                    <a:pt x="2195" y="171"/>
                    <a:pt x="1828"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3558025" y="2129850"/>
              <a:ext cx="121850" cy="104800"/>
            </a:xfrm>
            <a:custGeom>
              <a:avLst/>
              <a:gdLst/>
              <a:ahLst/>
              <a:cxnLst/>
              <a:rect l="l" t="t" r="r" b="b"/>
              <a:pathLst>
                <a:path w="2437" h="2096" extrusionOk="0">
                  <a:moveTo>
                    <a:pt x="1175" y="1022"/>
                  </a:moveTo>
                  <a:cubicBezTo>
                    <a:pt x="1288" y="1022"/>
                    <a:pt x="1387" y="1098"/>
                    <a:pt x="1408" y="1213"/>
                  </a:cubicBezTo>
                  <a:cubicBezTo>
                    <a:pt x="1431" y="1336"/>
                    <a:pt x="1341" y="1470"/>
                    <a:pt x="1218" y="1481"/>
                  </a:cubicBezTo>
                  <a:cubicBezTo>
                    <a:pt x="1211" y="1482"/>
                    <a:pt x="1203" y="1482"/>
                    <a:pt x="1195" y="1482"/>
                  </a:cubicBezTo>
                  <a:cubicBezTo>
                    <a:pt x="1082" y="1482"/>
                    <a:pt x="982" y="1406"/>
                    <a:pt x="950" y="1291"/>
                  </a:cubicBezTo>
                  <a:cubicBezTo>
                    <a:pt x="939" y="1157"/>
                    <a:pt x="1029" y="1045"/>
                    <a:pt x="1151" y="1023"/>
                  </a:cubicBezTo>
                  <a:cubicBezTo>
                    <a:pt x="1159" y="1022"/>
                    <a:pt x="1167" y="1022"/>
                    <a:pt x="1175" y="1022"/>
                  </a:cubicBezTo>
                  <a:close/>
                  <a:moveTo>
                    <a:pt x="1158" y="0"/>
                  </a:moveTo>
                  <a:cubicBezTo>
                    <a:pt x="994" y="0"/>
                    <a:pt x="834" y="46"/>
                    <a:pt x="693" y="129"/>
                  </a:cubicBezTo>
                  <a:cubicBezTo>
                    <a:pt x="593" y="185"/>
                    <a:pt x="481" y="252"/>
                    <a:pt x="381" y="319"/>
                  </a:cubicBezTo>
                  <a:cubicBezTo>
                    <a:pt x="559" y="531"/>
                    <a:pt x="749" y="777"/>
                    <a:pt x="939" y="1034"/>
                  </a:cubicBezTo>
                  <a:cubicBezTo>
                    <a:pt x="894" y="1090"/>
                    <a:pt x="850" y="1179"/>
                    <a:pt x="872" y="1258"/>
                  </a:cubicBezTo>
                  <a:cubicBezTo>
                    <a:pt x="693" y="1302"/>
                    <a:pt x="526" y="1325"/>
                    <a:pt x="347" y="1380"/>
                  </a:cubicBezTo>
                  <a:cubicBezTo>
                    <a:pt x="224" y="1414"/>
                    <a:pt x="112" y="1459"/>
                    <a:pt x="1" y="1492"/>
                  </a:cubicBezTo>
                  <a:cubicBezTo>
                    <a:pt x="34" y="1604"/>
                    <a:pt x="56" y="1716"/>
                    <a:pt x="112" y="1827"/>
                  </a:cubicBezTo>
                  <a:lnTo>
                    <a:pt x="112" y="1850"/>
                  </a:lnTo>
                  <a:lnTo>
                    <a:pt x="168" y="1649"/>
                  </a:lnTo>
                  <a:lnTo>
                    <a:pt x="392" y="1682"/>
                  </a:lnTo>
                  <a:lnTo>
                    <a:pt x="1118" y="1760"/>
                  </a:lnTo>
                  <a:cubicBezTo>
                    <a:pt x="1129" y="1704"/>
                    <a:pt x="1163" y="1649"/>
                    <a:pt x="1174" y="1593"/>
                  </a:cubicBezTo>
                  <a:lnTo>
                    <a:pt x="1263" y="1593"/>
                  </a:lnTo>
                  <a:cubicBezTo>
                    <a:pt x="1286" y="1593"/>
                    <a:pt x="1319" y="1582"/>
                    <a:pt x="1341" y="1570"/>
                  </a:cubicBezTo>
                  <a:cubicBezTo>
                    <a:pt x="1431" y="1660"/>
                    <a:pt x="1498" y="1760"/>
                    <a:pt x="1565" y="1861"/>
                  </a:cubicBezTo>
                  <a:lnTo>
                    <a:pt x="2090" y="2095"/>
                  </a:lnTo>
                  <a:cubicBezTo>
                    <a:pt x="2112" y="2084"/>
                    <a:pt x="2123" y="2051"/>
                    <a:pt x="2146" y="2040"/>
                  </a:cubicBezTo>
                  <a:cubicBezTo>
                    <a:pt x="2280" y="1883"/>
                    <a:pt x="2380" y="1704"/>
                    <a:pt x="2403" y="1514"/>
                  </a:cubicBezTo>
                  <a:cubicBezTo>
                    <a:pt x="2403" y="1481"/>
                    <a:pt x="2403" y="1470"/>
                    <a:pt x="2425" y="1436"/>
                  </a:cubicBezTo>
                  <a:cubicBezTo>
                    <a:pt x="2436" y="1325"/>
                    <a:pt x="2436" y="1202"/>
                    <a:pt x="2425" y="1101"/>
                  </a:cubicBezTo>
                  <a:lnTo>
                    <a:pt x="2347" y="1101"/>
                  </a:lnTo>
                  <a:cubicBezTo>
                    <a:pt x="2090" y="1101"/>
                    <a:pt x="1811" y="1135"/>
                    <a:pt x="1509" y="1157"/>
                  </a:cubicBezTo>
                  <a:cubicBezTo>
                    <a:pt x="1487" y="1090"/>
                    <a:pt x="1442" y="1023"/>
                    <a:pt x="1375" y="978"/>
                  </a:cubicBezTo>
                  <a:cubicBezTo>
                    <a:pt x="1498" y="688"/>
                    <a:pt x="1610" y="386"/>
                    <a:pt x="1665" y="107"/>
                  </a:cubicBezTo>
                  <a:cubicBezTo>
                    <a:pt x="1565" y="73"/>
                    <a:pt x="1453" y="40"/>
                    <a:pt x="1330" y="17"/>
                  </a:cubicBezTo>
                  <a:cubicBezTo>
                    <a:pt x="1272" y="6"/>
                    <a:pt x="1215"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3456375" y="1970900"/>
              <a:ext cx="257000" cy="50350"/>
            </a:xfrm>
            <a:custGeom>
              <a:avLst/>
              <a:gdLst/>
              <a:ahLst/>
              <a:cxnLst/>
              <a:rect l="l" t="t" r="r" b="b"/>
              <a:pathLst>
                <a:path w="5140" h="1007" extrusionOk="0">
                  <a:moveTo>
                    <a:pt x="5106" y="1"/>
                  </a:moveTo>
                  <a:lnTo>
                    <a:pt x="0" y="850"/>
                  </a:lnTo>
                  <a:lnTo>
                    <a:pt x="22" y="1006"/>
                  </a:lnTo>
                  <a:cubicBezTo>
                    <a:pt x="503" y="962"/>
                    <a:pt x="1475" y="805"/>
                    <a:pt x="2592" y="627"/>
                  </a:cubicBezTo>
                  <a:cubicBezTo>
                    <a:pt x="3710" y="448"/>
                    <a:pt x="4682" y="258"/>
                    <a:pt x="5140" y="146"/>
                  </a:cubicBezTo>
                  <a:lnTo>
                    <a:pt x="510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3440175" y="1963100"/>
              <a:ext cx="287750" cy="54050"/>
            </a:xfrm>
            <a:custGeom>
              <a:avLst/>
              <a:gdLst/>
              <a:ahLst/>
              <a:cxnLst/>
              <a:rect l="l" t="t" r="r" b="b"/>
              <a:pathLst>
                <a:path w="5755" h="1081" extrusionOk="0">
                  <a:moveTo>
                    <a:pt x="5721" y="0"/>
                  </a:moveTo>
                  <a:lnTo>
                    <a:pt x="0" y="961"/>
                  </a:lnTo>
                  <a:lnTo>
                    <a:pt x="11" y="1073"/>
                  </a:lnTo>
                  <a:cubicBezTo>
                    <a:pt x="14" y="1078"/>
                    <a:pt x="31" y="1080"/>
                    <a:pt x="62" y="1080"/>
                  </a:cubicBezTo>
                  <a:cubicBezTo>
                    <a:pt x="315" y="1080"/>
                    <a:pt x="1489" y="921"/>
                    <a:pt x="2894" y="682"/>
                  </a:cubicBezTo>
                  <a:cubicBezTo>
                    <a:pt x="4469" y="414"/>
                    <a:pt x="5754" y="168"/>
                    <a:pt x="5743" y="112"/>
                  </a:cubicBezTo>
                  <a:lnTo>
                    <a:pt x="5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3439575" y="1962600"/>
              <a:ext cx="286650" cy="49100"/>
            </a:xfrm>
            <a:custGeom>
              <a:avLst/>
              <a:gdLst/>
              <a:ahLst/>
              <a:cxnLst/>
              <a:rect l="l" t="t" r="r" b="b"/>
              <a:pathLst>
                <a:path w="5733" h="982" extrusionOk="0">
                  <a:moveTo>
                    <a:pt x="5675" y="0"/>
                  </a:moveTo>
                  <a:cubicBezTo>
                    <a:pt x="5408" y="0"/>
                    <a:pt x="4242" y="166"/>
                    <a:pt x="2861" y="401"/>
                  </a:cubicBezTo>
                  <a:cubicBezTo>
                    <a:pt x="1286" y="670"/>
                    <a:pt x="1" y="915"/>
                    <a:pt x="12" y="971"/>
                  </a:cubicBezTo>
                  <a:cubicBezTo>
                    <a:pt x="13" y="978"/>
                    <a:pt x="34" y="982"/>
                    <a:pt x="73" y="982"/>
                  </a:cubicBezTo>
                  <a:cubicBezTo>
                    <a:pt x="346" y="982"/>
                    <a:pt x="1505" y="815"/>
                    <a:pt x="2895" y="580"/>
                  </a:cubicBezTo>
                  <a:cubicBezTo>
                    <a:pt x="4470" y="312"/>
                    <a:pt x="5733" y="66"/>
                    <a:pt x="5733" y="10"/>
                  </a:cubicBezTo>
                  <a:cubicBezTo>
                    <a:pt x="5733" y="3"/>
                    <a:pt x="5713" y="0"/>
                    <a:pt x="5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3458575" y="2058050"/>
              <a:ext cx="283850" cy="64900"/>
            </a:xfrm>
            <a:custGeom>
              <a:avLst/>
              <a:gdLst/>
              <a:ahLst/>
              <a:cxnLst/>
              <a:rect l="l" t="t" r="r" b="b"/>
              <a:pathLst>
                <a:path w="5677" h="1298" extrusionOk="0">
                  <a:moveTo>
                    <a:pt x="5442" y="1"/>
                  </a:moveTo>
                  <a:lnTo>
                    <a:pt x="168" y="883"/>
                  </a:lnTo>
                  <a:cubicBezTo>
                    <a:pt x="68" y="895"/>
                    <a:pt x="1" y="1006"/>
                    <a:pt x="12" y="1118"/>
                  </a:cubicBezTo>
                  <a:cubicBezTo>
                    <a:pt x="22" y="1223"/>
                    <a:pt x="121" y="1298"/>
                    <a:pt x="216" y="1298"/>
                  </a:cubicBezTo>
                  <a:cubicBezTo>
                    <a:pt x="223" y="1298"/>
                    <a:pt x="229" y="1298"/>
                    <a:pt x="235" y="1297"/>
                  </a:cubicBezTo>
                  <a:lnTo>
                    <a:pt x="5509" y="414"/>
                  </a:lnTo>
                  <a:cubicBezTo>
                    <a:pt x="5610" y="403"/>
                    <a:pt x="5677" y="291"/>
                    <a:pt x="5666" y="180"/>
                  </a:cubicBezTo>
                  <a:cubicBezTo>
                    <a:pt x="5654" y="124"/>
                    <a:pt x="5621" y="68"/>
                    <a:pt x="5587" y="46"/>
                  </a:cubicBezTo>
                  <a:cubicBezTo>
                    <a:pt x="5543"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3470325" y="2054150"/>
              <a:ext cx="256450" cy="47550"/>
            </a:xfrm>
            <a:custGeom>
              <a:avLst/>
              <a:gdLst/>
              <a:ahLst/>
              <a:cxnLst/>
              <a:rect l="l" t="t" r="r" b="b"/>
              <a:pathLst>
                <a:path w="5129" h="951" extrusionOk="0">
                  <a:moveTo>
                    <a:pt x="5107" y="1"/>
                  </a:moveTo>
                  <a:lnTo>
                    <a:pt x="0" y="850"/>
                  </a:lnTo>
                  <a:lnTo>
                    <a:pt x="12" y="950"/>
                  </a:lnTo>
                  <a:lnTo>
                    <a:pt x="5129" y="101"/>
                  </a:lnTo>
                  <a:lnTo>
                    <a:pt x="5107" y="1"/>
                  </a:ln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474225" y="2079300"/>
              <a:ext cx="256500" cy="47550"/>
            </a:xfrm>
            <a:custGeom>
              <a:avLst/>
              <a:gdLst/>
              <a:ahLst/>
              <a:cxnLst/>
              <a:rect l="l" t="t" r="r" b="b"/>
              <a:pathLst>
                <a:path w="5130" h="951" extrusionOk="0">
                  <a:moveTo>
                    <a:pt x="5118" y="0"/>
                  </a:moveTo>
                  <a:lnTo>
                    <a:pt x="1" y="861"/>
                  </a:lnTo>
                  <a:lnTo>
                    <a:pt x="23" y="950"/>
                  </a:lnTo>
                  <a:lnTo>
                    <a:pt x="5129" y="101"/>
                  </a:ln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644075" y="1989350"/>
              <a:ext cx="93900" cy="244200"/>
            </a:xfrm>
            <a:custGeom>
              <a:avLst/>
              <a:gdLst/>
              <a:ahLst/>
              <a:cxnLst/>
              <a:rect l="l" t="t" r="r" b="b"/>
              <a:pathLst>
                <a:path w="1878" h="4884" extrusionOk="0">
                  <a:moveTo>
                    <a:pt x="1084" y="1"/>
                  </a:moveTo>
                  <a:lnTo>
                    <a:pt x="0" y="190"/>
                  </a:lnTo>
                  <a:lnTo>
                    <a:pt x="782" y="4883"/>
                  </a:lnTo>
                  <a:lnTo>
                    <a:pt x="1877" y="4626"/>
                  </a:lnTo>
                  <a:lnTo>
                    <a:pt x="108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497675" y="2015050"/>
              <a:ext cx="79400" cy="235250"/>
            </a:xfrm>
            <a:custGeom>
              <a:avLst/>
              <a:gdLst/>
              <a:ahLst/>
              <a:cxnLst/>
              <a:rect l="l" t="t" r="r" b="b"/>
              <a:pathLst>
                <a:path w="1588" h="4705" extrusionOk="0">
                  <a:moveTo>
                    <a:pt x="928" y="0"/>
                  </a:moveTo>
                  <a:lnTo>
                    <a:pt x="1" y="157"/>
                  </a:lnTo>
                  <a:lnTo>
                    <a:pt x="738" y="4615"/>
                  </a:lnTo>
                  <a:lnTo>
                    <a:pt x="1129" y="4704"/>
                  </a:lnTo>
                  <a:lnTo>
                    <a:pt x="1241" y="4324"/>
                  </a:lnTo>
                  <a:lnTo>
                    <a:pt x="1297" y="4146"/>
                  </a:lnTo>
                  <a:lnTo>
                    <a:pt x="1364" y="3945"/>
                  </a:lnTo>
                  <a:lnTo>
                    <a:pt x="1588" y="3978"/>
                  </a:lnTo>
                  <a:lnTo>
                    <a:pt x="1543" y="3699"/>
                  </a:lnTo>
                  <a:lnTo>
                    <a:pt x="92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471425" y="2025100"/>
              <a:ext cx="52600" cy="217950"/>
            </a:xfrm>
            <a:custGeom>
              <a:avLst/>
              <a:gdLst/>
              <a:ahLst/>
              <a:cxnLst/>
              <a:rect l="l" t="t" r="r" b="b"/>
              <a:pathLst>
                <a:path w="1052" h="4359" extrusionOk="0">
                  <a:moveTo>
                    <a:pt x="314" y="1"/>
                  </a:moveTo>
                  <a:lnTo>
                    <a:pt x="1" y="45"/>
                  </a:lnTo>
                  <a:lnTo>
                    <a:pt x="705" y="4291"/>
                  </a:lnTo>
                  <a:lnTo>
                    <a:pt x="1051" y="4358"/>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14;p46"/>
          <p:cNvGrpSpPr/>
          <p:nvPr/>
        </p:nvGrpSpPr>
        <p:grpSpPr>
          <a:xfrm>
            <a:off x="7905303" y="2819730"/>
            <a:ext cx="312250" cy="293857"/>
            <a:chOff x="3871975" y="2398900"/>
            <a:chExt cx="333600" cy="313950"/>
          </a:xfrm>
        </p:grpSpPr>
        <p:sp>
          <p:nvSpPr>
            <p:cNvPr id="1115" name="Google Shape;1115;p46"/>
            <p:cNvSpPr/>
            <p:nvPr/>
          </p:nvSpPr>
          <p:spPr>
            <a:xfrm>
              <a:off x="3925625" y="2628450"/>
              <a:ext cx="279950" cy="84400"/>
            </a:xfrm>
            <a:custGeom>
              <a:avLst/>
              <a:gdLst/>
              <a:ahLst/>
              <a:cxnLst/>
              <a:rect l="l" t="t" r="r" b="b"/>
              <a:pathLst>
                <a:path w="5599" h="1688" extrusionOk="0">
                  <a:moveTo>
                    <a:pt x="1576" y="0"/>
                  </a:moveTo>
                  <a:lnTo>
                    <a:pt x="805" y="224"/>
                  </a:lnTo>
                  <a:lnTo>
                    <a:pt x="0" y="894"/>
                  </a:lnTo>
                  <a:lnTo>
                    <a:pt x="470" y="1431"/>
                  </a:lnTo>
                  <a:lnTo>
                    <a:pt x="1341" y="1151"/>
                  </a:lnTo>
                  <a:lnTo>
                    <a:pt x="2972" y="1330"/>
                  </a:lnTo>
                  <a:lnTo>
                    <a:pt x="4269" y="1688"/>
                  </a:lnTo>
                  <a:lnTo>
                    <a:pt x="5598" y="1263"/>
                  </a:lnTo>
                  <a:lnTo>
                    <a:pt x="5162" y="514"/>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887075" y="2402200"/>
              <a:ext cx="298350" cy="284950"/>
            </a:xfrm>
            <a:custGeom>
              <a:avLst/>
              <a:gdLst/>
              <a:ahLst/>
              <a:cxnLst/>
              <a:rect l="l" t="t" r="r" b="b"/>
              <a:pathLst>
                <a:path w="5967" h="5699" extrusionOk="0">
                  <a:moveTo>
                    <a:pt x="5129" y="0"/>
                  </a:moveTo>
                  <a:lnTo>
                    <a:pt x="1" y="850"/>
                  </a:lnTo>
                  <a:lnTo>
                    <a:pt x="1" y="872"/>
                  </a:lnTo>
                  <a:lnTo>
                    <a:pt x="12" y="905"/>
                  </a:lnTo>
                  <a:lnTo>
                    <a:pt x="34" y="961"/>
                  </a:lnTo>
                  <a:lnTo>
                    <a:pt x="34" y="1017"/>
                  </a:lnTo>
                  <a:lnTo>
                    <a:pt x="56" y="1118"/>
                  </a:lnTo>
                  <a:lnTo>
                    <a:pt x="313" y="2626"/>
                  </a:lnTo>
                  <a:lnTo>
                    <a:pt x="325" y="2727"/>
                  </a:lnTo>
                  <a:lnTo>
                    <a:pt x="336" y="2805"/>
                  </a:lnTo>
                  <a:lnTo>
                    <a:pt x="380" y="3051"/>
                  </a:lnTo>
                  <a:lnTo>
                    <a:pt x="392" y="3140"/>
                  </a:lnTo>
                  <a:lnTo>
                    <a:pt x="403" y="3229"/>
                  </a:lnTo>
                  <a:lnTo>
                    <a:pt x="771" y="5419"/>
                  </a:lnTo>
                  <a:lnTo>
                    <a:pt x="1040" y="5486"/>
                  </a:lnTo>
                  <a:lnTo>
                    <a:pt x="1375" y="5565"/>
                  </a:lnTo>
                  <a:lnTo>
                    <a:pt x="1598" y="5598"/>
                  </a:lnTo>
                  <a:lnTo>
                    <a:pt x="1989" y="5699"/>
                  </a:lnTo>
                  <a:lnTo>
                    <a:pt x="2101" y="5319"/>
                  </a:lnTo>
                  <a:lnTo>
                    <a:pt x="2157" y="5140"/>
                  </a:lnTo>
                  <a:lnTo>
                    <a:pt x="2224" y="4950"/>
                  </a:lnTo>
                  <a:lnTo>
                    <a:pt x="2447" y="4972"/>
                  </a:lnTo>
                  <a:lnTo>
                    <a:pt x="3174" y="5062"/>
                  </a:lnTo>
                  <a:lnTo>
                    <a:pt x="3475" y="5084"/>
                  </a:lnTo>
                  <a:lnTo>
                    <a:pt x="3621" y="5151"/>
                  </a:lnTo>
                  <a:lnTo>
                    <a:pt x="4135" y="5397"/>
                  </a:lnTo>
                  <a:lnTo>
                    <a:pt x="4224" y="5430"/>
                  </a:lnTo>
                  <a:lnTo>
                    <a:pt x="4347" y="5408"/>
                  </a:lnTo>
                  <a:lnTo>
                    <a:pt x="4570" y="5352"/>
                  </a:lnTo>
                  <a:lnTo>
                    <a:pt x="5643" y="5118"/>
                  </a:lnTo>
                  <a:lnTo>
                    <a:pt x="5933" y="5039"/>
                  </a:lnTo>
                  <a:lnTo>
                    <a:pt x="5967" y="5062"/>
                  </a:lnTo>
                  <a:lnTo>
                    <a:pt x="5520" y="2380"/>
                  </a:lnTo>
                  <a:lnTo>
                    <a:pt x="5509" y="2291"/>
                  </a:lnTo>
                  <a:lnTo>
                    <a:pt x="5486" y="2190"/>
                  </a:lnTo>
                  <a:lnTo>
                    <a:pt x="5453" y="1956"/>
                  </a:lnTo>
                  <a:lnTo>
                    <a:pt x="5431" y="1877"/>
                  </a:lnTo>
                  <a:lnTo>
                    <a:pt x="5419" y="1777"/>
                  </a:lnTo>
                  <a:lnTo>
                    <a:pt x="5174" y="269"/>
                  </a:lnTo>
                  <a:lnTo>
                    <a:pt x="5151" y="168"/>
                  </a:lnTo>
                  <a:lnTo>
                    <a:pt x="5140" y="112"/>
                  </a:lnTo>
                  <a:lnTo>
                    <a:pt x="5129" y="56"/>
                  </a:lnTo>
                  <a:lnTo>
                    <a:pt x="5129" y="12"/>
                  </a:lnTo>
                  <a:lnTo>
                    <a:pt x="5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906625" y="2516700"/>
              <a:ext cx="256450" cy="47000"/>
            </a:xfrm>
            <a:custGeom>
              <a:avLst/>
              <a:gdLst/>
              <a:ahLst/>
              <a:cxnLst/>
              <a:rect l="l" t="t" r="r" b="b"/>
              <a:pathLst>
                <a:path w="5129" h="940" extrusionOk="0">
                  <a:moveTo>
                    <a:pt x="5107" y="1"/>
                  </a:moveTo>
                  <a:lnTo>
                    <a:pt x="1" y="850"/>
                  </a:lnTo>
                  <a:lnTo>
                    <a:pt x="12" y="939"/>
                  </a:lnTo>
                  <a:lnTo>
                    <a:pt x="5129" y="90"/>
                  </a:lnTo>
                  <a:lnTo>
                    <a:pt x="510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978125" y="2559750"/>
              <a:ext cx="142500" cy="115650"/>
            </a:xfrm>
            <a:custGeom>
              <a:avLst/>
              <a:gdLst/>
              <a:ahLst/>
              <a:cxnLst/>
              <a:rect l="l" t="t" r="r" b="b"/>
              <a:pathLst>
                <a:path w="2850" h="2313" extrusionOk="0">
                  <a:moveTo>
                    <a:pt x="1445" y="0"/>
                  </a:moveTo>
                  <a:cubicBezTo>
                    <a:pt x="1367" y="0"/>
                    <a:pt x="1287" y="8"/>
                    <a:pt x="1207" y="23"/>
                  </a:cubicBezTo>
                  <a:cubicBezTo>
                    <a:pt x="895" y="78"/>
                    <a:pt x="615" y="224"/>
                    <a:pt x="403" y="469"/>
                  </a:cubicBezTo>
                  <a:cubicBezTo>
                    <a:pt x="135" y="771"/>
                    <a:pt x="1" y="1196"/>
                    <a:pt x="68" y="1620"/>
                  </a:cubicBezTo>
                  <a:cubicBezTo>
                    <a:pt x="90" y="1821"/>
                    <a:pt x="180" y="2000"/>
                    <a:pt x="280" y="2168"/>
                  </a:cubicBezTo>
                  <a:lnTo>
                    <a:pt x="336" y="2000"/>
                  </a:lnTo>
                  <a:lnTo>
                    <a:pt x="392" y="1810"/>
                  </a:lnTo>
                  <a:lnTo>
                    <a:pt x="615" y="1833"/>
                  </a:lnTo>
                  <a:lnTo>
                    <a:pt x="1341" y="1922"/>
                  </a:lnTo>
                  <a:lnTo>
                    <a:pt x="1643" y="1967"/>
                  </a:lnTo>
                  <a:lnTo>
                    <a:pt x="1788" y="2034"/>
                  </a:lnTo>
                  <a:lnTo>
                    <a:pt x="2302" y="2268"/>
                  </a:lnTo>
                  <a:lnTo>
                    <a:pt x="2381" y="2313"/>
                  </a:lnTo>
                  <a:lnTo>
                    <a:pt x="2515" y="2279"/>
                  </a:lnTo>
                  <a:cubicBezTo>
                    <a:pt x="2582" y="2190"/>
                    <a:pt x="2649" y="2090"/>
                    <a:pt x="2693" y="1989"/>
                  </a:cubicBezTo>
                  <a:cubicBezTo>
                    <a:pt x="2805" y="1710"/>
                    <a:pt x="2850" y="1442"/>
                    <a:pt x="2805" y="1162"/>
                  </a:cubicBezTo>
                  <a:cubicBezTo>
                    <a:pt x="2760" y="883"/>
                    <a:pt x="2638" y="648"/>
                    <a:pt x="2459" y="458"/>
                  </a:cubicBezTo>
                  <a:cubicBezTo>
                    <a:pt x="2198" y="179"/>
                    <a:pt x="1837"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990425" y="2566150"/>
              <a:ext cx="121850" cy="104800"/>
            </a:xfrm>
            <a:custGeom>
              <a:avLst/>
              <a:gdLst/>
              <a:ahLst/>
              <a:cxnLst/>
              <a:rect l="l" t="t" r="r" b="b"/>
              <a:pathLst>
                <a:path w="2437" h="2096" extrusionOk="0">
                  <a:moveTo>
                    <a:pt x="1172" y="1033"/>
                  </a:moveTo>
                  <a:cubicBezTo>
                    <a:pt x="1287" y="1033"/>
                    <a:pt x="1387" y="1119"/>
                    <a:pt x="1408" y="1235"/>
                  </a:cubicBezTo>
                  <a:cubicBezTo>
                    <a:pt x="1431" y="1358"/>
                    <a:pt x="1341" y="1481"/>
                    <a:pt x="1218" y="1503"/>
                  </a:cubicBezTo>
                  <a:cubicBezTo>
                    <a:pt x="1211" y="1504"/>
                    <a:pt x="1204" y="1504"/>
                    <a:pt x="1198" y="1504"/>
                  </a:cubicBezTo>
                  <a:cubicBezTo>
                    <a:pt x="1082" y="1504"/>
                    <a:pt x="971" y="1418"/>
                    <a:pt x="950" y="1302"/>
                  </a:cubicBezTo>
                  <a:cubicBezTo>
                    <a:pt x="939" y="1179"/>
                    <a:pt x="1017" y="1068"/>
                    <a:pt x="1151" y="1034"/>
                  </a:cubicBezTo>
                  <a:cubicBezTo>
                    <a:pt x="1158" y="1034"/>
                    <a:pt x="1165" y="1033"/>
                    <a:pt x="1172" y="1033"/>
                  </a:cubicBezTo>
                  <a:close/>
                  <a:moveTo>
                    <a:pt x="1157" y="0"/>
                  </a:moveTo>
                  <a:cubicBezTo>
                    <a:pt x="993" y="0"/>
                    <a:pt x="831" y="46"/>
                    <a:pt x="682" y="129"/>
                  </a:cubicBezTo>
                  <a:cubicBezTo>
                    <a:pt x="593" y="185"/>
                    <a:pt x="481" y="252"/>
                    <a:pt x="380" y="330"/>
                  </a:cubicBezTo>
                  <a:cubicBezTo>
                    <a:pt x="559" y="531"/>
                    <a:pt x="738" y="788"/>
                    <a:pt x="939" y="1034"/>
                  </a:cubicBezTo>
                  <a:cubicBezTo>
                    <a:pt x="894" y="1090"/>
                    <a:pt x="850" y="1179"/>
                    <a:pt x="872" y="1258"/>
                  </a:cubicBezTo>
                  <a:cubicBezTo>
                    <a:pt x="682" y="1302"/>
                    <a:pt x="514" y="1336"/>
                    <a:pt x="347" y="1392"/>
                  </a:cubicBezTo>
                  <a:cubicBezTo>
                    <a:pt x="224" y="1414"/>
                    <a:pt x="112" y="1459"/>
                    <a:pt x="1" y="1503"/>
                  </a:cubicBezTo>
                  <a:cubicBezTo>
                    <a:pt x="34" y="1615"/>
                    <a:pt x="56" y="1727"/>
                    <a:pt x="112" y="1839"/>
                  </a:cubicBezTo>
                  <a:lnTo>
                    <a:pt x="112" y="1850"/>
                  </a:lnTo>
                  <a:lnTo>
                    <a:pt x="168" y="1649"/>
                  </a:lnTo>
                  <a:lnTo>
                    <a:pt x="392" y="1682"/>
                  </a:lnTo>
                  <a:lnTo>
                    <a:pt x="1118" y="1760"/>
                  </a:lnTo>
                  <a:cubicBezTo>
                    <a:pt x="1129" y="1705"/>
                    <a:pt x="1163" y="1649"/>
                    <a:pt x="1174" y="1593"/>
                  </a:cubicBezTo>
                  <a:lnTo>
                    <a:pt x="1252" y="1593"/>
                  </a:lnTo>
                  <a:cubicBezTo>
                    <a:pt x="1285" y="1593"/>
                    <a:pt x="1308" y="1582"/>
                    <a:pt x="1341" y="1570"/>
                  </a:cubicBezTo>
                  <a:cubicBezTo>
                    <a:pt x="1431" y="1671"/>
                    <a:pt x="1498" y="1760"/>
                    <a:pt x="1565" y="1861"/>
                  </a:cubicBezTo>
                  <a:lnTo>
                    <a:pt x="2079" y="2096"/>
                  </a:lnTo>
                  <a:cubicBezTo>
                    <a:pt x="2112" y="2084"/>
                    <a:pt x="2123" y="2062"/>
                    <a:pt x="2135" y="2040"/>
                  </a:cubicBezTo>
                  <a:cubicBezTo>
                    <a:pt x="2280" y="1895"/>
                    <a:pt x="2380" y="1705"/>
                    <a:pt x="2403" y="1515"/>
                  </a:cubicBezTo>
                  <a:cubicBezTo>
                    <a:pt x="2403" y="1515"/>
                    <a:pt x="2414" y="1481"/>
                    <a:pt x="2414" y="1459"/>
                  </a:cubicBezTo>
                  <a:cubicBezTo>
                    <a:pt x="2436" y="1336"/>
                    <a:pt x="2436" y="1224"/>
                    <a:pt x="2414" y="1112"/>
                  </a:cubicBezTo>
                  <a:lnTo>
                    <a:pt x="2347" y="1112"/>
                  </a:lnTo>
                  <a:cubicBezTo>
                    <a:pt x="2079" y="1112"/>
                    <a:pt x="1799" y="1135"/>
                    <a:pt x="1509" y="1168"/>
                  </a:cubicBezTo>
                  <a:cubicBezTo>
                    <a:pt x="1487" y="1090"/>
                    <a:pt x="1442" y="1023"/>
                    <a:pt x="1375" y="978"/>
                  </a:cubicBezTo>
                  <a:cubicBezTo>
                    <a:pt x="1498" y="688"/>
                    <a:pt x="1609" y="397"/>
                    <a:pt x="1665" y="118"/>
                  </a:cubicBezTo>
                  <a:cubicBezTo>
                    <a:pt x="1565" y="73"/>
                    <a:pt x="1453" y="51"/>
                    <a:pt x="1330" y="17"/>
                  </a:cubicBezTo>
                  <a:cubicBezTo>
                    <a:pt x="1272" y="6"/>
                    <a:pt x="1215" y="0"/>
                    <a:pt x="1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888775" y="2407800"/>
              <a:ext cx="257000" cy="50300"/>
            </a:xfrm>
            <a:custGeom>
              <a:avLst/>
              <a:gdLst/>
              <a:ahLst/>
              <a:cxnLst/>
              <a:rect l="l" t="t" r="r" b="b"/>
              <a:pathLst>
                <a:path w="5140" h="1006" extrusionOk="0">
                  <a:moveTo>
                    <a:pt x="5106" y="0"/>
                  </a:moveTo>
                  <a:lnTo>
                    <a:pt x="0" y="849"/>
                  </a:lnTo>
                  <a:lnTo>
                    <a:pt x="22" y="1006"/>
                  </a:lnTo>
                  <a:cubicBezTo>
                    <a:pt x="503" y="961"/>
                    <a:pt x="1475" y="816"/>
                    <a:pt x="2592" y="626"/>
                  </a:cubicBezTo>
                  <a:cubicBezTo>
                    <a:pt x="3709" y="447"/>
                    <a:pt x="4670" y="268"/>
                    <a:pt x="5140" y="157"/>
                  </a:cubicBezTo>
                  <a:lnTo>
                    <a:pt x="510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71975" y="2399950"/>
              <a:ext cx="287750" cy="54450"/>
            </a:xfrm>
            <a:custGeom>
              <a:avLst/>
              <a:gdLst/>
              <a:ahLst/>
              <a:cxnLst/>
              <a:rect l="l" t="t" r="r" b="b"/>
              <a:pathLst>
                <a:path w="5755" h="1089" extrusionOk="0">
                  <a:moveTo>
                    <a:pt x="5721" y="1"/>
                  </a:moveTo>
                  <a:lnTo>
                    <a:pt x="1" y="973"/>
                  </a:lnTo>
                  <a:lnTo>
                    <a:pt x="12" y="1084"/>
                  </a:lnTo>
                  <a:cubicBezTo>
                    <a:pt x="13" y="1087"/>
                    <a:pt x="23" y="1089"/>
                    <a:pt x="42" y="1089"/>
                  </a:cubicBezTo>
                  <a:cubicBezTo>
                    <a:pt x="245" y="1089"/>
                    <a:pt x="1443" y="928"/>
                    <a:pt x="2883" y="693"/>
                  </a:cubicBezTo>
                  <a:cubicBezTo>
                    <a:pt x="4470" y="425"/>
                    <a:pt x="5755" y="168"/>
                    <a:pt x="5733" y="112"/>
                  </a:cubicBezTo>
                  <a:lnTo>
                    <a:pt x="5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871975" y="2398900"/>
              <a:ext cx="286650" cy="49100"/>
            </a:xfrm>
            <a:custGeom>
              <a:avLst/>
              <a:gdLst/>
              <a:ahLst/>
              <a:cxnLst/>
              <a:rect l="l" t="t" r="r" b="b"/>
              <a:pathLst>
                <a:path w="5733" h="982" extrusionOk="0">
                  <a:moveTo>
                    <a:pt x="5672" y="0"/>
                  </a:moveTo>
                  <a:cubicBezTo>
                    <a:pt x="5399" y="0"/>
                    <a:pt x="4242" y="167"/>
                    <a:pt x="2861" y="402"/>
                  </a:cubicBezTo>
                  <a:cubicBezTo>
                    <a:pt x="1263" y="681"/>
                    <a:pt x="1" y="938"/>
                    <a:pt x="12" y="971"/>
                  </a:cubicBezTo>
                  <a:cubicBezTo>
                    <a:pt x="13" y="978"/>
                    <a:pt x="34" y="982"/>
                    <a:pt x="73" y="982"/>
                  </a:cubicBezTo>
                  <a:cubicBezTo>
                    <a:pt x="346" y="982"/>
                    <a:pt x="1503" y="815"/>
                    <a:pt x="2883" y="580"/>
                  </a:cubicBezTo>
                  <a:cubicBezTo>
                    <a:pt x="4470" y="323"/>
                    <a:pt x="5733" y="66"/>
                    <a:pt x="5733" y="11"/>
                  </a:cubicBezTo>
                  <a:cubicBezTo>
                    <a:pt x="5731" y="4"/>
                    <a:pt x="5710" y="0"/>
                    <a:pt x="5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890425" y="2494950"/>
              <a:ext cx="284400" cy="65450"/>
            </a:xfrm>
            <a:custGeom>
              <a:avLst/>
              <a:gdLst/>
              <a:ahLst/>
              <a:cxnLst/>
              <a:rect l="l" t="t" r="r" b="b"/>
              <a:pathLst>
                <a:path w="5688" h="1309" extrusionOk="0">
                  <a:moveTo>
                    <a:pt x="5453" y="0"/>
                  </a:moveTo>
                  <a:lnTo>
                    <a:pt x="168" y="883"/>
                  </a:lnTo>
                  <a:cubicBezTo>
                    <a:pt x="68" y="894"/>
                    <a:pt x="1" y="1006"/>
                    <a:pt x="23" y="1117"/>
                  </a:cubicBezTo>
                  <a:cubicBezTo>
                    <a:pt x="33" y="1223"/>
                    <a:pt x="133" y="1308"/>
                    <a:pt x="229" y="1308"/>
                  </a:cubicBezTo>
                  <a:cubicBezTo>
                    <a:pt x="235" y="1308"/>
                    <a:pt x="241" y="1308"/>
                    <a:pt x="246" y="1307"/>
                  </a:cubicBezTo>
                  <a:lnTo>
                    <a:pt x="5520" y="425"/>
                  </a:lnTo>
                  <a:cubicBezTo>
                    <a:pt x="5621" y="402"/>
                    <a:pt x="5688" y="302"/>
                    <a:pt x="5676" y="190"/>
                  </a:cubicBezTo>
                  <a:cubicBezTo>
                    <a:pt x="5665" y="112"/>
                    <a:pt x="5632" y="78"/>
                    <a:pt x="5587" y="45"/>
                  </a:cubicBezTo>
                  <a:cubicBezTo>
                    <a:pt x="5554" y="22"/>
                    <a:pt x="5487" y="0"/>
                    <a:pt x="5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902725" y="2491000"/>
              <a:ext cx="255900" cy="47550"/>
            </a:xfrm>
            <a:custGeom>
              <a:avLst/>
              <a:gdLst/>
              <a:ahLst/>
              <a:cxnLst/>
              <a:rect l="l" t="t" r="r" b="b"/>
              <a:pathLst>
                <a:path w="5118" h="951" extrusionOk="0">
                  <a:moveTo>
                    <a:pt x="5106" y="1"/>
                  </a:moveTo>
                  <a:lnTo>
                    <a:pt x="0" y="861"/>
                  </a:lnTo>
                  <a:lnTo>
                    <a:pt x="12" y="951"/>
                  </a:lnTo>
                  <a:lnTo>
                    <a:pt x="5118"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929525" y="2452450"/>
              <a:ext cx="79950" cy="234700"/>
            </a:xfrm>
            <a:custGeom>
              <a:avLst/>
              <a:gdLst/>
              <a:ahLst/>
              <a:cxnLst/>
              <a:rect l="l" t="t" r="r" b="b"/>
              <a:pathLst>
                <a:path w="1599" h="4694" extrusionOk="0">
                  <a:moveTo>
                    <a:pt x="928" y="1"/>
                  </a:moveTo>
                  <a:lnTo>
                    <a:pt x="1" y="157"/>
                  </a:lnTo>
                  <a:lnTo>
                    <a:pt x="749" y="4593"/>
                  </a:lnTo>
                  <a:lnTo>
                    <a:pt x="1140" y="4694"/>
                  </a:lnTo>
                  <a:lnTo>
                    <a:pt x="1252" y="4314"/>
                  </a:lnTo>
                  <a:lnTo>
                    <a:pt x="1308" y="4135"/>
                  </a:lnTo>
                  <a:lnTo>
                    <a:pt x="1375" y="3945"/>
                  </a:lnTo>
                  <a:lnTo>
                    <a:pt x="1598" y="3967"/>
                  </a:lnTo>
                  <a:lnTo>
                    <a:pt x="928"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903825" y="2461400"/>
              <a:ext cx="52000" cy="219050"/>
            </a:xfrm>
            <a:custGeom>
              <a:avLst/>
              <a:gdLst/>
              <a:ahLst/>
              <a:cxnLst/>
              <a:rect l="l" t="t" r="r" b="b"/>
              <a:pathLst>
                <a:path w="1040" h="4381" extrusionOk="0">
                  <a:moveTo>
                    <a:pt x="314" y="1"/>
                  </a:moveTo>
                  <a:lnTo>
                    <a:pt x="1" y="57"/>
                  </a:lnTo>
                  <a:lnTo>
                    <a:pt x="705" y="4302"/>
                  </a:lnTo>
                  <a:lnTo>
                    <a:pt x="1040" y="4381"/>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76475" y="2426800"/>
              <a:ext cx="92750" cy="243050"/>
            </a:xfrm>
            <a:custGeom>
              <a:avLst/>
              <a:gdLst/>
              <a:ahLst/>
              <a:cxnLst/>
              <a:rect l="l" t="t" r="r" b="b"/>
              <a:pathLst>
                <a:path w="1855" h="4861" extrusionOk="0">
                  <a:moveTo>
                    <a:pt x="1084" y="0"/>
                  </a:moveTo>
                  <a:lnTo>
                    <a:pt x="0" y="179"/>
                  </a:lnTo>
                  <a:lnTo>
                    <a:pt x="782" y="4860"/>
                  </a:lnTo>
                  <a:lnTo>
                    <a:pt x="1855" y="4626"/>
                  </a:lnTo>
                  <a:lnTo>
                    <a:pt x="108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28;p46"/>
          <p:cNvGrpSpPr/>
          <p:nvPr/>
        </p:nvGrpSpPr>
        <p:grpSpPr>
          <a:xfrm>
            <a:off x="6230471" y="3865523"/>
            <a:ext cx="347256" cy="296923"/>
            <a:chOff x="2082625" y="3516200"/>
            <a:chExt cx="371000" cy="317225"/>
          </a:xfrm>
        </p:grpSpPr>
        <p:sp>
          <p:nvSpPr>
            <p:cNvPr id="1129" name="Google Shape;1129;p46"/>
            <p:cNvSpPr/>
            <p:nvPr/>
          </p:nvSpPr>
          <p:spPr>
            <a:xfrm>
              <a:off x="2113375" y="3757975"/>
              <a:ext cx="340250" cy="75450"/>
            </a:xfrm>
            <a:custGeom>
              <a:avLst/>
              <a:gdLst/>
              <a:ahLst/>
              <a:cxnLst/>
              <a:rect l="l" t="t" r="r" b="b"/>
              <a:pathLst>
                <a:path w="6805" h="1509" extrusionOk="0">
                  <a:moveTo>
                    <a:pt x="5710" y="0"/>
                  </a:moveTo>
                  <a:lnTo>
                    <a:pt x="425" y="224"/>
                  </a:lnTo>
                  <a:lnTo>
                    <a:pt x="0" y="727"/>
                  </a:lnTo>
                  <a:lnTo>
                    <a:pt x="1520" y="1464"/>
                  </a:lnTo>
                  <a:lnTo>
                    <a:pt x="3352" y="1509"/>
                  </a:lnTo>
                  <a:lnTo>
                    <a:pt x="4201" y="984"/>
                  </a:lnTo>
                  <a:lnTo>
                    <a:pt x="6805" y="492"/>
                  </a:lnTo>
                  <a:lnTo>
                    <a:pt x="5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098275" y="3519500"/>
              <a:ext cx="297800" cy="284950"/>
            </a:xfrm>
            <a:custGeom>
              <a:avLst/>
              <a:gdLst/>
              <a:ahLst/>
              <a:cxnLst/>
              <a:rect l="l" t="t" r="r" b="b"/>
              <a:pathLst>
                <a:path w="5956" h="5699" extrusionOk="0">
                  <a:moveTo>
                    <a:pt x="5118" y="0"/>
                  </a:moveTo>
                  <a:lnTo>
                    <a:pt x="1" y="850"/>
                  </a:lnTo>
                  <a:lnTo>
                    <a:pt x="12" y="850"/>
                  </a:lnTo>
                  <a:lnTo>
                    <a:pt x="12" y="894"/>
                  </a:lnTo>
                  <a:lnTo>
                    <a:pt x="23" y="961"/>
                  </a:lnTo>
                  <a:lnTo>
                    <a:pt x="23" y="1017"/>
                  </a:lnTo>
                  <a:lnTo>
                    <a:pt x="56" y="1118"/>
                  </a:lnTo>
                  <a:lnTo>
                    <a:pt x="302" y="2626"/>
                  </a:lnTo>
                  <a:lnTo>
                    <a:pt x="313" y="2715"/>
                  </a:lnTo>
                  <a:lnTo>
                    <a:pt x="336" y="2805"/>
                  </a:lnTo>
                  <a:lnTo>
                    <a:pt x="369" y="3051"/>
                  </a:lnTo>
                  <a:lnTo>
                    <a:pt x="392" y="3140"/>
                  </a:lnTo>
                  <a:lnTo>
                    <a:pt x="403" y="3229"/>
                  </a:lnTo>
                  <a:lnTo>
                    <a:pt x="760" y="5419"/>
                  </a:lnTo>
                  <a:lnTo>
                    <a:pt x="1028" y="5475"/>
                  </a:lnTo>
                  <a:lnTo>
                    <a:pt x="1364" y="5565"/>
                  </a:lnTo>
                  <a:lnTo>
                    <a:pt x="1587" y="5598"/>
                  </a:lnTo>
                  <a:lnTo>
                    <a:pt x="1978" y="5699"/>
                  </a:lnTo>
                  <a:lnTo>
                    <a:pt x="2090" y="5308"/>
                  </a:lnTo>
                  <a:lnTo>
                    <a:pt x="2146" y="5140"/>
                  </a:lnTo>
                  <a:lnTo>
                    <a:pt x="2213" y="4950"/>
                  </a:lnTo>
                  <a:lnTo>
                    <a:pt x="2436" y="4972"/>
                  </a:lnTo>
                  <a:lnTo>
                    <a:pt x="3162" y="5039"/>
                  </a:lnTo>
                  <a:lnTo>
                    <a:pt x="3475" y="5084"/>
                  </a:lnTo>
                  <a:lnTo>
                    <a:pt x="3609" y="5151"/>
                  </a:lnTo>
                  <a:lnTo>
                    <a:pt x="4135" y="5397"/>
                  </a:lnTo>
                  <a:lnTo>
                    <a:pt x="4213" y="5431"/>
                  </a:lnTo>
                  <a:lnTo>
                    <a:pt x="4336" y="5408"/>
                  </a:lnTo>
                  <a:lnTo>
                    <a:pt x="4559" y="5352"/>
                  </a:lnTo>
                  <a:lnTo>
                    <a:pt x="5643" y="5095"/>
                  </a:lnTo>
                  <a:lnTo>
                    <a:pt x="5933" y="5039"/>
                  </a:lnTo>
                  <a:lnTo>
                    <a:pt x="5956" y="5062"/>
                  </a:lnTo>
                  <a:lnTo>
                    <a:pt x="5509" y="2369"/>
                  </a:lnTo>
                  <a:lnTo>
                    <a:pt x="5498" y="2280"/>
                  </a:lnTo>
                  <a:lnTo>
                    <a:pt x="5486" y="2190"/>
                  </a:lnTo>
                  <a:lnTo>
                    <a:pt x="5442" y="1956"/>
                  </a:lnTo>
                  <a:lnTo>
                    <a:pt x="5431" y="1855"/>
                  </a:lnTo>
                  <a:lnTo>
                    <a:pt x="5419" y="1777"/>
                  </a:lnTo>
                  <a:lnTo>
                    <a:pt x="5162" y="269"/>
                  </a:lnTo>
                  <a:lnTo>
                    <a:pt x="5151" y="168"/>
                  </a:lnTo>
                  <a:lnTo>
                    <a:pt x="5140" y="112"/>
                  </a:lnTo>
                  <a:lnTo>
                    <a:pt x="5118" y="45"/>
                  </a:lnTo>
                  <a:lnTo>
                    <a:pt x="5118" y="12"/>
                  </a:lnTo>
                  <a:lnTo>
                    <a:pt x="5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188775" y="3677050"/>
              <a:ext cx="142500" cy="115700"/>
            </a:xfrm>
            <a:custGeom>
              <a:avLst/>
              <a:gdLst/>
              <a:ahLst/>
              <a:cxnLst/>
              <a:rect l="l" t="t" r="r" b="b"/>
              <a:pathLst>
                <a:path w="2850" h="2314" extrusionOk="0">
                  <a:moveTo>
                    <a:pt x="1452" y="1"/>
                  </a:moveTo>
                  <a:cubicBezTo>
                    <a:pt x="1375" y="1"/>
                    <a:pt x="1297" y="8"/>
                    <a:pt x="1218" y="23"/>
                  </a:cubicBezTo>
                  <a:cubicBezTo>
                    <a:pt x="894" y="78"/>
                    <a:pt x="615" y="235"/>
                    <a:pt x="403" y="469"/>
                  </a:cubicBezTo>
                  <a:cubicBezTo>
                    <a:pt x="146" y="771"/>
                    <a:pt x="1" y="1196"/>
                    <a:pt x="68" y="1631"/>
                  </a:cubicBezTo>
                  <a:cubicBezTo>
                    <a:pt x="101" y="1821"/>
                    <a:pt x="179" y="2000"/>
                    <a:pt x="280" y="2168"/>
                  </a:cubicBezTo>
                  <a:lnTo>
                    <a:pt x="336" y="2000"/>
                  </a:lnTo>
                  <a:lnTo>
                    <a:pt x="392" y="1810"/>
                  </a:lnTo>
                  <a:lnTo>
                    <a:pt x="615" y="1833"/>
                  </a:lnTo>
                  <a:lnTo>
                    <a:pt x="1341" y="1922"/>
                  </a:lnTo>
                  <a:lnTo>
                    <a:pt x="1654" y="1967"/>
                  </a:lnTo>
                  <a:lnTo>
                    <a:pt x="1788" y="2034"/>
                  </a:lnTo>
                  <a:lnTo>
                    <a:pt x="2302" y="2268"/>
                  </a:lnTo>
                  <a:lnTo>
                    <a:pt x="2392" y="2313"/>
                  </a:lnTo>
                  <a:lnTo>
                    <a:pt x="2514" y="2280"/>
                  </a:lnTo>
                  <a:cubicBezTo>
                    <a:pt x="2582" y="2179"/>
                    <a:pt x="2637" y="2090"/>
                    <a:pt x="2693" y="1989"/>
                  </a:cubicBezTo>
                  <a:cubicBezTo>
                    <a:pt x="2805" y="1710"/>
                    <a:pt x="2850" y="1442"/>
                    <a:pt x="2805" y="1162"/>
                  </a:cubicBezTo>
                  <a:cubicBezTo>
                    <a:pt x="2771" y="883"/>
                    <a:pt x="2637" y="648"/>
                    <a:pt x="2459" y="458"/>
                  </a:cubicBezTo>
                  <a:cubicBezTo>
                    <a:pt x="2207" y="179"/>
                    <a:pt x="1839" y="1"/>
                    <a:pt x="1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099375" y="3525100"/>
              <a:ext cx="257050" cy="50300"/>
            </a:xfrm>
            <a:custGeom>
              <a:avLst/>
              <a:gdLst/>
              <a:ahLst/>
              <a:cxnLst/>
              <a:rect l="l" t="t" r="r" b="b"/>
              <a:pathLst>
                <a:path w="5141" h="1006" extrusionOk="0">
                  <a:moveTo>
                    <a:pt x="5118" y="0"/>
                  </a:moveTo>
                  <a:lnTo>
                    <a:pt x="1" y="849"/>
                  </a:lnTo>
                  <a:lnTo>
                    <a:pt x="34" y="1006"/>
                  </a:lnTo>
                  <a:cubicBezTo>
                    <a:pt x="504" y="961"/>
                    <a:pt x="1487" y="816"/>
                    <a:pt x="2604" y="626"/>
                  </a:cubicBezTo>
                  <a:cubicBezTo>
                    <a:pt x="3721" y="447"/>
                    <a:pt x="4682" y="268"/>
                    <a:pt x="5140" y="157"/>
                  </a:cubicBez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17275" y="3633450"/>
              <a:ext cx="256450" cy="47550"/>
            </a:xfrm>
            <a:custGeom>
              <a:avLst/>
              <a:gdLst/>
              <a:ahLst/>
              <a:cxnLst/>
              <a:rect l="l" t="t" r="r" b="b"/>
              <a:pathLst>
                <a:path w="5129" h="951" extrusionOk="0">
                  <a:moveTo>
                    <a:pt x="5118" y="1"/>
                  </a:moveTo>
                  <a:lnTo>
                    <a:pt x="0" y="861"/>
                  </a:lnTo>
                  <a:lnTo>
                    <a:pt x="23" y="950"/>
                  </a:lnTo>
                  <a:lnTo>
                    <a:pt x="5129" y="101"/>
                  </a:lnTo>
                  <a:lnTo>
                    <a:pt x="5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113375" y="3607750"/>
              <a:ext cx="256450" cy="47550"/>
            </a:xfrm>
            <a:custGeom>
              <a:avLst/>
              <a:gdLst/>
              <a:ahLst/>
              <a:cxnLst/>
              <a:rect l="l" t="t" r="r" b="b"/>
              <a:pathLst>
                <a:path w="5129" h="951" extrusionOk="0">
                  <a:moveTo>
                    <a:pt x="5106" y="1"/>
                  </a:moveTo>
                  <a:lnTo>
                    <a:pt x="0" y="850"/>
                  </a:lnTo>
                  <a:lnTo>
                    <a:pt x="11" y="950"/>
                  </a:lnTo>
                  <a:lnTo>
                    <a:pt x="5129"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082625" y="3517250"/>
              <a:ext cx="287750" cy="54450"/>
            </a:xfrm>
            <a:custGeom>
              <a:avLst/>
              <a:gdLst/>
              <a:ahLst/>
              <a:cxnLst/>
              <a:rect l="l" t="t" r="r" b="b"/>
              <a:pathLst>
                <a:path w="5755" h="1089" extrusionOk="0">
                  <a:moveTo>
                    <a:pt x="5732" y="1"/>
                  </a:moveTo>
                  <a:lnTo>
                    <a:pt x="1" y="973"/>
                  </a:lnTo>
                  <a:lnTo>
                    <a:pt x="12" y="1085"/>
                  </a:lnTo>
                  <a:cubicBezTo>
                    <a:pt x="14" y="1087"/>
                    <a:pt x="25" y="1089"/>
                    <a:pt x="45" y="1089"/>
                  </a:cubicBezTo>
                  <a:cubicBezTo>
                    <a:pt x="256" y="1089"/>
                    <a:pt x="1454" y="929"/>
                    <a:pt x="2894" y="693"/>
                  </a:cubicBezTo>
                  <a:cubicBezTo>
                    <a:pt x="4470" y="425"/>
                    <a:pt x="5755" y="168"/>
                    <a:pt x="5744" y="112"/>
                  </a:cubicBezTo>
                  <a:lnTo>
                    <a:pt x="5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082625" y="3516200"/>
              <a:ext cx="287200" cy="49100"/>
            </a:xfrm>
            <a:custGeom>
              <a:avLst/>
              <a:gdLst/>
              <a:ahLst/>
              <a:cxnLst/>
              <a:rect l="l" t="t" r="r" b="b"/>
              <a:pathLst>
                <a:path w="5744" h="982" extrusionOk="0">
                  <a:moveTo>
                    <a:pt x="5683" y="0"/>
                  </a:moveTo>
                  <a:cubicBezTo>
                    <a:pt x="5410" y="0"/>
                    <a:pt x="4251" y="167"/>
                    <a:pt x="2861" y="402"/>
                  </a:cubicBezTo>
                  <a:cubicBezTo>
                    <a:pt x="1274" y="670"/>
                    <a:pt x="1" y="938"/>
                    <a:pt x="12" y="971"/>
                  </a:cubicBezTo>
                  <a:cubicBezTo>
                    <a:pt x="15" y="978"/>
                    <a:pt x="37" y="982"/>
                    <a:pt x="76" y="982"/>
                  </a:cubicBezTo>
                  <a:cubicBezTo>
                    <a:pt x="357" y="982"/>
                    <a:pt x="1514" y="815"/>
                    <a:pt x="2894" y="580"/>
                  </a:cubicBezTo>
                  <a:cubicBezTo>
                    <a:pt x="4470" y="323"/>
                    <a:pt x="5744" y="66"/>
                    <a:pt x="5744" y="11"/>
                  </a:cubicBezTo>
                  <a:cubicBezTo>
                    <a:pt x="5742" y="4"/>
                    <a:pt x="5721" y="0"/>
                    <a:pt x="5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101625" y="3611650"/>
              <a:ext cx="284400" cy="65050"/>
            </a:xfrm>
            <a:custGeom>
              <a:avLst/>
              <a:gdLst/>
              <a:ahLst/>
              <a:cxnLst/>
              <a:rect l="l" t="t" r="r" b="b"/>
              <a:pathLst>
                <a:path w="5688" h="1301" extrusionOk="0">
                  <a:moveTo>
                    <a:pt x="5442" y="1"/>
                  </a:moveTo>
                  <a:lnTo>
                    <a:pt x="168" y="884"/>
                  </a:lnTo>
                  <a:cubicBezTo>
                    <a:pt x="68" y="895"/>
                    <a:pt x="1" y="1007"/>
                    <a:pt x="12" y="1118"/>
                  </a:cubicBezTo>
                  <a:cubicBezTo>
                    <a:pt x="22" y="1218"/>
                    <a:pt x="112" y="1301"/>
                    <a:pt x="203" y="1301"/>
                  </a:cubicBezTo>
                  <a:cubicBezTo>
                    <a:pt x="214" y="1301"/>
                    <a:pt x="225" y="1299"/>
                    <a:pt x="235" y="1297"/>
                  </a:cubicBezTo>
                  <a:lnTo>
                    <a:pt x="5520" y="426"/>
                  </a:lnTo>
                  <a:cubicBezTo>
                    <a:pt x="5609" y="403"/>
                    <a:pt x="5688" y="291"/>
                    <a:pt x="5665" y="180"/>
                  </a:cubicBezTo>
                  <a:cubicBezTo>
                    <a:pt x="5654" y="124"/>
                    <a:pt x="5632" y="90"/>
                    <a:pt x="5587" y="46"/>
                  </a:cubicBezTo>
                  <a:cubicBezTo>
                    <a:pt x="5542"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201625" y="3683450"/>
              <a:ext cx="121300" cy="104800"/>
            </a:xfrm>
            <a:custGeom>
              <a:avLst/>
              <a:gdLst/>
              <a:ahLst/>
              <a:cxnLst/>
              <a:rect l="l" t="t" r="r" b="b"/>
              <a:pathLst>
                <a:path w="2426" h="2096" extrusionOk="0">
                  <a:moveTo>
                    <a:pt x="1161" y="1033"/>
                  </a:moveTo>
                  <a:cubicBezTo>
                    <a:pt x="1275" y="1033"/>
                    <a:pt x="1377" y="1119"/>
                    <a:pt x="1408" y="1235"/>
                  </a:cubicBezTo>
                  <a:cubicBezTo>
                    <a:pt x="1419" y="1358"/>
                    <a:pt x="1341" y="1470"/>
                    <a:pt x="1207" y="1503"/>
                  </a:cubicBezTo>
                  <a:cubicBezTo>
                    <a:pt x="1200" y="1504"/>
                    <a:pt x="1193" y="1504"/>
                    <a:pt x="1186" y="1504"/>
                  </a:cubicBezTo>
                  <a:cubicBezTo>
                    <a:pt x="1072" y="1504"/>
                    <a:pt x="971" y="1418"/>
                    <a:pt x="950" y="1302"/>
                  </a:cubicBezTo>
                  <a:cubicBezTo>
                    <a:pt x="928" y="1179"/>
                    <a:pt x="1017" y="1068"/>
                    <a:pt x="1140" y="1034"/>
                  </a:cubicBezTo>
                  <a:cubicBezTo>
                    <a:pt x="1147" y="1034"/>
                    <a:pt x="1154" y="1033"/>
                    <a:pt x="1161" y="1033"/>
                  </a:cubicBezTo>
                  <a:close/>
                  <a:moveTo>
                    <a:pt x="1146" y="0"/>
                  </a:moveTo>
                  <a:cubicBezTo>
                    <a:pt x="982" y="0"/>
                    <a:pt x="823" y="46"/>
                    <a:pt x="682" y="129"/>
                  </a:cubicBezTo>
                  <a:cubicBezTo>
                    <a:pt x="582" y="185"/>
                    <a:pt x="470" y="252"/>
                    <a:pt x="369" y="319"/>
                  </a:cubicBezTo>
                  <a:cubicBezTo>
                    <a:pt x="559" y="531"/>
                    <a:pt x="738" y="788"/>
                    <a:pt x="928" y="1034"/>
                  </a:cubicBezTo>
                  <a:cubicBezTo>
                    <a:pt x="894" y="1090"/>
                    <a:pt x="850" y="1179"/>
                    <a:pt x="861" y="1258"/>
                  </a:cubicBezTo>
                  <a:cubicBezTo>
                    <a:pt x="682" y="1302"/>
                    <a:pt x="514" y="1325"/>
                    <a:pt x="347" y="1381"/>
                  </a:cubicBezTo>
                  <a:cubicBezTo>
                    <a:pt x="224" y="1414"/>
                    <a:pt x="112" y="1459"/>
                    <a:pt x="1" y="1492"/>
                  </a:cubicBezTo>
                  <a:cubicBezTo>
                    <a:pt x="23" y="1604"/>
                    <a:pt x="56" y="1716"/>
                    <a:pt x="112" y="1828"/>
                  </a:cubicBezTo>
                  <a:lnTo>
                    <a:pt x="112" y="1850"/>
                  </a:lnTo>
                  <a:lnTo>
                    <a:pt x="168" y="1649"/>
                  </a:lnTo>
                  <a:lnTo>
                    <a:pt x="392" y="1682"/>
                  </a:lnTo>
                  <a:lnTo>
                    <a:pt x="1118" y="1760"/>
                  </a:lnTo>
                  <a:cubicBezTo>
                    <a:pt x="1129" y="1705"/>
                    <a:pt x="1151" y="1649"/>
                    <a:pt x="1174" y="1593"/>
                  </a:cubicBezTo>
                  <a:lnTo>
                    <a:pt x="1252" y="1593"/>
                  </a:lnTo>
                  <a:cubicBezTo>
                    <a:pt x="1285" y="1593"/>
                    <a:pt x="1308" y="1582"/>
                    <a:pt x="1341" y="1571"/>
                  </a:cubicBezTo>
                  <a:cubicBezTo>
                    <a:pt x="1419" y="1660"/>
                    <a:pt x="1487" y="1760"/>
                    <a:pt x="1565" y="1861"/>
                  </a:cubicBezTo>
                  <a:lnTo>
                    <a:pt x="2079" y="2096"/>
                  </a:lnTo>
                  <a:cubicBezTo>
                    <a:pt x="2101" y="2084"/>
                    <a:pt x="2123" y="2062"/>
                    <a:pt x="2135" y="2040"/>
                  </a:cubicBezTo>
                  <a:cubicBezTo>
                    <a:pt x="2269" y="1883"/>
                    <a:pt x="2369" y="1705"/>
                    <a:pt x="2403" y="1515"/>
                  </a:cubicBezTo>
                  <a:cubicBezTo>
                    <a:pt x="2403" y="1481"/>
                    <a:pt x="2403" y="1470"/>
                    <a:pt x="2414" y="1448"/>
                  </a:cubicBezTo>
                  <a:cubicBezTo>
                    <a:pt x="2425" y="1325"/>
                    <a:pt x="2425" y="1224"/>
                    <a:pt x="2414" y="1112"/>
                  </a:cubicBezTo>
                  <a:lnTo>
                    <a:pt x="2347" y="1112"/>
                  </a:lnTo>
                  <a:cubicBezTo>
                    <a:pt x="2079" y="1112"/>
                    <a:pt x="1799" y="1135"/>
                    <a:pt x="1509" y="1168"/>
                  </a:cubicBezTo>
                  <a:cubicBezTo>
                    <a:pt x="1475" y="1090"/>
                    <a:pt x="1431" y="1023"/>
                    <a:pt x="1364" y="978"/>
                  </a:cubicBezTo>
                  <a:cubicBezTo>
                    <a:pt x="1487" y="688"/>
                    <a:pt x="1598" y="397"/>
                    <a:pt x="1654" y="118"/>
                  </a:cubicBezTo>
                  <a:cubicBezTo>
                    <a:pt x="1565" y="73"/>
                    <a:pt x="1453" y="51"/>
                    <a:pt x="1319" y="17"/>
                  </a:cubicBezTo>
                  <a:cubicBezTo>
                    <a:pt x="1261" y="6"/>
                    <a:pt x="1203" y="0"/>
                    <a:pt x="1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15025" y="3578700"/>
              <a:ext cx="51450" cy="219050"/>
            </a:xfrm>
            <a:custGeom>
              <a:avLst/>
              <a:gdLst/>
              <a:ahLst/>
              <a:cxnLst/>
              <a:rect l="l" t="t" r="r" b="b"/>
              <a:pathLst>
                <a:path w="1029" h="4381" extrusionOk="0">
                  <a:moveTo>
                    <a:pt x="302" y="1"/>
                  </a:moveTo>
                  <a:lnTo>
                    <a:pt x="1" y="57"/>
                  </a:lnTo>
                  <a:lnTo>
                    <a:pt x="693" y="4291"/>
                  </a:lnTo>
                  <a:lnTo>
                    <a:pt x="1029" y="4381"/>
                  </a:lnTo>
                  <a:lnTo>
                    <a:pt x="3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287075" y="3543500"/>
              <a:ext cx="93950" cy="243650"/>
            </a:xfrm>
            <a:custGeom>
              <a:avLst/>
              <a:gdLst/>
              <a:ahLst/>
              <a:cxnLst/>
              <a:rect l="l" t="t" r="r" b="b"/>
              <a:pathLst>
                <a:path w="1879" h="4873" extrusionOk="0">
                  <a:moveTo>
                    <a:pt x="1096" y="1"/>
                  </a:moveTo>
                  <a:lnTo>
                    <a:pt x="1" y="180"/>
                  </a:lnTo>
                  <a:cubicBezTo>
                    <a:pt x="79" y="615"/>
                    <a:pt x="783" y="4872"/>
                    <a:pt x="783" y="4872"/>
                  </a:cubicBezTo>
                  <a:lnTo>
                    <a:pt x="1878" y="4615"/>
                  </a:lnTo>
                  <a:cubicBezTo>
                    <a:pt x="1867" y="4615"/>
                    <a:pt x="1152" y="280"/>
                    <a:pt x="1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140725" y="3569200"/>
              <a:ext cx="79400" cy="235250"/>
            </a:xfrm>
            <a:custGeom>
              <a:avLst/>
              <a:gdLst/>
              <a:ahLst/>
              <a:cxnLst/>
              <a:rect l="l" t="t" r="r" b="b"/>
              <a:pathLst>
                <a:path w="1588" h="4705" extrusionOk="0">
                  <a:moveTo>
                    <a:pt x="917" y="1"/>
                  </a:moveTo>
                  <a:lnTo>
                    <a:pt x="1" y="157"/>
                  </a:lnTo>
                  <a:lnTo>
                    <a:pt x="738" y="4604"/>
                  </a:lnTo>
                  <a:lnTo>
                    <a:pt x="1129" y="4705"/>
                  </a:lnTo>
                  <a:lnTo>
                    <a:pt x="1241" y="4314"/>
                  </a:lnTo>
                  <a:lnTo>
                    <a:pt x="1297" y="4146"/>
                  </a:lnTo>
                  <a:lnTo>
                    <a:pt x="1364" y="3956"/>
                  </a:lnTo>
                  <a:lnTo>
                    <a:pt x="1587" y="3978"/>
                  </a:lnTo>
                  <a:lnTo>
                    <a:pt x="91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142;p46"/>
          <p:cNvGrpSpPr/>
          <p:nvPr/>
        </p:nvGrpSpPr>
        <p:grpSpPr>
          <a:xfrm>
            <a:off x="3597165" y="4246020"/>
            <a:ext cx="1541220" cy="573240"/>
            <a:chOff x="65925" y="3976450"/>
            <a:chExt cx="1284350" cy="477700"/>
          </a:xfrm>
        </p:grpSpPr>
        <p:sp>
          <p:nvSpPr>
            <p:cNvPr id="1143" name="Google Shape;1143;p46"/>
            <p:cNvSpPr/>
            <p:nvPr/>
          </p:nvSpPr>
          <p:spPr>
            <a:xfrm>
              <a:off x="636275" y="4188750"/>
              <a:ext cx="187200" cy="171550"/>
            </a:xfrm>
            <a:custGeom>
              <a:avLst/>
              <a:gdLst/>
              <a:ahLst/>
              <a:cxnLst/>
              <a:rect l="l" t="t" r="r" b="b"/>
              <a:pathLst>
                <a:path w="3744" h="3431" extrusionOk="0">
                  <a:moveTo>
                    <a:pt x="1375" y="1"/>
                  </a:moveTo>
                  <a:lnTo>
                    <a:pt x="548" y="1710"/>
                  </a:lnTo>
                  <a:lnTo>
                    <a:pt x="1085" y="2246"/>
                  </a:lnTo>
                  <a:lnTo>
                    <a:pt x="1" y="3431"/>
                  </a:lnTo>
                  <a:lnTo>
                    <a:pt x="1" y="3431"/>
                  </a:lnTo>
                  <a:lnTo>
                    <a:pt x="3744" y="2369"/>
                  </a:lnTo>
                  <a:lnTo>
                    <a:pt x="1375" y="1"/>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992125" y="4064200"/>
              <a:ext cx="160400" cy="148350"/>
            </a:xfrm>
            <a:custGeom>
              <a:avLst/>
              <a:gdLst/>
              <a:ahLst/>
              <a:cxnLst/>
              <a:rect l="l" t="t" r="r" b="b"/>
              <a:pathLst>
                <a:path w="3208" h="2967" extrusionOk="0">
                  <a:moveTo>
                    <a:pt x="2314" y="0"/>
                  </a:moveTo>
                  <a:lnTo>
                    <a:pt x="68" y="56"/>
                  </a:lnTo>
                  <a:lnTo>
                    <a:pt x="1" y="1721"/>
                  </a:lnTo>
                  <a:cubicBezTo>
                    <a:pt x="1" y="1721"/>
                    <a:pt x="839" y="2849"/>
                    <a:pt x="1129" y="2961"/>
                  </a:cubicBezTo>
                  <a:cubicBezTo>
                    <a:pt x="1139" y="2965"/>
                    <a:pt x="1150" y="2967"/>
                    <a:pt x="1162" y="2967"/>
                  </a:cubicBezTo>
                  <a:cubicBezTo>
                    <a:pt x="1541" y="2967"/>
                    <a:pt x="3208" y="1184"/>
                    <a:pt x="3208" y="1184"/>
                  </a:cubicBezTo>
                  <a:lnTo>
                    <a:pt x="2314" y="0"/>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36275" y="4031200"/>
              <a:ext cx="723500" cy="320750"/>
            </a:xfrm>
            <a:custGeom>
              <a:avLst/>
              <a:gdLst/>
              <a:ahLst/>
              <a:cxnLst/>
              <a:rect l="l" t="t" r="r" b="b"/>
              <a:pathLst>
                <a:path w="14470" h="6415" extrusionOk="0">
                  <a:moveTo>
                    <a:pt x="1" y="1"/>
                  </a:moveTo>
                  <a:lnTo>
                    <a:pt x="1" y="6414"/>
                  </a:lnTo>
                  <a:lnTo>
                    <a:pt x="14470" y="6414"/>
                  </a:lnTo>
                  <a:lnTo>
                    <a:pt x="14470" y="5465"/>
                  </a:lnTo>
                  <a:lnTo>
                    <a:pt x="738" y="5465"/>
                  </a:lnTo>
                  <a:lnTo>
                    <a:pt x="738" y="3152"/>
                  </a:lnTo>
                  <a:lnTo>
                    <a:pt x="336" y="3152"/>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3175" y="3977050"/>
              <a:ext cx="944700" cy="327400"/>
            </a:xfrm>
            <a:custGeom>
              <a:avLst/>
              <a:gdLst/>
              <a:ahLst/>
              <a:cxnLst/>
              <a:rect l="l" t="t" r="r" b="b"/>
              <a:pathLst>
                <a:path w="18894" h="6548" extrusionOk="0">
                  <a:moveTo>
                    <a:pt x="11955" y="0"/>
                  </a:moveTo>
                  <a:lnTo>
                    <a:pt x="11955" y="581"/>
                  </a:lnTo>
                  <a:lnTo>
                    <a:pt x="0" y="581"/>
                  </a:lnTo>
                  <a:lnTo>
                    <a:pt x="0" y="6548"/>
                  </a:lnTo>
                  <a:lnTo>
                    <a:pt x="18894" y="6548"/>
                  </a:lnTo>
                  <a:lnTo>
                    <a:pt x="18827" y="6101"/>
                  </a:lnTo>
                  <a:lnTo>
                    <a:pt x="18425" y="3687"/>
                  </a:lnTo>
                  <a:lnTo>
                    <a:pt x="18402" y="3587"/>
                  </a:lnTo>
                  <a:lnTo>
                    <a:pt x="18268" y="2816"/>
                  </a:lnTo>
                  <a:lnTo>
                    <a:pt x="18257" y="2793"/>
                  </a:lnTo>
                  <a:lnTo>
                    <a:pt x="17743" y="2179"/>
                  </a:lnTo>
                  <a:lnTo>
                    <a:pt x="16235" y="402"/>
                  </a:lnTo>
                  <a:lnTo>
                    <a:pt x="15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73175" y="4227850"/>
              <a:ext cx="977100" cy="124100"/>
            </a:xfrm>
            <a:custGeom>
              <a:avLst/>
              <a:gdLst/>
              <a:ahLst/>
              <a:cxnLst/>
              <a:rect l="l" t="t" r="r" b="b"/>
              <a:pathLst>
                <a:path w="19542" h="2482" extrusionOk="0">
                  <a:moveTo>
                    <a:pt x="0" y="1"/>
                  </a:moveTo>
                  <a:lnTo>
                    <a:pt x="0" y="1532"/>
                  </a:lnTo>
                  <a:lnTo>
                    <a:pt x="13732" y="1532"/>
                  </a:lnTo>
                  <a:lnTo>
                    <a:pt x="13732" y="2481"/>
                  </a:lnTo>
                  <a:lnTo>
                    <a:pt x="19542" y="2481"/>
                  </a:lnTo>
                  <a:lnTo>
                    <a:pt x="19542" y="2012"/>
                  </a:lnTo>
                  <a:cubicBezTo>
                    <a:pt x="19542" y="1744"/>
                    <a:pt x="19330" y="1532"/>
                    <a:pt x="19061" y="1532"/>
                  </a:cubicBezTo>
                  <a:lnTo>
                    <a:pt x="14291" y="1532"/>
                  </a:lnTo>
                  <a:lnTo>
                    <a:pt x="137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996625" y="3983200"/>
              <a:ext cx="303400" cy="297250"/>
            </a:xfrm>
            <a:custGeom>
              <a:avLst/>
              <a:gdLst/>
              <a:ahLst/>
              <a:cxnLst/>
              <a:rect l="l" t="t" r="r" b="b"/>
              <a:pathLst>
                <a:path w="6068" h="5945" extrusionOk="0">
                  <a:moveTo>
                    <a:pt x="90" y="0"/>
                  </a:moveTo>
                  <a:lnTo>
                    <a:pt x="0" y="380"/>
                  </a:lnTo>
                  <a:lnTo>
                    <a:pt x="6067" y="5944"/>
                  </a:lnTo>
                  <a:lnTo>
                    <a:pt x="5888" y="5408"/>
                  </a:lnTo>
                  <a:lnTo>
                    <a:pt x="280" y="279"/>
                  </a:lnTo>
                  <a:lnTo>
                    <a:pt x="90"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970925" y="3976450"/>
              <a:ext cx="346950" cy="328550"/>
            </a:xfrm>
            <a:custGeom>
              <a:avLst/>
              <a:gdLst/>
              <a:ahLst/>
              <a:cxnLst/>
              <a:rect l="l" t="t" r="r" b="b"/>
              <a:pathLst>
                <a:path w="6939" h="6571" extrusionOk="0">
                  <a:moveTo>
                    <a:pt x="3788" y="414"/>
                  </a:moveTo>
                  <a:lnTo>
                    <a:pt x="5922" y="2984"/>
                  </a:lnTo>
                  <a:lnTo>
                    <a:pt x="6425" y="5710"/>
                  </a:lnTo>
                  <a:lnTo>
                    <a:pt x="727" y="414"/>
                  </a:lnTo>
                  <a:close/>
                  <a:moveTo>
                    <a:pt x="0" y="1"/>
                  </a:moveTo>
                  <a:lnTo>
                    <a:pt x="0" y="582"/>
                  </a:lnTo>
                  <a:lnTo>
                    <a:pt x="324" y="582"/>
                  </a:lnTo>
                  <a:lnTo>
                    <a:pt x="1799" y="5029"/>
                  </a:lnTo>
                  <a:lnTo>
                    <a:pt x="1822" y="5029"/>
                  </a:lnTo>
                  <a:lnTo>
                    <a:pt x="2336" y="6560"/>
                  </a:lnTo>
                  <a:lnTo>
                    <a:pt x="2671" y="6560"/>
                  </a:lnTo>
                  <a:lnTo>
                    <a:pt x="838" y="1074"/>
                  </a:lnTo>
                  <a:lnTo>
                    <a:pt x="6537" y="6370"/>
                  </a:lnTo>
                  <a:lnTo>
                    <a:pt x="6581" y="6571"/>
                  </a:lnTo>
                  <a:lnTo>
                    <a:pt x="6939" y="6571"/>
                  </a:lnTo>
                  <a:lnTo>
                    <a:pt x="6872" y="6113"/>
                  </a:lnTo>
                  <a:lnTo>
                    <a:pt x="6470" y="3699"/>
                  </a:lnTo>
                  <a:lnTo>
                    <a:pt x="6470" y="3688"/>
                  </a:lnTo>
                  <a:lnTo>
                    <a:pt x="6447" y="3588"/>
                  </a:lnTo>
                  <a:lnTo>
                    <a:pt x="6324" y="2805"/>
                  </a:lnTo>
                  <a:lnTo>
                    <a:pt x="6313" y="2783"/>
                  </a:lnTo>
                  <a:lnTo>
                    <a:pt x="6313" y="2772"/>
                  </a:lnTo>
                  <a:lnTo>
                    <a:pt x="5799" y="2146"/>
                  </a:lnTo>
                  <a:lnTo>
                    <a:pt x="4302" y="414"/>
                  </a:lnTo>
                  <a:lnTo>
                    <a:pt x="3967" y="12"/>
                  </a:lnTo>
                  <a:lnTo>
                    <a:pt x="492" y="12"/>
                  </a:lnTo>
                  <a:lnTo>
                    <a:pt x="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65925" y="4301050"/>
              <a:ext cx="28500" cy="51450"/>
            </a:xfrm>
            <a:custGeom>
              <a:avLst/>
              <a:gdLst/>
              <a:ahLst/>
              <a:cxnLst/>
              <a:rect l="l" t="t" r="r" b="b"/>
              <a:pathLst>
                <a:path w="570" h="1029" extrusionOk="0">
                  <a:moveTo>
                    <a:pt x="570" y="0"/>
                  </a:moveTo>
                  <a:lnTo>
                    <a:pt x="123" y="336"/>
                  </a:lnTo>
                  <a:cubicBezTo>
                    <a:pt x="56" y="392"/>
                    <a:pt x="0" y="470"/>
                    <a:pt x="11" y="570"/>
                  </a:cubicBezTo>
                  <a:lnTo>
                    <a:pt x="11" y="1028"/>
                  </a:lnTo>
                  <a:lnTo>
                    <a:pt x="570" y="1028"/>
                  </a:lnTo>
                  <a:lnTo>
                    <a:pt x="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93825" y="4072550"/>
              <a:ext cx="248100" cy="279400"/>
            </a:xfrm>
            <a:custGeom>
              <a:avLst/>
              <a:gdLst/>
              <a:ahLst/>
              <a:cxnLst/>
              <a:rect l="l" t="t" r="r" b="b"/>
              <a:pathLst>
                <a:path w="4962" h="5588" extrusionOk="0">
                  <a:moveTo>
                    <a:pt x="1610" y="1"/>
                  </a:moveTo>
                  <a:cubicBezTo>
                    <a:pt x="1286" y="1"/>
                    <a:pt x="995" y="202"/>
                    <a:pt x="872" y="504"/>
                  </a:cubicBezTo>
                  <a:lnTo>
                    <a:pt x="101" y="2459"/>
                  </a:lnTo>
                  <a:cubicBezTo>
                    <a:pt x="34" y="2626"/>
                    <a:pt x="1" y="2828"/>
                    <a:pt x="1" y="3006"/>
                  </a:cubicBezTo>
                  <a:lnTo>
                    <a:pt x="1" y="5587"/>
                  </a:lnTo>
                  <a:lnTo>
                    <a:pt x="4962" y="5587"/>
                  </a:lnTo>
                  <a:lnTo>
                    <a:pt x="48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120075" y="4091000"/>
              <a:ext cx="195050" cy="173800"/>
            </a:xfrm>
            <a:custGeom>
              <a:avLst/>
              <a:gdLst/>
              <a:ahLst/>
              <a:cxnLst/>
              <a:rect l="l" t="t" r="r" b="b"/>
              <a:pathLst>
                <a:path w="3901" h="3476" extrusionOk="0">
                  <a:moveTo>
                    <a:pt x="1386" y="0"/>
                  </a:moveTo>
                  <a:cubicBezTo>
                    <a:pt x="1107" y="0"/>
                    <a:pt x="872" y="168"/>
                    <a:pt x="761" y="414"/>
                  </a:cubicBezTo>
                  <a:lnTo>
                    <a:pt x="57" y="2157"/>
                  </a:lnTo>
                  <a:cubicBezTo>
                    <a:pt x="23" y="2257"/>
                    <a:pt x="1" y="2358"/>
                    <a:pt x="1" y="2459"/>
                  </a:cubicBezTo>
                  <a:lnTo>
                    <a:pt x="1" y="2972"/>
                  </a:lnTo>
                  <a:cubicBezTo>
                    <a:pt x="1" y="3252"/>
                    <a:pt x="224" y="3475"/>
                    <a:pt x="504" y="3475"/>
                  </a:cubicBezTo>
                  <a:lnTo>
                    <a:pt x="1286" y="3475"/>
                  </a:lnTo>
                  <a:cubicBezTo>
                    <a:pt x="1487" y="3475"/>
                    <a:pt x="1677" y="3386"/>
                    <a:pt x="1822" y="3241"/>
                  </a:cubicBezTo>
                  <a:lnTo>
                    <a:pt x="2347" y="2682"/>
                  </a:lnTo>
                  <a:cubicBezTo>
                    <a:pt x="2571" y="2436"/>
                    <a:pt x="2883" y="2302"/>
                    <a:pt x="3208" y="2302"/>
                  </a:cubicBezTo>
                  <a:lnTo>
                    <a:pt x="3219" y="2302"/>
                  </a:lnTo>
                  <a:cubicBezTo>
                    <a:pt x="3599" y="2302"/>
                    <a:pt x="3889" y="1989"/>
                    <a:pt x="3889" y="1632"/>
                  </a:cubicBezTo>
                  <a:lnTo>
                    <a:pt x="3889" y="570"/>
                  </a:lnTo>
                  <a:cubicBezTo>
                    <a:pt x="3900" y="257"/>
                    <a:pt x="3654"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80425" y="4228450"/>
              <a:ext cx="34700" cy="11200"/>
            </a:xfrm>
            <a:custGeom>
              <a:avLst/>
              <a:gdLst/>
              <a:ahLst/>
              <a:cxnLst/>
              <a:rect l="l" t="t" r="r" b="b"/>
              <a:pathLst>
                <a:path w="694" h="224" extrusionOk="0">
                  <a:moveTo>
                    <a:pt x="1" y="0"/>
                  </a:moveTo>
                  <a:lnTo>
                    <a:pt x="1" y="223"/>
                  </a:lnTo>
                  <a:lnTo>
                    <a:pt x="693" y="223"/>
                  </a:lnTo>
                  <a:lnTo>
                    <a:pt x="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65925" y="4326750"/>
              <a:ext cx="1284350" cy="77700"/>
            </a:xfrm>
            <a:custGeom>
              <a:avLst/>
              <a:gdLst/>
              <a:ahLst/>
              <a:cxnLst/>
              <a:rect l="l" t="t" r="r" b="b"/>
              <a:pathLst>
                <a:path w="25687" h="1554" extrusionOk="0">
                  <a:moveTo>
                    <a:pt x="45" y="0"/>
                  </a:moveTo>
                  <a:cubicBezTo>
                    <a:pt x="11" y="0"/>
                    <a:pt x="0" y="12"/>
                    <a:pt x="0" y="45"/>
                  </a:cubicBezTo>
                  <a:lnTo>
                    <a:pt x="0" y="883"/>
                  </a:lnTo>
                  <a:cubicBezTo>
                    <a:pt x="0" y="1006"/>
                    <a:pt x="112" y="1118"/>
                    <a:pt x="235" y="1118"/>
                  </a:cubicBezTo>
                  <a:lnTo>
                    <a:pt x="14369" y="1118"/>
                  </a:lnTo>
                  <a:lnTo>
                    <a:pt x="14369" y="1554"/>
                  </a:lnTo>
                  <a:lnTo>
                    <a:pt x="15318" y="1554"/>
                  </a:lnTo>
                  <a:lnTo>
                    <a:pt x="15318" y="1118"/>
                  </a:lnTo>
                  <a:lnTo>
                    <a:pt x="25195" y="1118"/>
                  </a:lnTo>
                  <a:cubicBezTo>
                    <a:pt x="25463" y="1118"/>
                    <a:pt x="25687" y="894"/>
                    <a:pt x="25687" y="626"/>
                  </a:cubicBezTo>
                  <a:lnTo>
                    <a:pt x="25687" y="179"/>
                  </a:lnTo>
                  <a:lnTo>
                    <a:pt x="894" y="179"/>
                  </a:lnTo>
                  <a:cubicBezTo>
                    <a:pt x="872" y="179"/>
                    <a:pt x="838" y="157"/>
                    <a:pt x="838" y="123"/>
                  </a:cubicBezTo>
                  <a:lnTo>
                    <a:pt x="838" y="56"/>
                  </a:lnTo>
                  <a:cubicBezTo>
                    <a:pt x="838" y="34"/>
                    <a:pt x="816"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32375" y="4342950"/>
              <a:ext cx="61500" cy="61500"/>
            </a:xfrm>
            <a:custGeom>
              <a:avLst/>
              <a:gdLst/>
              <a:ahLst/>
              <a:cxnLst/>
              <a:rect l="l" t="t" r="r" b="b"/>
              <a:pathLst>
                <a:path w="1230" h="1230" extrusionOk="0">
                  <a:moveTo>
                    <a:pt x="615" y="0"/>
                  </a:moveTo>
                  <a:cubicBezTo>
                    <a:pt x="280" y="0"/>
                    <a:pt x="1" y="280"/>
                    <a:pt x="1" y="615"/>
                  </a:cubicBezTo>
                  <a:cubicBezTo>
                    <a:pt x="1" y="950"/>
                    <a:pt x="280" y="1230"/>
                    <a:pt x="615" y="1230"/>
                  </a:cubicBezTo>
                  <a:cubicBezTo>
                    <a:pt x="950" y="1230"/>
                    <a:pt x="1230" y="950"/>
                    <a:pt x="1230" y="615"/>
                  </a:cubicBezTo>
                  <a:cubicBezTo>
                    <a:pt x="1230" y="280"/>
                    <a:pt x="973"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594375" y="4342950"/>
              <a:ext cx="110100" cy="61500"/>
            </a:xfrm>
            <a:custGeom>
              <a:avLst/>
              <a:gdLst/>
              <a:ahLst/>
              <a:cxnLst/>
              <a:rect l="l" t="t" r="r" b="b"/>
              <a:pathLst>
                <a:path w="2202" h="1230" extrusionOk="0">
                  <a:moveTo>
                    <a:pt x="101" y="0"/>
                  </a:moveTo>
                  <a:lnTo>
                    <a:pt x="1" y="1230"/>
                  </a:lnTo>
                  <a:lnTo>
                    <a:pt x="2202" y="1230"/>
                  </a:ln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554175" y="4342950"/>
              <a:ext cx="45300" cy="61500"/>
            </a:xfrm>
            <a:custGeom>
              <a:avLst/>
              <a:gdLst/>
              <a:ahLst/>
              <a:cxnLst/>
              <a:rect l="l" t="t" r="r" b="b"/>
              <a:pathLst>
                <a:path w="906" h="1230" extrusionOk="0">
                  <a:moveTo>
                    <a:pt x="0" y="0"/>
                  </a:moveTo>
                  <a:lnTo>
                    <a:pt x="0" y="1230"/>
                  </a:lnTo>
                  <a:lnTo>
                    <a:pt x="905" y="1230"/>
                  </a:lnTo>
                  <a:lnTo>
                    <a:pt x="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626225" y="4342950"/>
              <a:ext cx="45300" cy="61500"/>
            </a:xfrm>
            <a:custGeom>
              <a:avLst/>
              <a:gdLst/>
              <a:ahLst/>
              <a:cxnLst/>
              <a:rect l="l" t="t" r="r" b="b"/>
              <a:pathLst>
                <a:path w="906" h="1230" extrusionOk="0">
                  <a:moveTo>
                    <a:pt x="1" y="0"/>
                  </a:moveTo>
                  <a:lnTo>
                    <a:pt x="1" y="1230"/>
                  </a:lnTo>
                  <a:lnTo>
                    <a:pt x="906" y="1230"/>
                  </a:lnTo>
                  <a:lnTo>
                    <a:pt x="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697725" y="4342950"/>
              <a:ext cx="45850" cy="61500"/>
            </a:xfrm>
            <a:custGeom>
              <a:avLst/>
              <a:gdLst/>
              <a:ahLst/>
              <a:cxnLst/>
              <a:rect l="l" t="t" r="r" b="b"/>
              <a:pathLst>
                <a:path w="917" h="1230" extrusionOk="0">
                  <a:moveTo>
                    <a:pt x="1" y="0"/>
                  </a:moveTo>
                  <a:lnTo>
                    <a:pt x="1" y="1230"/>
                  </a:lnTo>
                  <a:lnTo>
                    <a:pt x="917" y="123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1675" y="4315550"/>
              <a:ext cx="138000" cy="138600"/>
            </a:xfrm>
            <a:custGeom>
              <a:avLst/>
              <a:gdLst/>
              <a:ahLst/>
              <a:cxnLst/>
              <a:rect l="l" t="t" r="r" b="b"/>
              <a:pathLst>
                <a:path w="2760" h="2772" extrusionOk="0">
                  <a:moveTo>
                    <a:pt x="1374" y="1"/>
                  </a:moveTo>
                  <a:cubicBezTo>
                    <a:pt x="615" y="1"/>
                    <a:pt x="0" y="616"/>
                    <a:pt x="0" y="1386"/>
                  </a:cubicBezTo>
                  <a:cubicBezTo>
                    <a:pt x="0" y="2157"/>
                    <a:pt x="615" y="2772"/>
                    <a:pt x="1374" y="2772"/>
                  </a:cubicBezTo>
                  <a:cubicBezTo>
                    <a:pt x="2145" y="2772"/>
                    <a:pt x="2760" y="2157"/>
                    <a:pt x="2760" y="1386"/>
                  </a:cubicBezTo>
                  <a:cubicBezTo>
                    <a:pt x="2760" y="616"/>
                    <a:pt x="2145" y="1"/>
                    <a:pt x="1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24025" y="4337900"/>
              <a:ext cx="93300" cy="93900"/>
            </a:xfrm>
            <a:custGeom>
              <a:avLst/>
              <a:gdLst/>
              <a:ahLst/>
              <a:cxnLst/>
              <a:rect l="l" t="t" r="r" b="b"/>
              <a:pathLst>
                <a:path w="1866" h="1878" extrusionOk="0">
                  <a:moveTo>
                    <a:pt x="927" y="1"/>
                  </a:moveTo>
                  <a:cubicBezTo>
                    <a:pt x="413" y="1"/>
                    <a:pt x="0" y="425"/>
                    <a:pt x="0" y="939"/>
                  </a:cubicBezTo>
                  <a:cubicBezTo>
                    <a:pt x="0" y="1453"/>
                    <a:pt x="413" y="1878"/>
                    <a:pt x="927" y="1878"/>
                  </a:cubicBezTo>
                  <a:cubicBezTo>
                    <a:pt x="1453" y="1878"/>
                    <a:pt x="1866" y="1453"/>
                    <a:pt x="1866" y="939"/>
                  </a:cubicBezTo>
                  <a:cubicBezTo>
                    <a:pt x="1866" y="425"/>
                    <a:pt x="1453"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43575" y="4357450"/>
              <a:ext cx="54200" cy="54800"/>
            </a:xfrm>
            <a:custGeom>
              <a:avLst/>
              <a:gdLst/>
              <a:ahLst/>
              <a:cxnLst/>
              <a:rect l="l" t="t" r="r" b="b"/>
              <a:pathLst>
                <a:path w="1084" h="1096" extrusionOk="0">
                  <a:moveTo>
                    <a:pt x="536" y="1"/>
                  </a:moveTo>
                  <a:cubicBezTo>
                    <a:pt x="246" y="1"/>
                    <a:pt x="0" y="236"/>
                    <a:pt x="0" y="548"/>
                  </a:cubicBezTo>
                  <a:cubicBezTo>
                    <a:pt x="0" y="839"/>
                    <a:pt x="246" y="1096"/>
                    <a:pt x="536" y="1096"/>
                  </a:cubicBezTo>
                  <a:cubicBezTo>
                    <a:pt x="838" y="1096"/>
                    <a:pt x="1084" y="850"/>
                    <a:pt x="1084" y="548"/>
                  </a:cubicBezTo>
                  <a:cubicBezTo>
                    <a:pt x="1084" y="236"/>
                    <a:pt x="838"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53625" y="4368650"/>
              <a:ext cx="32450" cy="32450"/>
            </a:xfrm>
            <a:custGeom>
              <a:avLst/>
              <a:gdLst/>
              <a:ahLst/>
              <a:cxnLst/>
              <a:rect l="l" t="t" r="r" b="b"/>
              <a:pathLst>
                <a:path w="649" h="649" extrusionOk="0">
                  <a:moveTo>
                    <a:pt x="324" y="0"/>
                  </a:moveTo>
                  <a:cubicBezTo>
                    <a:pt x="145" y="0"/>
                    <a:pt x="0" y="157"/>
                    <a:pt x="0" y="324"/>
                  </a:cubicBezTo>
                  <a:cubicBezTo>
                    <a:pt x="0" y="503"/>
                    <a:pt x="145"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901625" y="4315550"/>
              <a:ext cx="138600" cy="138600"/>
            </a:xfrm>
            <a:custGeom>
              <a:avLst/>
              <a:gdLst/>
              <a:ahLst/>
              <a:cxnLst/>
              <a:rect l="l" t="t" r="r" b="b"/>
              <a:pathLst>
                <a:path w="2772" h="2772" extrusionOk="0">
                  <a:moveTo>
                    <a:pt x="1386" y="1"/>
                  </a:moveTo>
                  <a:cubicBezTo>
                    <a:pt x="615" y="1"/>
                    <a:pt x="1" y="616"/>
                    <a:pt x="1" y="1386"/>
                  </a:cubicBezTo>
                  <a:cubicBezTo>
                    <a:pt x="1" y="2157"/>
                    <a:pt x="615" y="2772"/>
                    <a:pt x="1386" y="2772"/>
                  </a:cubicBezTo>
                  <a:cubicBezTo>
                    <a:pt x="2157" y="2772"/>
                    <a:pt x="2772" y="2157"/>
                    <a:pt x="2772" y="1386"/>
                  </a:cubicBezTo>
                  <a:cubicBezTo>
                    <a:pt x="2772" y="616"/>
                    <a:pt x="2157" y="1"/>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923975" y="4337900"/>
              <a:ext cx="93900" cy="93900"/>
            </a:xfrm>
            <a:custGeom>
              <a:avLst/>
              <a:gdLst/>
              <a:ahLst/>
              <a:cxnLst/>
              <a:rect l="l" t="t" r="r" b="b"/>
              <a:pathLst>
                <a:path w="1878" h="1878" extrusionOk="0">
                  <a:moveTo>
                    <a:pt x="939" y="1"/>
                  </a:moveTo>
                  <a:cubicBezTo>
                    <a:pt x="425" y="1"/>
                    <a:pt x="1" y="425"/>
                    <a:pt x="1" y="939"/>
                  </a:cubicBezTo>
                  <a:cubicBezTo>
                    <a:pt x="1" y="1453"/>
                    <a:pt x="425" y="1878"/>
                    <a:pt x="939" y="1878"/>
                  </a:cubicBezTo>
                  <a:cubicBezTo>
                    <a:pt x="1453" y="1878"/>
                    <a:pt x="1878" y="1453"/>
                    <a:pt x="1878" y="939"/>
                  </a:cubicBezTo>
                  <a:cubicBezTo>
                    <a:pt x="1878" y="425"/>
                    <a:pt x="1453" y="1"/>
                    <a:pt x="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944125" y="4357450"/>
              <a:ext cx="54800" cy="54800"/>
            </a:xfrm>
            <a:custGeom>
              <a:avLst/>
              <a:gdLst/>
              <a:ahLst/>
              <a:cxnLst/>
              <a:rect l="l" t="t" r="r" b="b"/>
              <a:pathLst>
                <a:path w="1096" h="1096" extrusionOk="0">
                  <a:moveTo>
                    <a:pt x="548" y="1"/>
                  </a:moveTo>
                  <a:cubicBezTo>
                    <a:pt x="257" y="1"/>
                    <a:pt x="0" y="236"/>
                    <a:pt x="0" y="548"/>
                  </a:cubicBezTo>
                  <a:cubicBezTo>
                    <a:pt x="0" y="839"/>
                    <a:pt x="246" y="1096"/>
                    <a:pt x="548" y="1096"/>
                  </a:cubicBezTo>
                  <a:cubicBezTo>
                    <a:pt x="838" y="1096"/>
                    <a:pt x="1095" y="850"/>
                    <a:pt x="1095" y="548"/>
                  </a:cubicBezTo>
                  <a:cubicBezTo>
                    <a:pt x="1095" y="236"/>
                    <a:pt x="849"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954725" y="4368650"/>
              <a:ext cx="32450" cy="32450"/>
            </a:xfrm>
            <a:custGeom>
              <a:avLst/>
              <a:gdLst/>
              <a:ahLst/>
              <a:cxnLst/>
              <a:rect l="l" t="t" r="r" b="b"/>
              <a:pathLst>
                <a:path w="649" h="649" extrusionOk="0">
                  <a:moveTo>
                    <a:pt x="324" y="0"/>
                  </a:moveTo>
                  <a:cubicBezTo>
                    <a:pt x="146" y="0"/>
                    <a:pt x="0" y="157"/>
                    <a:pt x="0" y="324"/>
                  </a:cubicBezTo>
                  <a:cubicBezTo>
                    <a:pt x="0" y="503"/>
                    <a:pt x="146"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160325" y="4081500"/>
              <a:ext cx="168750" cy="1750"/>
            </a:xfrm>
            <a:custGeom>
              <a:avLst/>
              <a:gdLst/>
              <a:ahLst/>
              <a:cxnLst/>
              <a:rect l="l" t="t" r="r" b="b"/>
              <a:pathLst>
                <a:path w="3375" h="35" extrusionOk="0">
                  <a:moveTo>
                    <a:pt x="0" y="0"/>
                  </a:moveTo>
                  <a:lnTo>
                    <a:pt x="0" y="34"/>
                  </a:lnTo>
                  <a:lnTo>
                    <a:pt x="3375" y="34"/>
                  </a:lnTo>
                  <a:lnTo>
                    <a:pt x="3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327925" y="4083200"/>
              <a:ext cx="1150" cy="181600"/>
            </a:xfrm>
            <a:custGeom>
              <a:avLst/>
              <a:gdLst/>
              <a:ahLst/>
              <a:cxnLst/>
              <a:rect l="l" t="t" r="r" b="b"/>
              <a:pathLst>
                <a:path w="23" h="3632" extrusionOk="0">
                  <a:moveTo>
                    <a:pt x="0" y="0"/>
                  </a:moveTo>
                  <a:lnTo>
                    <a:pt x="0" y="3631"/>
                  </a:lnTo>
                  <a:lnTo>
                    <a:pt x="23" y="3631"/>
                  </a:lnTo>
                  <a:lnTo>
                    <a:pt x="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07225" y="4313350"/>
              <a:ext cx="95050" cy="2250"/>
            </a:xfrm>
            <a:custGeom>
              <a:avLst/>
              <a:gdLst/>
              <a:ahLst/>
              <a:cxnLst/>
              <a:rect l="l" t="t" r="r" b="b"/>
              <a:pathLst>
                <a:path w="1901" h="45" extrusionOk="0">
                  <a:moveTo>
                    <a:pt x="1" y="0"/>
                  </a:moveTo>
                  <a:lnTo>
                    <a:pt x="1" y="45"/>
                  </a:lnTo>
                  <a:lnTo>
                    <a:pt x="1900" y="45"/>
                  </a:lnTo>
                  <a:lnTo>
                    <a:pt x="1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07225" y="4208850"/>
              <a:ext cx="2300" cy="106750"/>
            </a:xfrm>
            <a:custGeom>
              <a:avLst/>
              <a:gdLst/>
              <a:ahLst/>
              <a:cxnLst/>
              <a:rect l="l" t="t" r="r" b="b"/>
              <a:pathLst>
                <a:path w="46" h="2135" extrusionOk="0">
                  <a:moveTo>
                    <a:pt x="1" y="1"/>
                  </a:moveTo>
                  <a:lnTo>
                    <a:pt x="1" y="2135"/>
                  </a:lnTo>
                  <a:lnTo>
                    <a:pt x="46" y="2135"/>
                  </a:lnTo>
                  <a:lnTo>
                    <a:pt x="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02225" y="4254100"/>
              <a:ext cx="126850" cy="61500"/>
            </a:xfrm>
            <a:custGeom>
              <a:avLst/>
              <a:gdLst/>
              <a:ahLst/>
              <a:cxnLst/>
              <a:rect l="l" t="t" r="r" b="b"/>
              <a:pathLst>
                <a:path w="2537" h="1230" extrusionOk="0">
                  <a:moveTo>
                    <a:pt x="1721" y="1"/>
                  </a:moveTo>
                  <a:cubicBezTo>
                    <a:pt x="939" y="1"/>
                    <a:pt x="246" y="493"/>
                    <a:pt x="0" y="1230"/>
                  </a:cubicBezTo>
                  <a:lnTo>
                    <a:pt x="45" y="1230"/>
                  </a:lnTo>
                  <a:cubicBezTo>
                    <a:pt x="291" y="515"/>
                    <a:pt x="961" y="46"/>
                    <a:pt x="1721" y="46"/>
                  </a:cubicBezTo>
                  <a:cubicBezTo>
                    <a:pt x="2000" y="46"/>
                    <a:pt x="2257" y="102"/>
                    <a:pt x="2503" y="224"/>
                  </a:cubicBezTo>
                  <a:lnTo>
                    <a:pt x="2537" y="213"/>
                  </a:lnTo>
                  <a:lnTo>
                    <a:pt x="2525" y="180"/>
                  </a:lnTo>
                  <a:cubicBezTo>
                    <a:pt x="2280" y="57"/>
                    <a:pt x="2011"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07225" y="4081500"/>
              <a:ext cx="54250" cy="127400"/>
            </a:xfrm>
            <a:custGeom>
              <a:avLst/>
              <a:gdLst/>
              <a:ahLst/>
              <a:cxnLst/>
              <a:rect l="l" t="t" r="r" b="b"/>
              <a:pathLst>
                <a:path w="1085" h="2548" extrusionOk="0">
                  <a:moveTo>
                    <a:pt x="1051" y="0"/>
                  </a:moveTo>
                  <a:lnTo>
                    <a:pt x="1" y="2548"/>
                  </a:lnTo>
                  <a:lnTo>
                    <a:pt x="57" y="2548"/>
                  </a:lnTo>
                  <a:lnTo>
                    <a:pt x="10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697175" y="4049650"/>
              <a:ext cx="22950" cy="41950"/>
            </a:xfrm>
            <a:custGeom>
              <a:avLst/>
              <a:gdLst/>
              <a:ahLst/>
              <a:cxnLst/>
              <a:rect l="l" t="t" r="r" b="b"/>
              <a:pathLst>
                <a:path w="459" h="839" extrusionOk="0">
                  <a:moveTo>
                    <a:pt x="1" y="1"/>
                  </a:moveTo>
                  <a:lnTo>
                    <a:pt x="1" y="839"/>
                  </a:lnTo>
                  <a:lnTo>
                    <a:pt x="459" y="41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43525" y="4121700"/>
              <a:ext cx="40850" cy="23000"/>
            </a:xfrm>
            <a:custGeom>
              <a:avLst/>
              <a:gdLst/>
              <a:ahLst/>
              <a:cxnLst/>
              <a:rect l="l" t="t" r="r" b="b"/>
              <a:pathLst>
                <a:path w="817" h="460" extrusionOk="0">
                  <a:moveTo>
                    <a:pt x="1" y="1"/>
                  </a:moveTo>
                  <a:lnTo>
                    <a:pt x="414" y="459"/>
                  </a:lnTo>
                  <a:lnTo>
                    <a:pt x="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697175" y="4161400"/>
              <a:ext cx="22950" cy="41950"/>
            </a:xfrm>
            <a:custGeom>
              <a:avLst/>
              <a:gdLst/>
              <a:ahLst/>
              <a:cxnLst/>
              <a:rect l="l" t="t" r="r" b="b"/>
              <a:pathLst>
                <a:path w="459" h="839" extrusionOk="0">
                  <a:moveTo>
                    <a:pt x="459" y="0"/>
                  </a:moveTo>
                  <a:lnTo>
                    <a:pt x="1" y="414"/>
                  </a:lnTo>
                  <a:lnTo>
                    <a:pt x="459" y="838"/>
                  </a:lnTo>
                  <a:lnTo>
                    <a:pt x="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718425" y="4064200"/>
              <a:ext cx="53100" cy="53100"/>
            </a:xfrm>
            <a:custGeom>
              <a:avLst/>
              <a:gdLst/>
              <a:ahLst/>
              <a:cxnLst/>
              <a:rect l="l" t="t" r="r" b="b"/>
              <a:pathLst>
                <a:path w="1062" h="1062" extrusionOk="0">
                  <a:moveTo>
                    <a:pt x="0" y="0"/>
                  </a:moveTo>
                  <a:lnTo>
                    <a:pt x="134" y="123"/>
                  </a:lnTo>
                  <a:lnTo>
                    <a:pt x="0" y="246"/>
                  </a:lnTo>
                  <a:cubicBezTo>
                    <a:pt x="402" y="335"/>
                    <a:pt x="726" y="659"/>
                    <a:pt x="793" y="1062"/>
                  </a:cubicBezTo>
                  <a:lnTo>
                    <a:pt x="1062" y="1062"/>
                  </a:lnTo>
                  <a:cubicBezTo>
                    <a:pt x="972" y="514"/>
                    <a:pt x="536" y="9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647475" y="4142400"/>
              <a:ext cx="52000" cy="46950"/>
            </a:xfrm>
            <a:custGeom>
              <a:avLst/>
              <a:gdLst/>
              <a:ahLst/>
              <a:cxnLst/>
              <a:rect l="l" t="t" r="r" b="b"/>
              <a:pathLst>
                <a:path w="1040" h="939" extrusionOk="0">
                  <a:moveTo>
                    <a:pt x="0" y="0"/>
                  </a:moveTo>
                  <a:cubicBezTo>
                    <a:pt x="134" y="492"/>
                    <a:pt x="536" y="850"/>
                    <a:pt x="1039" y="939"/>
                  </a:cubicBezTo>
                  <a:lnTo>
                    <a:pt x="894" y="816"/>
                  </a:lnTo>
                  <a:lnTo>
                    <a:pt x="1039" y="671"/>
                  </a:lnTo>
                  <a:cubicBezTo>
                    <a:pt x="671" y="604"/>
                    <a:pt x="380" y="336"/>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645775" y="4065850"/>
              <a:ext cx="47550" cy="52000"/>
            </a:xfrm>
            <a:custGeom>
              <a:avLst/>
              <a:gdLst/>
              <a:ahLst/>
              <a:cxnLst/>
              <a:rect l="l" t="t" r="r" b="b"/>
              <a:pathLst>
                <a:path w="951" h="1040" extrusionOk="0">
                  <a:moveTo>
                    <a:pt x="950" y="1"/>
                  </a:moveTo>
                  <a:cubicBezTo>
                    <a:pt x="459" y="124"/>
                    <a:pt x="79" y="526"/>
                    <a:pt x="1" y="1029"/>
                  </a:cubicBezTo>
                  <a:lnTo>
                    <a:pt x="124" y="894"/>
                  </a:lnTo>
                  <a:lnTo>
                    <a:pt x="258" y="1040"/>
                  </a:lnTo>
                  <a:cubicBezTo>
                    <a:pt x="336" y="660"/>
                    <a:pt x="593" y="369"/>
                    <a:pt x="950" y="258"/>
                  </a:cubicBezTo>
                  <a:lnTo>
                    <a:pt x="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723975" y="4140700"/>
              <a:ext cx="45300" cy="46450"/>
            </a:xfrm>
            <a:custGeom>
              <a:avLst/>
              <a:gdLst/>
              <a:ahLst/>
              <a:cxnLst/>
              <a:rect l="l" t="t" r="r" b="b"/>
              <a:pathLst>
                <a:path w="906" h="929" extrusionOk="0">
                  <a:moveTo>
                    <a:pt x="649" y="1"/>
                  </a:moveTo>
                  <a:cubicBezTo>
                    <a:pt x="560" y="314"/>
                    <a:pt x="303" y="559"/>
                    <a:pt x="1" y="660"/>
                  </a:cubicBezTo>
                  <a:lnTo>
                    <a:pt x="1" y="928"/>
                  </a:lnTo>
                  <a:cubicBezTo>
                    <a:pt x="425" y="828"/>
                    <a:pt x="783" y="492"/>
                    <a:pt x="906" y="68"/>
                  </a:cubicBezTo>
                  <a:lnTo>
                    <a:pt x="906" y="68"/>
                  </a:lnTo>
                  <a:lnTo>
                    <a:pt x="805" y="180"/>
                  </a:lnTo>
                  <a:lnTo>
                    <a:pt x="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631825" y="4115000"/>
              <a:ext cx="41950" cy="23550"/>
            </a:xfrm>
            <a:custGeom>
              <a:avLst/>
              <a:gdLst/>
              <a:ahLst/>
              <a:cxnLst/>
              <a:rect l="l" t="t" r="r" b="b"/>
              <a:pathLst>
                <a:path w="839" h="471" extrusionOk="0">
                  <a:moveTo>
                    <a:pt x="414" y="1"/>
                  </a:moveTo>
                  <a:lnTo>
                    <a:pt x="0" y="470"/>
                  </a:lnTo>
                  <a:lnTo>
                    <a:pt x="838" y="470"/>
                  </a:lnTo>
                  <a:lnTo>
                    <a:pt x="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6"/>
          <p:cNvSpPr/>
          <p:nvPr/>
        </p:nvSpPr>
        <p:spPr>
          <a:xfrm>
            <a:off x="14105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87;p46"/>
          <p:cNvGrpSpPr/>
          <p:nvPr/>
        </p:nvGrpSpPr>
        <p:grpSpPr>
          <a:xfrm>
            <a:off x="2016063" y="4508887"/>
            <a:ext cx="213408" cy="316663"/>
            <a:chOff x="8873575" y="4119500"/>
            <a:chExt cx="228000" cy="337450"/>
          </a:xfrm>
        </p:grpSpPr>
        <p:sp>
          <p:nvSpPr>
            <p:cNvPr id="1188" name="Google Shape;1188;p46"/>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5;p46"/>
          <p:cNvGrpSpPr/>
          <p:nvPr/>
        </p:nvGrpSpPr>
        <p:grpSpPr>
          <a:xfrm>
            <a:off x="1701801" y="4622105"/>
            <a:ext cx="316415" cy="213955"/>
            <a:chOff x="8537825" y="4240150"/>
            <a:chExt cx="338050" cy="228000"/>
          </a:xfrm>
        </p:grpSpPr>
        <p:sp>
          <p:nvSpPr>
            <p:cNvPr id="1206" name="Google Shape;1206;p46"/>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6"/>
          <p:cNvSpPr/>
          <p:nvPr/>
        </p:nvSpPr>
        <p:spPr>
          <a:xfrm>
            <a:off x="7271454" y="8448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88102"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40611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txBox="1">
            <a:spLocks noGrp="1"/>
          </p:cNvSpPr>
          <p:nvPr>
            <p:ph type="title"/>
          </p:nvPr>
        </p:nvSpPr>
        <p:spPr>
          <a:xfrm>
            <a:off x="720000" y="1455900"/>
            <a:ext cx="4641000" cy="815700"/>
          </a:xfrm>
          <a:prstGeom prst="rect">
            <a:avLst/>
          </a:prstGeom>
        </p:spPr>
        <p:txBody>
          <a:bodyPr spcFirstLastPara="1" wrap="square" lIns="90000" tIns="91425" rIns="90000" bIns="91425" anchor="t" anchorCtr="0">
            <a:noAutofit/>
          </a:bodyPr>
          <a:lstStyle/>
          <a:p>
            <a:r>
              <a:rPr lang="en-US" sz="4400" dirty="0" smtClean="0"/>
              <a:t/>
            </a:r>
            <a:br>
              <a:rPr lang="en-US" sz="4400" dirty="0" smtClean="0"/>
            </a:br>
            <a:endParaRPr/>
          </a:p>
        </p:txBody>
      </p:sp>
      <p:sp>
        <p:nvSpPr>
          <p:cNvPr id="1037" name="Google Shape;1037;p46"/>
          <p:cNvSpPr txBox="1">
            <a:spLocks noGrp="1"/>
          </p:cNvSpPr>
          <p:nvPr>
            <p:ph type="subTitle" idx="1"/>
          </p:nvPr>
        </p:nvSpPr>
        <p:spPr>
          <a:xfrm>
            <a:off x="-357222" y="571486"/>
            <a:ext cx="6286544" cy="3714776"/>
          </a:xfrm>
          <a:prstGeom prst="rect">
            <a:avLst/>
          </a:prstGeom>
        </p:spPr>
        <p:txBody>
          <a:bodyPr spcFirstLastPara="1" wrap="square" lIns="90000" tIns="91425" rIns="90000" bIns="91425" anchor="t" anchorCtr="0">
            <a:noAutofit/>
          </a:bodyPr>
          <a:lstStyle/>
          <a:p>
            <a:r>
              <a:rPr lang="en-US" sz="2000" b="1" dirty="0" err="1" smtClean="0"/>
              <a:t>v</a:t>
            </a:r>
            <a:r>
              <a:rPr lang="en-US" b="1" dirty="0" err="1" smtClean="0"/>
              <a:t>Use</a:t>
            </a:r>
            <a:r>
              <a:rPr lang="en-US" b="1" dirty="0" smtClean="0"/>
              <a:t> Air Quality Index (AQI):</a:t>
            </a:r>
            <a:endParaRPr lang="en-US" dirty="0" smtClean="0"/>
          </a:p>
          <a:p>
            <a:pPr lvl="1"/>
            <a:r>
              <a:rPr lang="en-US" dirty="0" smtClean="0"/>
              <a:t>The Air Quality Index (AQI) is a standardized way to assess and compare air quality across regions. Calculate the AQI for different locations in Tamil Nadu and pinpoint areas with consistently high AQI values</a:t>
            </a:r>
            <a:r>
              <a:rPr lang="en-US" dirty="0" smtClean="0"/>
              <a:t>.</a:t>
            </a:r>
          </a:p>
          <a:p>
            <a:pPr lvl="1"/>
            <a:endParaRPr lang="en-US" dirty="0" smtClean="0"/>
          </a:p>
          <a:p>
            <a:pPr lvl="1"/>
            <a:endParaRPr lang="en-US" dirty="0" smtClean="0"/>
          </a:p>
          <a:p>
            <a:r>
              <a:rPr lang="en-US" b="1" dirty="0" smtClean="0"/>
              <a:t>Consult Environmental Reports:</a:t>
            </a:r>
            <a:endParaRPr lang="en-US" dirty="0" smtClean="0"/>
          </a:p>
          <a:p>
            <a:pPr lvl="1"/>
            <a:r>
              <a:rPr lang="en-US" dirty="0" smtClean="0"/>
              <a:t>Review environmental impact assessments, reports, and studies conducted in the region. These documents often highlight pollution sources and their impact on air quality.</a:t>
            </a:r>
          </a:p>
          <a:p>
            <a:pPr marL="0" lvl="0" indent="0"/>
            <a:endParaRPr lang="en-US" sz="2000" b="1" dirty="0" smtClean="0"/>
          </a:p>
        </p:txBody>
      </p:sp>
      <p:grpSp>
        <p:nvGrpSpPr>
          <p:cNvPr id="2" name="Google Shape;1038;p46"/>
          <p:cNvGrpSpPr/>
          <p:nvPr/>
        </p:nvGrpSpPr>
        <p:grpSpPr>
          <a:xfrm>
            <a:off x="4555125" y="2598553"/>
            <a:ext cx="5629010" cy="2220707"/>
            <a:chOff x="292725" y="2162600"/>
            <a:chExt cx="6013900" cy="2372550"/>
          </a:xfrm>
        </p:grpSpPr>
        <p:sp>
          <p:nvSpPr>
            <p:cNvPr id="1039" name="Google Shape;1039;p46"/>
            <p:cNvSpPr/>
            <p:nvPr/>
          </p:nvSpPr>
          <p:spPr>
            <a:xfrm>
              <a:off x="292725" y="2162600"/>
              <a:ext cx="6013900" cy="2372550"/>
            </a:xfrm>
            <a:custGeom>
              <a:avLst/>
              <a:gdLst/>
              <a:ahLst/>
              <a:cxnLst/>
              <a:rect l="l" t="t" r="r" b="b"/>
              <a:pathLst>
                <a:path w="120278" h="47451" extrusionOk="0">
                  <a:moveTo>
                    <a:pt x="68240" y="1"/>
                  </a:moveTo>
                  <a:cubicBezTo>
                    <a:pt x="65033" y="1"/>
                    <a:pt x="61841" y="1338"/>
                    <a:pt x="59575" y="3966"/>
                  </a:cubicBezTo>
                  <a:lnTo>
                    <a:pt x="50949" y="13954"/>
                  </a:lnTo>
                  <a:lnTo>
                    <a:pt x="36536" y="10725"/>
                  </a:lnTo>
                  <a:cubicBezTo>
                    <a:pt x="35622" y="10521"/>
                    <a:pt x="34701" y="10422"/>
                    <a:pt x="33789" y="10422"/>
                  </a:cubicBezTo>
                  <a:cubicBezTo>
                    <a:pt x="29908" y="10422"/>
                    <a:pt x="26181" y="12220"/>
                    <a:pt x="23765" y="15396"/>
                  </a:cubicBezTo>
                  <a:lnTo>
                    <a:pt x="0" y="46613"/>
                  </a:lnTo>
                  <a:lnTo>
                    <a:pt x="120278" y="47451"/>
                  </a:lnTo>
                  <a:lnTo>
                    <a:pt x="108602" y="22792"/>
                  </a:lnTo>
                  <a:cubicBezTo>
                    <a:pt x="107173" y="19776"/>
                    <a:pt x="104136" y="17908"/>
                    <a:pt x="100871" y="17908"/>
                  </a:cubicBezTo>
                  <a:cubicBezTo>
                    <a:pt x="100434" y="17908"/>
                    <a:pt x="99993" y="17942"/>
                    <a:pt x="99552" y="18010"/>
                  </a:cubicBezTo>
                  <a:lnTo>
                    <a:pt x="96245" y="18524"/>
                  </a:lnTo>
                  <a:cubicBezTo>
                    <a:pt x="95882" y="18580"/>
                    <a:pt x="95518" y="18608"/>
                    <a:pt x="95157" y="18608"/>
                  </a:cubicBezTo>
                  <a:cubicBezTo>
                    <a:pt x="93361" y="18608"/>
                    <a:pt x="91623" y="17925"/>
                    <a:pt x="90312" y="16669"/>
                  </a:cubicBezTo>
                  <a:lnTo>
                    <a:pt x="76144" y="3161"/>
                  </a:lnTo>
                  <a:cubicBezTo>
                    <a:pt x="73917" y="1044"/>
                    <a:pt x="71073" y="1"/>
                    <a:pt x="6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178175" y="3634000"/>
              <a:ext cx="195550" cy="192800"/>
            </a:xfrm>
            <a:custGeom>
              <a:avLst/>
              <a:gdLst/>
              <a:ahLst/>
              <a:cxnLst/>
              <a:rect l="l" t="t" r="r" b="b"/>
              <a:pathLst>
                <a:path w="3911" h="3856" extrusionOk="0">
                  <a:moveTo>
                    <a:pt x="3911" y="1"/>
                  </a:moveTo>
                  <a:lnTo>
                    <a:pt x="2011" y="236"/>
                  </a:lnTo>
                  <a:lnTo>
                    <a:pt x="0" y="2906"/>
                  </a:lnTo>
                  <a:lnTo>
                    <a:pt x="2067" y="3856"/>
                  </a:lnTo>
                  <a:lnTo>
                    <a:pt x="391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4325" y="3998800"/>
              <a:ext cx="142500" cy="151200"/>
            </a:xfrm>
            <a:custGeom>
              <a:avLst/>
              <a:gdLst/>
              <a:ahLst/>
              <a:cxnLst/>
              <a:rect l="l" t="t" r="r" b="b"/>
              <a:pathLst>
                <a:path w="2850" h="3024" extrusionOk="0">
                  <a:moveTo>
                    <a:pt x="1654" y="1"/>
                  </a:moveTo>
                  <a:lnTo>
                    <a:pt x="592" y="1062"/>
                  </a:lnTo>
                  <a:lnTo>
                    <a:pt x="0" y="2425"/>
                  </a:lnTo>
                  <a:cubicBezTo>
                    <a:pt x="0" y="2425"/>
                    <a:pt x="1108" y="3024"/>
                    <a:pt x="1844" y="3024"/>
                  </a:cubicBezTo>
                  <a:cubicBezTo>
                    <a:pt x="1974" y="3024"/>
                    <a:pt x="2092" y="3005"/>
                    <a:pt x="2190" y="2962"/>
                  </a:cubicBezTo>
                  <a:cubicBezTo>
                    <a:pt x="2849" y="2660"/>
                    <a:pt x="1654" y="1"/>
                    <a:pt x="16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3275" y="3595450"/>
              <a:ext cx="142550" cy="151450"/>
            </a:xfrm>
            <a:custGeom>
              <a:avLst/>
              <a:gdLst/>
              <a:ahLst/>
              <a:cxnLst/>
              <a:rect l="l" t="t" r="r" b="b"/>
              <a:pathLst>
                <a:path w="2851" h="3029" extrusionOk="0">
                  <a:moveTo>
                    <a:pt x="1666" y="1"/>
                  </a:moveTo>
                  <a:lnTo>
                    <a:pt x="604" y="1062"/>
                  </a:lnTo>
                  <a:lnTo>
                    <a:pt x="1" y="2437"/>
                  </a:lnTo>
                  <a:cubicBezTo>
                    <a:pt x="1" y="2437"/>
                    <a:pt x="1104" y="3028"/>
                    <a:pt x="1836" y="3028"/>
                  </a:cubicBezTo>
                  <a:cubicBezTo>
                    <a:pt x="1970" y="3028"/>
                    <a:pt x="2091" y="3008"/>
                    <a:pt x="2191" y="2962"/>
                  </a:cubicBezTo>
                  <a:cubicBezTo>
                    <a:pt x="2850" y="2671"/>
                    <a:pt x="1666" y="1"/>
                    <a:pt x="16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2369225" y="4236250"/>
              <a:ext cx="142500" cy="151200"/>
            </a:xfrm>
            <a:custGeom>
              <a:avLst/>
              <a:gdLst/>
              <a:ahLst/>
              <a:cxnLst/>
              <a:rect l="l" t="t" r="r" b="b"/>
              <a:pathLst>
                <a:path w="2850" h="3024" extrusionOk="0">
                  <a:moveTo>
                    <a:pt x="1665" y="0"/>
                  </a:moveTo>
                  <a:lnTo>
                    <a:pt x="604" y="1062"/>
                  </a:lnTo>
                  <a:lnTo>
                    <a:pt x="0" y="2425"/>
                  </a:lnTo>
                  <a:cubicBezTo>
                    <a:pt x="0" y="2425"/>
                    <a:pt x="1116" y="3023"/>
                    <a:pt x="1848" y="3023"/>
                  </a:cubicBezTo>
                  <a:cubicBezTo>
                    <a:pt x="1976" y="3023"/>
                    <a:pt x="2093" y="3005"/>
                    <a:pt x="2190" y="2961"/>
                  </a:cubicBezTo>
                  <a:cubicBezTo>
                    <a:pt x="2849" y="2660"/>
                    <a:pt x="1665" y="0"/>
                    <a:pt x="166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563625" y="3868650"/>
              <a:ext cx="142500" cy="151200"/>
            </a:xfrm>
            <a:custGeom>
              <a:avLst/>
              <a:gdLst/>
              <a:ahLst/>
              <a:cxnLst/>
              <a:rect l="l" t="t" r="r" b="b"/>
              <a:pathLst>
                <a:path w="2850" h="3024" extrusionOk="0">
                  <a:moveTo>
                    <a:pt x="1665" y="1"/>
                  </a:moveTo>
                  <a:lnTo>
                    <a:pt x="604" y="1062"/>
                  </a:lnTo>
                  <a:lnTo>
                    <a:pt x="1" y="2436"/>
                  </a:lnTo>
                  <a:cubicBezTo>
                    <a:pt x="1" y="2436"/>
                    <a:pt x="1112" y="3024"/>
                    <a:pt x="1851" y="3024"/>
                  </a:cubicBezTo>
                  <a:cubicBezTo>
                    <a:pt x="1982" y="3024"/>
                    <a:pt x="2102" y="3005"/>
                    <a:pt x="2202" y="2961"/>
                  </a:cubicBezTo>
                  <a:cubicBezTo>
                    <a:pt x="2850" y="2671"/>
                    <a:pt x="1665" y="1"/>
                    <a:pt x="1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397175" y="3179300"/>
              <a:ext cx="379900" cy="258100"/>
            </a:xfrm>
            <a:custGeom>
              <a:avLst/>
              <a:gdLst/>
              <a:ahLst/>
              <a:cxnLst/>
              <a:rect l="l" t="t" r="r" b="b"/>
              <a:pathLst>
                <a:path w="7598" h="5162" extrusionOk="0">
                  <a:moveTo>
                    <a:pt x="3620" y="0"/>
                  </a:moveTo>
                  <a:lnTo>
                    <a:pt x="1609" y="2324"/>
                  </a:lnTo>
                  <a:lnTo>
                    <a:pt x="0" y="4458"/>
                  </a:lnTo>
                  <a:lnTo>
                    <a:pt x="2726" y="5162"/>
                  </a:lnTo>
                  <a:cubicBezTo>
                    <a:pt x="2726" y="5162"/>
                    <a:pt x="5810" y="4447"/>
                    <a:pt x="6704" y="4101"/>
                  </a:cubicBezTo>
                  <a:cubicBezTo>
                    <a:pt x="7598" y="3743"/>
                    <a:pt x="3620" y="0"/>
                    <a:pt x="36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44625" y="2809450"/>
              <a:ext cx="228550" cy="184400"/>
            </a:xfrm>
            <a:custGeom>
              <a:avLst/>
              <a:gdLst/>
              <a:ahLst/>
              <a:cxnLst/>
              <a:rect l="l" t="t" r="r" b="b"/>
              <a:pathLst>
                <a:path w="4571" h="3688" extrusionOk="0">
                  <a:moveTo>
                    <a:pt x="4570" y="1"/>
                  </a:moveTo>
                  <a:lnTo>
                    <a:pt x="4336" y="235"/>
                  </a:lnTo>
                  <a:lnTo>
                    <a:pt x="1" y="2615"/>
                  </a:lnTo>
                  <a:lnTo>
                    <a:pt x="537" y="3688"/>
                  </a:lnTo>
                  <a:lnTo>
                    <a:pt x="1006" y="3688"/>
                  </a:lnTo>
                  <a:cubicBezTo>
                    <a:pt x="1487" y="3688"/>
                    <a:pt x="2906" y="2794"/>
                    <a:pt x="3565" y="2313"/>
                  </a:cubicBezTo>
                  <a:cubicBezTo>
                    <a:pt x="4224" y="1844"/>
                    <a:pt x="4570" y="1"/>
                    <a:pt x="45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2189325" y="2887100"/>
              <a:ext cx="180500" cy="85750"/>
            </a:xfrm>
            <a:custGeom>
              <a:avLst/>
              <a:gdLst/>
              <a:ahLst/>
              <a:cxnLst/>
              <a:rect l="l" t="t" r="r" b="b"/>
              <a:pathLst>
                <a:path w="3610" h="1715" extrusionOk="0">
                  <a:moveTo>
                    <a:pt x="1900" y="1"/>
                  </a:moveTo>
                  <a:lnTo>
                    <a:pt x="0" y="1241"/>
                  </a:lnTo>
                  <a:cubicBezTo>
                    <a:pt x="0" y="1241"/>
                    <a:pt x="917" y="1714"/>
                    <a:pt x="2119" y="1714"/>
                  </a:cubicBezTo>
                  <a:cubicBezTo>
                    <a:pt x="2183" y="1714"/>
                    <a:pt x="2248" y="1713"/>
                    <a:pt x="2313" y="1710"/>
                  </a:cubicBezTo>
                  <a:cubicBezTo>
                    <a:pt x="3609" y="1654"/>
                    <a:pt x="3084" y="704"/>
                    <a:pt x="3084" y="704"/>
                  </a:cubicBezTo>
                  <a:lnTo>
                    <a:pt x="190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3068675" y="2715050"/>
              <a:ext cx="181050" cy="86300"/>
            </a:xfrm>
            <a:custGeom>
              <a:avLst/>
              <a:gdLst/>
              <a:ahLst/>
              <a:cxnLst/>
              <a:rect l="l" t="t" r="r" b="b"/>
              <a:pathLst>
                <a:path w="3621" h="1726" extrusionOk="0">
                  <a:moveTo>
                    <a:pt x="1899" y="0"/>
                  </a:moveTo>
                  <a:lnTo>
                    <a:pt x="0" y="1240"/>
                  </a:lnTo>
                  <a:cubicBezTo>
                    <a:pt x="0" y="1240"/>
                    <a:pt x="919" y="1725"/>
                    <a:pt x="2132" y="1725"/>
                  </a:cubicBezTo>
                  <a:cubicBezTo>
                    <a:pt x="2195" y="1725"/>
                    <a:pt x="2259" y="1724"/>
                    <a:pt x="2324" y="1721"/>
                  </a:cubicBezTo>
                  <a:cubicBezTo>
                    <a:pt x="3620" y="1665"/>
                    <a:pt x="3084" y="715"/>
                    <a:pt x="3084" y="715"/>
                  </a:cubicBezTo>
                  <a:lnTo>
                    <a:pt x="189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863075" y="3123400"/>
              <a:ext cx="100600" cy="104550"/>
            </a:xfrm>
            <a:custGeom>
              <a:avLst/>
              <a:gdLst/>
              <a:ahLst/>
              <a:cxnLst/>
              <a:rect l="l" t="t" r="r" b="b"/>
              <a:pathLst>
                <a:path w="2012" h="2091" extrusionOk="0">
                  <a:moveTo>
                    <a:pt x="1531" y="1"/>
                  </a:moveTo>
                  <a:lnTo>
                    <a:pt x="0" y="1140"/>
                  </a:lnTo>
                  <a:lnTo>
                    <a:pt x="950" y="2090"/>
                  </a:lnTo>
                  <a:lnTo>
                    <a:pt x="1665" y="2090"/>
                  </a:lnTo>
                  <a:lnTo>
                    <a:pt x="2012" y="895"/>
                  </a:lnTo>
                  <a:lnTo>
                    <a:pt x="153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3328975" y="2664200"/>
              <a:ext cx="243050" cy="136350"/>
            </a:xfrm>
            <a:custGeom>
              <a:avLst/>
              <a:gdLst/>
              <a:ahLst/>
              <a:cxnLst/>
              <a:rect l="l" t="t" r="r" b="b"/>
              <a:pathLst>
                <a:path w="4861" h="2727" extrusionOk="0">
                  <a:moveTo>
                    <a:pt x="895" y="1"/>
                  </a:moveTo>
                  <a:lnTo>
                    <a:pt x="1" y="414"/>
                  </a:lnTo>
                  <a:lnTo>
                    <a:pt x="302" y="2369"/>
                  </a:lnTo>
                  <a:lnTo>
                    <a:pt x="2436" y="2727"/>
                  </a:lnTo>
                  <a:lnTo>
                    <a:pt x="4101" y="2190"/>
                  </a:lnTo>
                  <a:lnTo>
                    <a:pt x="4861"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3459725" y="3346300"/>
              <a:ext cx="243050" cy="136400"/>
            </a:xfrm>
            <a:custGeom>
              <a:avLst/>
              <a:gdLst/>
              <a:ahLst/>
              <a:cxnLst/>
              <a:rect l="l" t="t" r="r" b="b"/>
              <a:pathLst>
                <a:path w="4861" h="2728" extrusionOk="0">
                  <a:moveTo>
                    <a:pt x="894" y="1"/>
                  </a:moveTo>
                  <a:lnTo>
                    <a:pt x="0" y="403"/>
                  </a:lnTo>
                  <a:lnTo>
                    <a:pt x="291" y="2381"/>
                  </a:lnTo>
                  <a:lnTo>
                    <a:pt x="2436" y="2727"/>
                  </a:lnTo>
                  <a:lnTo>
                    <a:pt x="4089" y="2191"/>
                  </a:lnTo>
                  <a:lnTo>
                    <a:pt x="4860" y="951"/>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3359175" y="3025650"/>
              <a:ext cx="243050" cy="136350"/>
            </a:xfrm>
            <a:custGeom>
              <a:avLst/>
              <a:gdLst/>
              <a:ahLst/>
              <a:cxnLst/>
              <a:rect l="l" t="t" r="r" b="b"/>
              <a:pathLst>
                <a:path w="4861" h="2727" extrusionOk="0">
                  <a:moveTo>
                    <a:pt x="883" y="0"/>
                  </a:moveTo>
                  <a:lnTo>
                    <a:pt x="0" y="425"/>
                  </a:lnTo>
                  <a:lnTo>
                    <a:pt x="291" y="2380"/>
                  </a:lnTo>
                  <a:lnTo>
                    <a:pt x="2436" y="2727"/>
                  </a:lnTo>
                  <a:lnTo>
                    <a:pt x="4089" y="2202"/>
                  </a:lnTo>
                  <a:lnTo>
                    <a:pt x="4860"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3856925" y="3221200"/>
              <a:ext cx="243050" cy="136900"/>
            </a:xfrm>
            <a:custGeom>
              <a:avLst/>
              <a:gdLst/>
              <a:ahLst/>
              <a:cxnLst/>
              <a:rect l="l" t="t" r="r" b="b"/>
              <a:pathLst>
                <a:path w="4861" h="2738" extrusionOk="0">
                  <a:moveTo>
                    <a:pt x="894" y="0"/>
                  </a:moveTo>
                  <a:lnTo>
                    <a:pt x="0" y="425"/>
                  </a:lnTo>
                  <a:lnTo>
                    <a:pt x="302" y="2380"/>
                  </a:lnTo>
                  <a:lnTo>
                    <a:pt x="2436" y="2737"/>
                  </a:lnTo>
                  <a:lnTo>
                    <a:pt x="4101" y="2212"/>
                  </a:lnTo>
                  <a:lnTo>
                    <a:pt x="4860" y="950"/>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102125" y="3097150"/>
              <a:ext cx="243650" cy="136350"/>
            </a:xfrm>
            <a:custGeom>
              <a:avLst/>
              <a:gdLst/>
              <a:ahLst/>
              <a:cxnLst/>
              <a:rect l="l" t="t" r="r" b="b"/>
              <a:pathLst>
                <a:path w="4873" h="2727" extrusionOk="0">
                  <a:moveTo>
                    <a:pt x="895" y="1"/>
                  </a:moveTo>
                  <a:lnTo>
                    <a:pt x="1" y="414"/>
                  </a:lnTo>
                  <a:lnTo>
                    <a:pt x="314" y="2369"/>
                  </a:lnTo>
                  <a:lnTo>
                    <a:pt x="2448"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527275" y="3067550"/>
              <a:ext cx="243100" cy="136350"/>
            </a:xfrm>
            <a:custGeom>
              <a:avLst/>
              <a:gdLst/>
              <a:ahLst/>
              <a:cxnLst/>
              <a:rect l="l" t="t" r="r" b="b"/>
              <a:pathLst>
                <a:path w="4862" h="2727" extrusionOk="0">
                  <a:moveTo>
                    <a:pt x="883" y="0"/>
                  </a:moveTo>
                  <a:lnTo>
                    <a:pt x="1" y="414"/>
                  </a:lnTo>
                  <a:lnTo>
                    <a:pt x="302" y="2369"/>
                  </a:lnTo>
                  <a:lnTo>
                    <a:pt x="2437" y="2727"/>
                  </a:lnTo>
                  <a:lnTo>
                    <a:pt x="4101" y="2202"/>
                  </a:lnTo>
                  <a:lnTo>
                    <a:pt x="4861"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892675" y="3660850"/>
              <a:ext cx="243050" cy="135800"/>
            </a:xfrm>
            <a:custGeom>
              <a:avLst/>
              <a:gdLst/>
              <a:ahLst/>
              <a:cxnLst/>
              <a:rect l="l" t="t" r="r" b="b"/>
              <a:pathLst>
                <a:path w="4861" h="2716" extrusionOk="0">
                  <a:moveTo>
                    <a:pt x="894" y="0"/>
                  </a:moveTo>
                  <a:lnTo>
                    <a:pt x="0" y="414"/>
                  </a:lnTo>
                  <a:lnTo>
                    <a:pt x="291" y="2369"/>
                  </a:lnTo>
                  <a:lnTo>
                    <a:pt x="2436" y="2715"/>
                  </a:lnTo>
                  <a:lnTo>
                    <a:pt x="4090" y="2190"/>
                  </a:lnTo>
                  <a:lnTo>
                    <a:pt x="4861" y="939"/>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3945725" y="4223950"/>
              <a:ext cx="243650" cy="136350"/>
            </a:xfrm>
            <a:custGeom>
              <a:avLst/>
              <a:gdLst/>
              <a:ahLst/>
              <a:cxnLst/>
              <a:rect l="l" t="t" r="r" b="b"/>
              <a:pathLst>
                <a:path w="4873" h="2727" extrusionOk="0">
                  <a:moveTo>
                    <a:pt x="895" y="1"/>
                  </a:moveTo>
                  <a:lnTo>
                    <a:pt x="1" y="414"/>
                  </a:lnTo>
                  <a:lnTo>
                    <a:pt x="314" y="2380"/>
                  </a:lnTo>
                  <a:lnTo>
                    <a:pt x="2436" y="2727"/>
                  </a:lnTo>
                  <a:lnTo>
                    <a:pt x="4090" y="2202"/>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4740675" y="4153000"/>
              <a:ext cx="243650" cy="136350"/>
            </a:xfrm>
            <a:custGeom>
              <a:avLst/>
              <a:gdLst/>
              <a:ahLst/>
              <a:cxnLst/>
              <a:rect l="l" t="t" r="r" b="b"/>
              <a:pathLst>
                <a:path w="4873" h="2727" extrusionOk="0">
                  <a:moveTo>
                    <a:pt x="895" y="1"/>
                  </a:moveTo>
                  <a:lnTo>
                    <a:pt x="1" y="403"/>
                  </a:lnTo>
                  <a:lnTo>
                    <a:pt x="303" y="2369"/>
                  </a:lnTo>
                  <a:lnTo>
                    <a:pt x="2437"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483725" y="3862500"/>
              <a:ext cx="242500" cy="136350"/>
            </a:xfrm>
            <a:custGeom>
              <a:avLst/>
              <a:gdLst/>
              <a:ahLst/>
              <a:cxnLst/>
              <a:rect l="l" t="t" r="r" b="b"/>
              <a:pathLst>
                <a:path w="4850" h="2727" extrusionOk="0">
                  <a:moveTo>
                    <a:pt x="894" y="1"/>
                  </a:moveTo>
                  <a:lnTo>
                    <a:pt x="1" y="403"/>
                  </a:lnTo>
                  <a:lnTo>
                    <a:pt x="291" y="2358"/>
                  </a:lnTo>
                  <a:lnTo>
                    <a:pt x="2425" y="2727"/>
                  </a:lnTo>
                  <a:lnTo>
                    <a:pt x="4090" y="2191"/>
                  </a:lnTo>
                  <a:lnTo>
                    <a:pt x="4850" y="950"/>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3474775" y="2278750"/>
              <a:ext cx="202300" cy="196100"/>
            </a:xfrm>
            <a:custGeom>
              <a:avLst/>
              <a:gdLst/>
              <a:ahLst/>
              <a:cxnLst/>
              <a:rect l="l" t="t" r="r" b="b"/>
              <a:pathLst>
                <a:path w="4046" h="3922" extrusionOk="0">
                  <a:moveTo>
                    <a:pt x="2973" y="0"/>
                  </a:moveTo>
                  <a:lnTo>
                    <a:pt x="828" y="1419"/>
                  </a:lnTo>
                  <a:lnTo>
                    <a:pt x="1" y="3922"/>
                  </a:lnTo>
                  <a:cubicBezTo>
                    <a:pt x="1" y="3922"/>
                    <a:pt x="3096" y="3866"/>
                    <a:pt x="3565" y="3687"/>
                  </a:cubicBezTo>
                  <a:cubicBezTo>
                    <a:pt x="4045" y="3508"/>
                    <a:pt x="3386" y="2793"/>
                    <a:pt x="3386" y="2793"/>
                  </a:cubicBezTo>
                  <a:lnTo>
                    <a:pt x="297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289875" y="2661300"/>
              <a:ext cx="153650" cy="171950"/>
            </a:xfrm>
            <a:custGeom>
              <a:avLst/>
              <a:gdLst/>
              <a:ahLst/>
              <a:cxnLst/>
              <a:rect l="l" t="t" r="r" b="b"/>
              <a:pathLst>
                <a:path w="3073" h="3439" extrusionOk="0">
                  <a:moveTo>
                    <a:pt x="1048" y="0"/>
                  </a:moveTo>
                  <a:cubicBezTo>
                    <a:pt x="852" y="0"/>
                    <a:pt x="0" y="1299"/>
                    <a:pt x="0" y="1299"/>
                  </a:cubicBezTo>
                  <a:cubicBezTo>
                    <a:pt x="0" y="1299"/>
                    <a:pt x="190" y="2673"/>
                    <a:pt x="771" y="2908"/>
                  </a:cubicBezTo>
                  <a:cubicBezTo>
                    <a:pt x="1331" y="3125"/>
                    <a:pt x="1717" y="3439"/>
                    <a:pt x="2296" y="3439"/>
                  </a:cubicBezTo>
                  <a:cubicBezTo>
                    <a:pt x="2341" y="3439"/>
                    <a:pt x="2388" y="3437"/>
                    <a:pt x="2436" y="3433"/>
                  </a:cubicBezTo>
                  <a:cubicBezTo>
                    <a:pt x="3073" y="3377"/>
                    <a:pt x="2492" y="1723"/>
                    <a:pt x="2492" y="1723"/>
                  </a:cubicBezTo>
                  <a:cubicBezTo>
                    <a:pt x="2492" y="1723"/>
                    <a:pt x="1252" y="59"/>
                    <a:pt x="1062" y="3"/>
                  </a:cubicBezTo>
                  <a:cubicBezTo>
                    <a:pt x="1058" y="1"/>
                    <a:pt x="1053" y="0"/>
                    <a:pt x="104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4028975" y="2916050"/>
              <a:ext cx="153700" cy="172500"/>
            </a:xfrm>
            <a:custGeom>
              <a:avLst/>
              <a:gdLst/>
              <a:ahLst/>
              <a:cxnLst/>
              <a:rect l="l" t="t" r="r" b="b"/>
              <a:pathLst>
                <a:path w="3074" h="3450" extrusionOk="0">
                  <a:moveTo>
                    <a:pt x="1049" y="0"/>
                  </a:moveTo>
                  <a:cubicBezTo>
                    <a:pt x="852" y="0"/>
                    <a:pt x="0" y="1299"/>
                    <a:pt x="0" y="1299"/>
                  </a:cubicBezTo>
                  <a:cubicBezTo>
                    <a:pt x="0" y="1299"/>
                    <a:pt x="179" y="2673"/>
                    <a:pt x="771" y="2908"/>
                  </a:cubicBezTo>
                  <a:cubicBezTo>
                    <a:pt x="1322" y="3126"/>
                    <a:pt x="1718" y="3450"/>
                    <a:pt x="2291" y="3450"/>
                  </a:cubicBezTo>
                  <a:cubicBezTo>
                    <a:pt x="2334" y="3450"/>
                    <a:pt x="2379" y="3448"/>
                    <a:pt x="2425" y="3444"/>
                  </a:cubicBezTo>
                  <a:cubicBezTo>
                    <a:pt x="3073" y="3388"/>
                    <a:pt x="2481" y="1723"/>
                    <a:pt x="2481" y="1723"/>
                  </a:cubicBezTo>
                  <a:cubicBezTo>
                    <a:pt x="2481" y="1723"/>
                    <a:pt x="1241" y="58"/>
                    <a:pt x="1062" y="3"/>
                  </a:cubicBezTo>
                  <a:cubicBezTo>
                    <a:pt x="1058" y="1"/>
                    <a:pt x="1053"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859125" y="3248450"/>
              <a:ext cx="153700" cy="172500"/>
            </a:xfrm>
            <a:custGeom>
              <a:avLst/>
              <a:gdLst/>
              <a:ahLst/>
              <a:cxnLst/>
              <a:rect l="l" t="t" r="r" b="b"/>
              <a:pathLst>
                <a:path w="3074" h="3450" extrusionOk="0">
                  <a:moveTo>
                    <a:pt x="1049" y="0"/>
                  </a:moveTo>
                  <a:cubicBezTo>
                    <a:pt x="852" y="0"/>
                    <a:pt x="1" y="1299"/>
                    <a:pt x="1" y="1299"/>
                  </a:cubicBezTo>
                  <a:cubicBezTo>
                    <a:pt x="1" y="1299"/>
                    <a:pt x="179" y="2673"/>
                    <a:pt x="772" y="2908"/>
                  </a:cubicBezTo>
                  <a:cubicBezTo>
                    <a:pt x="1332" y="3126"/>
                    <a:pt x="1719" y="3450"/>
                    <a:pt x="2300" y="3450"/>
                  </a:cubicBezTo>
                  <a:cubicBezTo>
                    <a:pt x="2344" y="3450"/>
                    <a:pt x="2390" y="3448"/>
                    <a:pt x="2436" y="3444"/>
                  </a:cubicBezTo>
                  <a:cubicBezTo>
                    <a:pt x="3073" y="3388"/>
                    <a:pt x="2492" y="1723"/>
                    <a:pt x="2492" y="1723"/>
                  </a:cubicBezTo>
                  <a:cubicBezTo>
                    <a:pt x="2492" y="1723"/>
                    <a:pt x="1241" y="58"/>
                    <a:pt x="1062" y="3"/>
                  </a:cubicBezTo>
                  <a:cubicBezTo>
                    <a:pt x="1058" y="1"/>
                    <a:pt x="1054"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510575" y="3479850"/>
              <a:ext cx="148100" cy="175450"/>
            </a:xfrm>
            <a:custGeom>
              <a:avLst/>
              <a:gdLst/>
              <a:ahLst/>
              <a:cxnLst/>
              <a:rect l="l" t="t" r="r" b="b"/>
              <a:pathLst>
                <a:path w="2962" h="3509" extrusionOk="0">
                  <a:moveTo>
                    <a:pt x="1486" y="0"/>
                  </a:moveTo>
                  <a:lnTo>
                    <a:pt x="481" y="1475"/>
                  </a:lnTo>
                  <a:cubicBezTo>
                    <a:pt x="481" y="1475"/>
                    <a:pt x="0" y="3486"/>
                    <a:pt x="190" y="3508"/>
                  </a:cubicBezTo>
                  <a:cubicBezTo>
                    <a:pt x="369" y="3508"/>
                    <a:pt x="1430" y="3028"/>
                    <a:pt x="1665" y="2849"/>
                  </a:cubicBezTo>
                  <a:cubicBezTo>
                    <a:pt x="1900" y="2659"/>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118925" y="3455800"/>
              <a:ext cx="148100" cy="175500"/>
            </a:xfrm>
            <a:custGeom>
              <a:avLst/>
              <a:gdLst/>
              <a:ahLst/>
              <a:cxnLst/>
              <a:rect l="l" t="t" r="r" b="b"/>
              <a:pathLst>
                <a:path w="2962" h="3510" extrusionOk="0">
                  <a:moveTo>
                    <a:pt x="1487" y="1"/>
                  </a:moveTo>
                  <a:lnTo>
                    <a:pt x="481" y="1487"/>
                  </a:lnTo>
                  <a:cubicBezTo>
                    <a:pt x="481" y="1487"/>
                    <a:pt x="1" y="3509"/>
                    <a:pt x="179" y="3509"/>
                  </a:cubicBezTo>
                  <a:cubicBezTo>
                    <a:pt x="369" y="3509"/>
                    <a:pt x="1431" y="3029"/>
                    <a:pt x="1665" y="2850"/>
                  </a:cubicBezTo>
                  <a:cubicBezTo>
                    <a:pt x="1900" y="2671"/>
                    <a:pt x="2961" y="1252"/>
                    <a:pt x="2961" y="1252"/>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694325" y="3645750"/>
              <a:ext cx="148100" cy="175450"/>
            </a:xfrm>
            <a:custGeom>
              <a:avLst/>
              <a:gdLst/>
              <a:ahLst/>
              <a:cxnLst/>
              <a:rect l="l" t="t" r="r" b="b"/>
              <a:pathLst>
                <a:path w="2962" h="3509" extrusionOk="0">
                  <a:moveTo>
                    <a:pt x="1487" y="1"/>
                  </a:moveTo>
                  <a:lnTo>
                    <a:pt x="481" y="1487"/>
                  </a:lnTo>
                  <a:cubicBezTo>
                    <a:pt x="481" y="1487"/>
                    <a:pt x="1" y="3498"/>
                    <a:pt x="180" y="3509"/>
                  </a:cubicBezTo>
                  <a:cubicBezTo>
                    <a:pt x="370" y="3509"/>
                    <a:pt x="1431" y="3028"/>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3955775" y="3960250"/>
              <a:ext cx="148100" cy="175500"/>
            </a:xfrm>
            <a:custGeom>
              <a:avLst/>
              <a:gdLst/>
              <a:ahLst/>
              <a:cxnLst/>
              <a:rect l="l" t="t" r="r" b="b"/>
              <a:pathLst>
                <a:path w="2962" h="3510" extrusionOk="0">
                  <a:moveTo>
                    <a:pt x="1476" y="1"/>
                  </a:moveTo>
                  <a:lnTo>
                    <a:pt x="470" y="1476"/>
                  </a:lnTo>
                  <a:cubicBezTo>
                    <a:pt x="470" y="1476"/>
                    <a:pt x="1" y="3509"/>
                    <a:pt x="180" y="3509"/>
                  </a:cubicBezTo>
                  <a:cubicBezTo>
                    <a:pt x="358" y="3509"/>
                    <a:pt x="1420" y="3029"/>
                    <a:pt x="1654" y="2850"/>
                  </a:cubicBezTo>
                  <a:cubicBezTo>
                    <a:pt x="1900" y="2671"/>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477025" y="3883200"/>
              <a:ext cx="148100" cy="175450"/>
            </a:xfrm>
            <a:custGeom>
              <a:avLst/>
              <a:gdLst/>
              <a:ahLst/>
              <a:cxnLst/>
              <a:rect l="l" t="t" r="r" b="b"/>
              <a:pathLst>
                <a:path w="2962" h="3509" extrusionOk="0">
                  <a:moveTo>
                    <a:pt x="1486" y="0"/>
                  </a:moveTo>
                  <a:lnTo>
                    <a:pt x="481" y="1486"/>
                  </a:lnTo>
                  <a:cubicBezTo>
                    <a:pt x="481" y="1486"/>
                    <a:pt x="0" y="3508"/>
                    <a:pt x="190" y="3508"/>
                  </a:cubicBezTo>
                  <a:cubicBezTo>
                    <a:pt x="369" y="3508"/>
                    <a:pt x="1430" y="3028"/>
                    <a:pt x="1665" y="2849"/>
                  </a:cubicBezTo>
                  <a:cubicBezTo>
                    <a:pt x="1900" y="2670"/>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417775" y="3349100"/>
              <a:ext cx="148100" cy="175450"/>
            </a:xfrm>
            <a:custGeom>
              <a:avLst/>
              <a:gdLst/>
              <a:ahLst/>
              <a:cxnLst/>
              <a:rect l="l" t="t" r="r" b="b"/>
              <a:pathLst>
                <a:path w="2962" h="3509" extrusionOk="0">
                  <a:moveTo>
                    <a:pt x="1487" y="1"/>
                  </a:moveTo>
                  <a:lnTo>
                    <a:pt x="481" y="1487"/>
                  </a:lnTo>
                  <a:cubicBezTo>
                    <a:pt x="481" y="1487"/>
                    <a:pt x="1" y="3509"/>
                    <a:pt x="180" y="3509"/>
                  </a:cubicBezTo>
                  <a:cubicBezTo>
                    <a:pt x="370" y="3509"/>
                    <a:pt x="1431" y="3029"/>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052425" y="3669750"/>
              <a:ext cx="148100" cy="175500"/>
            </a:xfrm>
            <a:custGeom>
              <a:avLst/>
              <a:gdLst/>
              <a:ahLst/>
              <a:cxnLst/>
              <a:rect l="l" t="t" r="r" b="b"/>
              <a:pathLst>
                <a:path w="2962" h="3510" extrusionOk="0">
                  <a:moveTo>
                    <a:pt x="1486" y="1"/>
                  </a:moveTo>
                  <a:lnTo>
                    <a:pt x="481" y="1476"/>
                  </a:lnTo>
                  <a:cubicBezTo>
                    <a:pt x="481" y="1476"/>
                    <a:pt x="0" y="3487"/>
                    <a:pt x="190" y="3509"/>
                  </a:cubicBezTo>
                  <a:cubicBezTo>
                    <a:pt x="369" y="3509"/>
                    <a:pt x="1431" y="3029"/>
                    <a:pt x="1665" y="2850"/>
                  </a:cubicBezTo>
                  <a:cubicBezTo>
                    <a:pt x="1900" y="2671"/>
                    <a:pt x="2961" y="1241"/>
                    <a:pt x="2961" y="1241"/>
                  </a:cubicBezTo>
                  <a:lnTo>
                    <a:pt x="148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5408275" y="3236800"/>
              <a:ext cx="148100" cy="174950"/>
            </a:xfrm>
            <a:custGeom>
              <a:avLst/>
              <a:gdLst/>
              <a:ahLst/>
              <a:cxnLst/>
              <a:rect l="l" t="t" r="r" b="b"/>
              <a:pathLst>
                <a:path w="2962" h="3499" extrusionOk="0">
                  <a:moveTo>
                    <a:pt x="1476" y="1"/>
                  </a:moveTo>
                  <a:lnTo>
                    <a:pt x="470" y="1476"/>
                  </a:lnTo>
                  <a:cubicBezTo>
                    <a:pt x="470" y="1476"/>
                    <a:pt x="1" y="3487"/>
                    <a:pt x="179" y="3498"/>
                  </a:cubicBezTo>
                  <a:cubicBezTo>
                    <a:pt x="358" y="3498"/>
                    <a:pt x="1420" y="3029"/>
                    <a:pt x="1654" y="2850"/>
                  </a:cubicBezTo>
                  <a:cubicBezTo>
                    <a:pt x="1900" y="2660"/>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66425" y="3058600"/>
              <a:ext cx="246400" cy="162650"/>
            </a:xfrm>
            <a:custGeom>
              <a:avLst/>
              <a:gdLst/>
              <a:ahLst/>
              <a:cxnLst/>
              <a:rect l="l" t="t" r="r" b="b"/>
              <a:pathLst>
                <a:path w="4928" h="3253" extrusionOk="0">
                  <a:moveTo>
                    <a:pt x="894" y="1"/>
                  </a:moveTo>
                  <a:lnTo>
                    <a:pt x="0" y="772"/>
                  </a:lnTo>
                  <a:lnTo>
                    <a:pt x="1006" y="2727"/>
                  </a:lnTo>
                  <a:lnTo>
                    <a:pt x="4034" y="3252"/>
                  </a:lnTo>
                  <a:cubicBezTo>
                    <a:pt x="4034" y="3252"/>
                    <a:pt x="4928" y="2302"/>
                    <a:pt x="4805" y="2124"/>
                  </a:cubicBezTo>
                  <a:cubicBezTo>
                    <a:pt x="4671" y="1945"/>
                    <a:pt x="3498" y="760"/>
                    <a:pt x="3498" y="760"/>
                  </a:cubicBez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925625" y="3693250"/>
              <a:ext cx="246450" cy="163150"/>
            </a:xfrm>
            <a:custGeom>
              <a:avLst/>
              <a:gdLst/>
              <a:ahLst/>
              <a:cxnLst/>
              <a:rect l="l" t="t" r="r" b="b"/>
              <a:pathLst>
                <a:path w="4929" h="3263" extrusionOk="0">
                  <a:moveTo>
                    <a:pt x="895" y="0"/>
                  </a:moveTo>
                  <a:lnTo>
                    <a:pt x="1" y="771"/>
                  </a:lnTo>
                  <a:lnTo>
                    <a:pt x="1006" y="2726"/>
                  </a:lnTo>
                  <a:lnTo>
                    <a:pt x="4034" y="3263"/>
                  </a:lnTo>
                  <a:cubicBezTo>
                    <a:pt x="4034" y="3263"/>
                    <a:pt x="4928" y="2313"/>
                    <a:pt x="4805" y="2123"/>
                  </a:cubicBezTo>
                  <a:cubicBezTo>
                    <a:pt x="4693" y="1944"/>
                    <a:pt x="3509" y="760"/>
                    <a:pt x="3509" y="760"/>
                  </a:cubicBezTo>
                  <a:lnTo>
                    <a:pt x="89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8775" y="4108300"/>
              <a:ext cx="246400" cy="162650"/>
            </a:xfrm>
            <a:custGeom>
              <a:avLst/>
              <a:gdLst/>
              <a:ahLst/>
              <a:cxnLst/>
              <a:rect l="l" t="t" r="r" b="b"/>
              <a:pathLst>
                <a:path w="4928" h="3253" extrusionOk="0">
                  <a:moveTo>
                    <a:pt x="883" y="1"/>
                  </a:moveTo>
                  <a:lnTo>
                    <a:pt x="0" y="772"/>
                  </a:lnTo>
                  <a:lnTo>
                    <a:pt x="1006" y="2727"/>
                  </a:lnTo>
                  <a:lnTo>
                    <a:pt x="4034" y="3252"/>
                  </a:lnTo>
                  <a:cubicBezTo>
                    <a:pt x="4034" y="3252"/>
                    <a:pt x="4927" y="2302"/>
                    <a:pt x="4805" y="2124"/>
                  </a:cubicBezTo>
                  <a:cubicBezTo>
                    <a:pt x="4671" y="1934"/>
                    <a:pt x="3497" y="749"/>
                    <a:pt x="3497" y="749"/>
                  </a:cubicBezTo>
                  <a:lnTo>
                    <a:pt x="8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161925" y="3322750"/>
              <a:ext cx="231350" cy="106850"/>
            </a:xfrm>
            <a:custGeom>
              <a:avLst/>
              <a:gdLst/>
              <a:ahLst/>
              <a:cxnLst/>
              <a:rect l="l" t="t" r="r" b="b"/>
              <a:pathLst>
                <a:path w="4627" h="2137" extrusionOk="0">
                  <a:moveTo>
                    <a:pt x="1553" y="1"/>
                  </a:moveTo>
                  <a:cubicBezTo>
                    <a:pt x="1544" y="1"/>
                    <a:pt x="1537" y="1"/>
                    <a:pt x="1532" y="3"/>
                  </a:cubicBezTo>
                  <a:cubicBezTo>
                    <a:pt x="1297" y="47"/>
                    <a:pt x="1" y="762"/>
                    <a:pt x="1" y="762"/>
                  </a:cubicBezTo>
                  <a:lnTo>
                    <a:pt x="113" y="1589"/>
                  </a:lnTo>
                  <a:lnTo>
                    <a:pt x="1900" y="2137"/>
                  </a:lnTo>
                  <a:lnTo>
                    <a:pt x="4627" y="1131"/>
                  </a:lnTo>
                  <a:cubicBezTo>
                    <a:pt x="4627" y="1131"/>
                    <a:pt x="1907" y="1"/>
                    <a:pt x="15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283125" y="3954150"/>
              <a:ext cx="221850" cy="223750"/>
            </a:xfrm>
            <a:custGeom>
              <a:avLst/>
              <a:gdLst/>
              <a:ahLst/>
              <a:cxnLst/>
              <a:rect l="l" t="t" r="r" b="b"/>
              <a:pathLst>
                <a:path w="4437" h="4475" extrusionOk="0">
                  <a:moveTo>
                    <a:pt x="3141" y="0"/>
                  </a:moveTo>
                  <a:lnTo>
                    <a:pt x="1666" y="1129"/>
                  </a:lnTo>
                  <a:lnTo>
                    <a:pt x="1" y="2950"/>
                  </a:lnTo>
                  <a:lnTo>
                    <a:pt x="180" y="3374"/>
                  </a:lnTo>
                  <a:cubicBezTo>
                    <a:pt x="180" y="3374"/>
                    <a:pt x="772" y="3966"/>
                    <a:pt x="2191" y="4380"/>
                  </a:cubicBezTo>
                  <a:cubicBezTo>
                    <a:pt x="2415" y="4447"/>
                    <a:pt x="2625" y="4475"/>
                    <a:pt x="2818" y="4475"/>
                  </a:cubicBezTo>
                  <a:cubicBezTo>
                    <a:pt x="3857" y="4475"/>
                    <a:pt x="4437" y="3665"/>
                    <a:pt x="4437" y="3665"/>
                  </a:cubicBezTo>
                  <a:lnTo>
                    <a:pt x="314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1765325" y="3811100"/>
              <a:ext cx="258150" cy="158150"/>
            </a:xfrm>
            <a:custGeom>
              <a:avLst/>
              <a:gdLst/>
              <a:ahLst/>
              <a:cxnLst/>
              <a:rect l="l" t="t" r="r" b="b"/>
              <a:pathLst>
                <a:path w="5163" h="3163" extrusionOk="0">
                  <a:moveTo>
                    <a:pt x="1923" y="1"/>
                  </a:moveTo>
                  <a:cubicBezTo>
                    <a:pt x="1776" y="1"/>
                    <a:pt x="1666" y="8"/>
                    <a:pt x="1609" y="23"/>
                  </a:cubicBezTo>
                  <a:cubicBezTo>
                    <a:pt x="1184" y="135"/>
                    <a:pt x="0" y="2034"/>
                    <a:pt x="0" y="2034"/>
                  </a:cubicBezTo>
                  <a:lnTo>
                    <a:pt x="782" y="3163"/>
                  </a:lnTo>
                  <a:cubicBezTo>
                    <a:pt x="782" y="3163"/>
                    <a:pt x="3810" y="2615"/>
                    <a:pt x="4157" y="2504"/>
                  </a:cubicBezTo>
                  <a:cubicBezTo>
                    <a:pt x="4514" y="2392"/>
                    <a:pt x="5162" y="258"/>
                    <a:pt x="5162" y="258"/>
                  </a:cubicBezTo>
                  <a:cubicBezTo>
                    <a:pt x="5162" y="258"/>
                    <a:pt x="2834" y="1"/>
                    <a:pt x="19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128975" y="3957150"/>
              <a:ext cx="231900" cy="216000"/>
            </a:xfrm>
            <a:custGeom>
              <a:avLst/>
              <a:gdLst/>
              <a:ahLst/>
              <a:cxnLst/>
              <a:rect l="l" t="t" r="r" b="b"/>
              <a:pathLst>
                <a:path w="4638" h="4320" extrusionOk="0">
                  <a:moveTo>
                    <a:pt x="3084" y="1"/>
                  </a:moveTo>
                  <a:cubicBezTo>
                    <a:pt x="2726" y="1"/>
                    <a:pt x="2157" y="298"/>
                    <a:pt x="2157" y="298"/>
                  </a:cubicBezTo>
                  <a:lnTo>
                    <a:pt x="492" y="3862"/>
                  </a:lnTo>
                  <a:cubicBezTo>
                    <a:pt x="492" y="3862"/>
                    <a:pt x="1" y="4320"/>
                    <a:pt x="839" y="4320"/>
                  </a:cubicBezTo>
                  <a:cubicBezTo>
                    <a:pt x="1677" y="4320"/>
                    <a:pt x="4045" y="3258"/>
                    <a:pt x="4347" y="2789"/>
                  </a:cubicBezTo>
                  <a:cubicBezTo>
                    <a:pt x="4638" y="2309"/>
                    <a:pt x="3520" y="465"/>
                    <a:pt x="3342" y="119"/>
                  </a:cubicBezTo>
                  <a:cubicBezTo>
                    <a:pt x="3297" y="33"/>
                    <a:pt x="3202" y="1"/>
                    <a:pt x="308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4697125" y="3529800"/>
              <a:ext cx="230750" cy="216000"/>
            </a:xfrm>
            <a:custGeom>
              <a:avLst/>
              <a:gdLst/>
              <a:ahLst/>
              <a:cxnLst/>
              <a:rect l="l" t="t" r="r" b="b"/>
              <a:pathLst>
                <a:path w="4615" h="4320" extrusionOk="0">
                  <a:moveTo>
                    <a:pt x="3050" y="0"/>
                  </a:moveTo>
                  <a:cubicBezTo>
                    <a:pt x="2692" y="0"/>
                    <a:pt x="2123" y="297"/>
                    <a:pt x="2123" y="297"/>
                  </a:cubicBezTo>
                  <a:lnTo>
                    <a:pt x="459" y="3861"/>
                  </a:lnTo>
                  <a:cubicBezTo>
                    <a:pt x="459" y="3861"/>
                    <a:pt x="0" y="4320"/>
                    <a:pt x="787" y="4320"/>
                  </a:cubicBezTo>
                  <a:cubicBezTo>
                    <a:pt x="797" y="4320"/>
                    <a:pt x="806" y="4320"/>
                    <a:pt x="816" y="4320"/>
                  </a:cubicBezTo>
                  <a:cubicBezTo>
                    <a:pt x="1654" y="4320"/>
                    <a:pt x="4023" y="3258"/>
                    <a:pt x="4313" y="2778"/>
                  </a:cubicBezTo>
                  <a:cubicBezTo>
                    <a:pt x="4615" y="2308"/>
                    <a:pt x="3498" y="465"/>
                    <a:pt x="3308" y="118"/>
                  </a:cubicBezTo>
                  <a:cubicBezTo>
                    <a:pt x="3263" y="33"/>
                    <a:pt x="3168" y="0"/>
                    <a:pt x="30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5106075" y="4188200"/>
              <a:ext cx="230750" cy="216250"/>
            </a:xfrm>
            <a:custGeom>
              <a:avLst/>
              <a:gdLst/>
              <a:ahLst/>
              <a:cxnLst/>
              <a:rect l="l" t="t" r="r" b="b"/>
              <a:pathLst>
                <a:path w="4615" h="4325" extrusionOk="0">
                  <a:moveTo>
                    <a:pt x="3058" y="1"/>
                  </a:moveTo>
                  <a:cubicBezTo>
                    <a:pt x="2700" y="1"/>
                    <a:pt x="2134" y="302"/>
                    <a:pt x="2134" y="302"/>
                  </a:cubicBezTo>
                  <a:lnTo>
                    <a:pt x="469" y="3866"/>
                  </a:lnTo>
                  <a:cubicBezTo>
                    <a:pt x="469" y="3866"/>
                    <a:pt x="0" y="4325"/>
                    <a:pt x="787" y="4325"/>
                  </a:cubicBezTo>
                  <a:cubicBezTo>
                    <a:pt x="796" y="4325"/>
                    <a:pt x="806" y="4325"/>
                    <a:pt x="816" y="4325"/>
                  </a:cubicBezTo>
                  <a:cubicBezTo>
                    <a:pt x="1654" y="4325"/>
                    <a:pt x="4034" y="3263"/>
                    <a:pt x="4324" y="2783"/>
                  </a:cubicBezTo>
                  <a:cubicBezTo>
                    <a:pt x="4615" y="2313"/>
                    <a:pt x="3497" y="470"/>
                    <a:pt x="3318" y="123"/>
                  </a:cubicBezTo>
                  <a:cubicBezTo>
                    <a:pt x="3274" y="34"/>
                    <a:pt x="3177" y="1"/>
                    <a:pt x="305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32925" y="4164400"/>
              <a:ext cx="231850" cy="216050"/>
            </a:xfrm>
            <a:custGeom>
              <a:avLst/>
              <a:gdLst/>
              <a:ahLst/>
              <a:cxnLst/>
              <a:rect l="l" t="t" r="r" b="b"/>
              <a:pathLst>
                <a:path w="4637" h="4321" extrusionOk="0">
                  <a:moveTo>
                    <a:pt x="3077" y="1"/>
                  </a:moveTo>
                  <a:cubicBezTo>
                    <a:pt x="2714" y="1"/>
                    <a:pt x="2145" y="298"/>
                    <a:pt x="2145" y="298"/>
                  </a:cubicBezTo>
                  <a:lnTo>
                    <a:pt x="492" y="3862"/>
                  </a:lnTo>
                  <a:cubicBezTo>
                    <a:pt x="492" y="3862"/>
                    <a:pt x="0" y="4320"/>
                    <a:pt x="838" y="4320"/>
                  </a:cubicBezTo>
                  <a:cubicBezTo>
                    <a:pt x="1676" y="4320"/>
                    <a:pt x="4045" y="3259"/>
                    <a:pt x="4346" y="2789"/>
                  </a:cubicBezTo>
                  <a:cubicBezTo>
                    <a:pt x="4637" y="2309"/>
                    <a:pt x="3520" y="465"/>
                    <a:pt x="3341" y="119"/>
                  </a:cubicBezTo>
                  <a:cubicBezTo>
                    <a:pt x="3294" y="33"/>
                    <a:pt x="3196" y="1"/>
                    <a:pt x="30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501625" y="3101950"/>
              <a:ext cx="314550" cy="211450"/>
            </a:xfrm>
            <a:custGeom>
              <a:avLst/>
              <a:gdLst/>
              <a:ahLst/>
              <a:cxnLst/>
              <a:rect l="l" t="t" r="r" b="b"/>
              <a:pathLst>
                <a:path w="6291" h="4229" extrusionOk="0">
                  <a:moveTo>
                    <a:pt x="3665" y="1"/>
                  </a:moveTo>
                  <a:cubicBezTo>
                    <a:pt x="2949" y="1"/>
                    <a:pt x="894" y="620"/>
                    <a:pt x="894" y="620"/>
                  </a:cubicBezTo>
                  <a:lnTo>
                    <a:pt x="0" y="3815"/>
                  </a:lnTo>
                  <a:cubicBezTo>
                    <a:pt x="0" y="3815"/>
                    <a:pt x="369" y="4229"/>
                    <a:pt x="3330" y="4229"/>
                  </a:cubicBezTo>
                  <a:cubicBezTo>
                    <a:pt x="6291" y="4229"/>
                    <a:pt x="4514" y="3100"/>
                    <a:pt x="4861" y="1804"/>
                  </a:cubicBezTo>
                  <a:cubicBezTo>
                    <a:pt x="5229" y="508"/>
                    <a:pt x="4280" y="206"/>
                    <a:pt x="3855" y="28"/>
                  </a:cubicBezTo>
                  <a:cubicBezTo>
                    <a:pt x="3813" y="9"/>
                    <a:pt x="3748" y="1"/>
                    <a:pt x="3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83175" y="4146850"/>
              <a:ext cx="323500" cy="276800"/>
            </a:xfrm>
            <a:custGeom>
              <a:avLst/>
              <a:gdLst/>
              <a:ahLst/>
              <a:cxnLst/>
              <a:rect l="l" t="t" r="r" b="b"/>
              <a:pathLst>
                <a:path w="6470" h="5536" extrusionOk="0">
                  <a:moveTo>
                    <a:pt x="5096" y="1"/>
                  </a:moveTo>
                  <a:cubicBezTo>
                    <a:pt x="5096" y="1"/>
                    <a:pt x="1788" y="2425"/>
                    <a:pt x="895" y="2794"/>
                  </a:cubicBezTo>
                  <a:cubicBezTo>
                    <a:pt x="1" y="3140"/>
                    <a:pt x="705" y="4034"/>
                    <a:pt x="705" y="4034"/>
                  </a:cubicBezTo>
                  <a:cubicBezTo>
                    <a:pt x="705" y="4034"/>
                    <a:pt x="1710" y="5330"/>
                    <a:pt x="2247" y="5509"/>
                  </a:cubicBezTo>
                  <a:cubicBezTo>
                    <a:pt x="2296" y="5527"/>
                    <a:pt x="2368" y="5535"/>
                    <a:pt x="2458" y="5535"/>
                  </a:cubicBezTo>
                  <a:cubicBezTo>
                    <a:pt x="3314" y="5535"/>
                    <a:pt x="5788" y="4782"/>
                    <a:pt x="6101" y="4559"/>
                  </a:cubicBezTo>
                  <a:cubicBezTo>
                    <a:pt x="6470" y="4325"/>
                    <a:pt x="5096" y="1"/>
                    <a:pt x="5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627275" y="3574250"/>
              <a:ext cx="222400" cy="223750"/>
            </a:xfrm>
            <a:custGeom>
              <a:avLst/>
              <a:gdLst/>
              <a:ahLst/>
              <a:cxnLst/>
              <a:rect l="l" t="t" r="r" b="b"/>
              <a:pathLst>
                <a:path w="4448" h="4475" extrusionOk="0">
                  <a:moveTo>
                    <a:pt x="3140" y="0"/>
                  </a:moveTo>
                  <a:lnTo>
                    <a:pt x="1665" y="1129"/>
                  </a:lnTo>
                  <a:lnTo>
                    <a:pt x="0" y="2950"/>
                  </a:lnTo>
                  <a:lnTo>
                    <a:pt x="179" y="3375"/>
                  </a:lnTo>
                  <a:cubicBezTo>
                    <a:pt x="179" y="3375"/>
                    <a:pt x="771" y="3967"/>
                    <a:pt x="2190" y="4380"/>
                  </a:cubicBezTo>
                  <a:cubicBezTo>
                    <a:pt x="2415" y="4447"/>
                    <a:pt x="2625" y="4475"/>
                    <a:pt x="2819" y="4475"/>
                  </a:cubicBezTo>
                  <a:cubicBezTo>
                    <a:pt x="3860" y="4475"/>
                    <a:pt x="4447" y="3665"/>
                    <a:pt x="4447" y="3665"/>
                  </a:cubicBezTo>
                  <a:lnTo>
                    <a:pt x="314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757975" y="4081500"/>
              <a:ext cx="320750" cy="258150"/>
            </a:xfrm>
            <a:custGeom>
              <a:avLst/>
              <a:gdLst/>
              <a:ahLst/>
              <a:cxnLst/>
              <a:rect l="l" t="t" r="r" b="b"/>
              <a:pathLst>
                <a:path w="6415" h="5163" extrusionOk="0">
                  <a:moveTo>
                    <a:pt x="6414" y="0"/>
                  </a:moveTo>
                  <a:lnTo>
                    <a:pt x="1" y="1609"/>
                  </a:lnTo>
                  <a:lnTo>
                    <a:pt x="359" y="4023"/>
                  </a:lnTo>
                  <a:lnTo>
                    <a:pt x="1900" y="5162"/>
                  </a:lnTo>
                  <a:cubicBezTo>
                    <a:pt x="1900" y="5162"/>
                    <a:pt x="4146" y="5162"/>
                    <a:pt x="5040" y="4917"/>
                  </a:cubicBezTo>
                  <a:cubicBezTo>
                    <a:pt x="5934" y="4682"/>
                    <a:pt x="6414" y="1"/>
                    <a:pt x="641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086;p46"/>
          <p:cNvGrpSpPr/>
          <p:nvPr/>
        </p:nvGrpSpPr>
        <p:grpSpPr>
          <a:xfrm>
            <a:off x="6035971" y="2879868"/>
            <a:ext cx="293389" cy="307991"/>
            <a:chOff x="1874825" y="2463150"/>
            <a:chExt cx="313450" cy="329050"/>
          </a:xfrm>
        </p:grpSpPr>
        <p:sp>
          <p:nvSpPr>
            <p:cNvPr id="1087" name="Google Shape;1087;p46"/>
            <p:cNvSpPr/>
            <p:nvPr/>
          </p:nvSpPr>
          <p:spPr>
            <a:xfrm>
              <a:off x="1874825" y="2706650"/>
              <a:ext cx="286650" cy="85550"/>
            </a:xfrm>
            <a:custGeom>
              <a:avLst/>
              <a:gdLst/>
              <a:ahLst/>
              <a:cxnLst/>
              <a:rect l="l" t="t" r="r" b="b"/>
              <a:pathLst>
                <a:path w="5733" h="1711" extrusionOk="0">
                  <a:moveTo>
                    <a:pt x="3743" y="1"/>
                  </a:moveTo>
                  <a:lnTo>
                    <a:pt x="0" y="258"/>
                  </a:lnTo>
                  <a:lnTo>
                    <a:pt x="1207" y="1051"/>
                  </a:lnTo>
                  <a:lnTo>
                    <a:pt x="2704" y="1397"/>
                  </a:lnTo>
                  <a:lnTo>
                    <a:pt x="2905" y="1632"/>
                  </a:lnTo>
                  <a:lnTo>
                    <a:pt x="4045" y="1710"/>
                  </a:lnTo>
                  <a:lnTo>
                    <a:pt x="5285" y="1442"/>
                  </a:lnTo>
                  <a:lnTo>
                    <a:pt x="5732" y="1062"/>
                  </a:lnTo>
                  <a:lnTo>
                    <a:pt x="5196" y="559"/>
                  </a:lnTo>
                  <a:lnTo>
                    <a:pt x="3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874825" y="2466450"/>
              <a:ext cx="297250" cy="284950"/>
            </a:xfrm>
            <a:custGeom>
              <a:avLst/>
              <a:gdLst/>
              <a:ahLst/>
              <a:cxnLst/>
              <a:rect l="l" t="t" r="r" b="b"/>
              <a:pathLst>
                <a:path w="5945" h="5699" extrusionOk="0">
                  <a:moveTo>
                    <a:pt x="838" y="0"/>
                  </a:moveTo>
                  <a:lnTo>
                    <a:pt x="838" y="11"/>
                  </a:lnTo>
                  <a:lnTo>
                    <a:pt x="838" y="45"/>
                  </a:lnTo>
                  <a:lnTo>
                    <a:pt x="816" y="112"/>
                  </a:lnTo>
                  <a:lnTo>
                    <a:pt x="805" y="168"/>
                  </a:lnTo>
                  <a:lnTo>
                    <a:pt x="794" y="268"/>
                  </a:lnTo>
                  <a:lnTo>
                    <a:pt x="537" y="1777"/>
                  </a:lnTo>
                  <a:lnTo>
                    <a:pt x="525" y="1877"/>
                  </a:lnTo>
                  <a:lnTo>
                    <a:pt x="514" y="1956"/>
                  </a:lnTo>
                  <a:lnTo>
                    <a:pt x="470" y="2190"/>
                  </a:lnTo>
                  <a:lnTo>
                    <a:pt x="458" y="2291"/>
                  </a:lnTo>
                  <a:lnTo>
                    <a:pt x="447" y="2380"/>
                  </a:lnTo>
                  <a:lnTo>
                    <a:pt x="0" y="5062"/>
                  </a:lnTo>
                  <a:lnTo>
                    <a:pt x="23" y="5039"/>
                  </a:lnTo>
                  <a:lnTo>
                    <a:pt x="313" y="5118"/>
                  </a:lnTo>
                  <a:lnTo>
                    <a:pt x="1397" y="5352"/>
                  </a:lnTo>
                  <a:lnTo>
                    <a:pt x="1620" y="5408"/>
                  </a:lnTo>
                  <a:lnTo>
                    <a:pt x="1743" y="5430"/>
                  </a:lnTo>
                  <a:lnTo>
                    <a:pt x="1810" y="5397"/>
                  </a:lnTo>
                  <a:lnTo>
                    <a:pt x="2347" y="5151"/>
                  </a:lnTo>
                  <a:lnTo>
                    <a:pt x="2481" y="5084"/>
                  </a:lnTo>
                  <a:lnTo>
                    <a:pt x="2794" y="5062"/>
                  </a:lnTo>
                  <a:lnTo>
                    <a:pt x="3520" y="4972"/>
                  </a:lnTo>
                  <a:lnTo>
                    <a:pt x="3743" y="4950"/>
                  </a:lnTo>
                  <a:lnTo>
                    <a:pt x="3810" y="5140"/>
                  </a:lnTo>
                  <a:lnTo>
                    <a:pt x="3866" y="5319"/>
                  </a:lnTo>
                  <a:lnTo>
                    <a:pt x="3978" y="5699"/>
                  </a:lnTo>
                  <a:lnTo>
                    <a:pt x="4369" y="5598"/>
                  </a:lnTo>
                  <a:lnTo>
                    <a:pt x="4592" y="5564"/>
                  </a:lnTo>
                  <a:lnTo>
                    <a:pt x="4928" y="5486"/>
                  </a:lnTo>
                  <a:lnTo>
                    <a:pt x="5196" y="5419"/>
                  </a:lnTo>
                  <a:lnTo>
                    <a:pt x="5553" y="3229"/>
                  </a:lnTo>
                  <a:lnTo>
                    <a:pt x="5564" y="3140"/>
                  </a:lnTo>
                  <a:lnTo>
                    <a:pt x="5587" y="3051"/>
                  </a:lnTo>
                  <a:lnTo>
                    <a:pt x="5620" y="2805"/>
                  </a:lnTo>
                  <a:lnTo>
                    <a:pt x="5643" y="2727"/>
                  </a:lnTo>
                  <a:lnTo>
                    <a:pt x="5654" y="2626"/>
                  </a:lnTo>
                  <a:lnTo>
                    <a:pt x="5900" y="1118"/>
                  </a:lnTo>
                  <a:lnTo>
                    <a:pt x="5933" y="1017"/>
                  </a:lnTo>
                  <a:lnTo>
                    <a:pt x="5933" y="961"/>
                  </a:lnTo>
                  <a:lnTo>
                    <a:pt x="5944" y="905"/>
                  </a:lnTo>
                  <a:lnTo>
                    <a:pt x="5944" y="872"/>
                  </a:lnTo>
                  <a:lnTo>
                    <a:pt x="5944" y="849"/>
                  </a:lnTo>
                  <a:lnTo>
                    <a:pt x="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14475" y="2472050"/>
              <a:ext cx="257050" cy="50300"/>
            </a:xfrm>
            <a:custGeom>
              <a:avLst/>
              <a:gdLst/>
              <a:ahLst/>
              <a:cxnLst/>
              <a:rect l="l" t="t" r="r" b="b"/>
              <a:pathLst>
                <a:path w="5141" h="1006" extrusionOk="0">
                  <a:moveTo>
                    <a:pt x="23" y="0"/>
                  </a:moveTo>
                  <a:lnTo>
                    <a:pt x="1" y="156"/>
                  </a:lnTo>
                  <a:cubicBezTo>
                    <a:pt x="459" y="268"/>
                    <a:pt x="1420" y="447"/>
                    <a:pt x="2537" y="626"/>
                  </a:cubicBezTo>
                  <a:cubicBezTo>
                    <a:pt x="3654" y="816"/>
                    <a:pt x="4637" y="961"/>
                    <a:pt x="5107" y="1006"/>
                  </a:cubicBezTo>
                  <a:lnTo>
                    <a:pt x="5140" y="849"/>
                  </a:lnTo>
                  <a:lnTo>
                    <a:pt x="2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939625" y="2624000"/>
              <a:ext cx="142500" cy="113450"/>
            </a:xfrm>
            <a:custGeom>
              <a:avLst/>
              <a:gdLst/>
              <a:ahLst/>
              <a:cxnLst/>
              <a:rect l="l" t="t" r="r" b="b"/>
              <a:pathLst>
                <a:path w="2850" h="2269" extrusionOk="0">
                  <a:moveTo>
                    <a:pt x="1397" y="0"/>
                  </a:moveTo>
                  <a:cubicBezTo>
                    <a:pt x="1007" y="0"/>
                    <a:pt x="634" y="179"/>
                    <a:pt x="391" y="458"/>
                  </a:cubicBezTo>
                  <a:cubicBezTo>
                    <a:pt x="213" y="648"/>
                    <a:pt x="79" y="883"/>
                    <a:pt x="45" y="1162"/>
                  </a:cubicBezTo>
                  <a:cubicBezTo>
                    <a:pt x="0" y="1441"/>
                    <a:pt x="23" y="1710"/>
                    <a:pt x="134" y="1944"/>
                  </a:cubicBezTo>
                  <a:cubicBezTo>
                    <a:pt x="179" y="2056"/>
                    <a:pt x="246" y="2156"/>
                    <a:pt x="324" y="2246"/>
                  </a:cubicBezTo>
                  <a:lnTo>
                    <a:pt x="447" y="2268"/>
                  </a:lnTo>
                  <a:lnTo>
                    <a:pt x="526" y="2224"/>
                  </a:lnTo>
                  <a:lnTo>
                    <a:pt x="1051" y="1989"/>
                  </a:lnTo>
                  <a:lnTo>
                    <a:pt x="1185" y="1922"/>
                  </a:lnTo>
                  <a:lnTo>
                    <a:pt x="1498" y="1877"/>
                  </a:lnTo>
                  <a:lnTo>
                    <a:pt x="2213" y="1799"/>
                  </a:lnTo>
                  <a:lnTo>
                    <a:pt x="2447" y="1765"/>
                  </a:lnTo>
                  <a:lnTo>
                    <a:pt x="2492" y="1967"/>
                  </a:lnTo>
                  <a:lnTo>
                    <a:pt x="2548" y="2134"/>
                  </a:lnTo>
                  <a:cubicBezTo>
                    <a:pt x="2660" y="1978"/>
                    <a:pt x="2738" y="1799"/>
                    <a:pt x="2760" y="1587"/>
                  </a:cubicBezTo>
                  <a:cubicBezTo>
                    <a:pt x="2849" y="1196"/>
                    <a:pt x="2727" y="771"/>
                    <a:pt x="2447" y="469"/>
                  </a:cubicBezTo>
                  <a:cubicBezTo>
                    <a:pt x="2235" y="246"/>
                    <a:pt x="1956" y="78"/>
                    <a:pt x="1632" y="22"/>
                  </a:cubicBezTo>
                  <a:cubicBezTo>
                    <a:pt x="1553" y="8"/>
                    <a:pt x="1475" y="0"/>
                    <a:pt x="1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899375" y="2464200"/>
              <a:ext cx="288350" cy="54450"/>
            </a:xfrm>
            <a:custGeom>
              <a:avLst/>
              <a:gdLst/>
              <a:ahLst/>
              <a:cxnLst/>
              <a:rect l="l" t="t" r="r" b="b"/>
              <a:pathLst>
                <a:path w="5767" h="1089" extrusionOk="0">
                  <a:moveTo>
                    <a:pt x="34" y="1"/>
                  </a:moveTo>
                  <a:lnTo>
                    <a:pt x="23" y="112"/>
                  </a:lnTo>
                  <a:cubicBezTo>
                    <a:pt x="1" y="168"/>
                    <a:pt x="1297" y="425"/>
                    <a:pt x="2872" y="693"/>
                  </a:cubicBezTo>
                  <a:cubicBezTo>
                    <a:pt x="4313" y="928"/>
                    <a:pt x="5511" y="1089"/>
                    <a:pt x="5714" y="1089"/>
                  </a:cubicBezTo>
                  <a:cubicBezTo>
                    <a:pt x="5733" y="1089"/>
                    <a:pt x="5743" y="1087"/>
                    <a:pt x="5744" y="1084"/>
                  </a:cubicBezTo>
                  <a:lnTo>
                    <a:pt x="5766" y="973"/>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901075" y="2463150"/>
              <a:ext cx="287200" cy="49100"/>
            </a:xfrm>
            <a:custGeom>
              <a:avLst/>
              <a:gdLst/>
              <a:ahLst/>
              <a:cxnLst/>
              <a:rect l="l" t="t" r="r" b="b"/>
              <a:pathLst>
                <a:path w="5744" h="982" extrusionOk="0">
                  <a:moveTo>
                    <a:pt x="61" y="0"/>
                  </a:moveTo>
                  <a:cubicBezTo>
                    <a:pt x="23" y="0"/>
                    <a:pt x="2" y="4"/>
                    <a:pt x="0" y="10"/>
                  </a:cubicBezTo>
                  <a:cubicBezTo>
                    <a:pt x="0" y="66"/>
                    <a:pt x="1274" y="323"/>
                    <a:pt x="2850" y="580"/>
                  </a:cubicBezTo>
                  <a:cubicBezTo>
                    <a:pt x="4230" y="815"/>
                    <a:pt x="5387" y="982"/>
                    <a:pt x="5668" y="982"/>
                  </a:cubicBezTo>
                  <a:cubicBezTo>
                    <a:pt x="5707" y="982"/>
                    <a:pt x="5729" y="978"/>
                    <a:pt x="5732" y="971"/>
                  </a:cubicBezTo>
                  <a:cubicBezTo>
                    <a:pt x="5743" y="938"/>
                    <a:pt x="4458" y="670"/>
                    <a:pt x="2883" y="401"/>
                  </a:cubicBezTo>
                  <a:cubicBezTo>
                    <a:pt x="1493" y="167"/>
                    <a:pt x="334"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949125" y="2631200"/>
              <a:ext cx="121850" cy="105700"/>
            </a:xfrm>
            <a:custGeom>
              <a:avLst/>
              <a:gdLst/>
              <a:ahLst/>
              <a:cxnLst/>
              <a:rect l="l" t="t" r="r" b="b"/>
              <a:pathLst>
                <a:path w="2437" h="2114" extrusionOk="0">
                  <a:moveTo>
                    <a:pt x="1242" y="1017"/>
                  </a:moveTo>
                  <a:cubicBezTo>
                    <a:pt x="1249" y="1017"/>
                    <a:pt x="1256" y="1017"/>
                    <a:pt x="1263" y="1018"/>
                  </a:cubicBezTo>
                  <a:cubicBezTo>
                    <a:pt x="1386" y="1052"/>
                    <a:pt x="1475" y="1163"/>
                    <a:pt x="1453" y="1286"/>
                  </a:cubicBezTo>
                  <a:cubicBezTo>
                    <a:pt x="1432" y="1402"/>
                    <a:pt x="1331" y="1488"/>
                    <a:pt x="1217" y="1488"/>
                  </a:cubicBezTo>
                  <a:cubicBezTo>
                    <a:pt x="1210" y="1488"/>
                    <a:pt x="1203" y="1488"/>
                    <a:pt x="1196" y="1487"/>
                  </a:cubicBezTo>
                  <a:cubicBezTo>
                    <a:pt x="1062" y="1454"/>
                    <a:pt x="984" y="1342"/>
                    <a:pt x="995" y="1219"/>
                  </a:cubicBezTo>
                  <a:cubicBezTo>
                    <a:pt x="1026" y="1103"/>
                    <a:pt x="1128" y="1017"/>
                    <a:pt x="1242" y="1017"/>
                  </a:cubicBezTo>
                  <a:close/>
                  <a:moveTo>
                    <a:pt x="1270" y="0"/>
                  </a:moveTo>
                  <a:cubicBezTo>
                    <a:pt x="1216" y="0"/>
                    <a:pt x="1161" y="4"/>
                    <a:pt x="1106" y="13"/>
                  </a:cubicBezTo>
                  <a:cubicBezTo>
                    <a:pt x="984" y="46"/>
                    <a:pt x="872" y="68"/>
                    <a:pt x="771" y="113"/>
                  </a:cubicBezTo>
                  <a:cubicBezTo>
                    <a:pt x="827" y="392"/>
                    <a:pt x="939" y="672"/>
                    <a:pt x="1062" y="985"/>
                  </a:cubicBezTo>
                  <a:cubicBezTo>
                    <a:pt x="995" y="1018"/>
                    <a:pt x="950" y="1074"/>
                    <a:pt x="928" y="1163"/>
                  </a:cubicBezTo>
                  <a:cubicBezTo>
                    <a:pt x="687" y="1126"/>
                    <a:pt x="454" y="1105"/>
                    <a:pt x="229" y="1105"/>
                  </a:cubicBezTo>
                  <a:cubicBezTo>
                    <a:pt x="182" y="1105"/>
                    <a:pt x="136" y="1106"/>
                    <a:pt x="90" y="1107"/>
                  </a:cubicBezTo>
                  <a:lnTo>
                    <a:pt x="23" y="1107"/>
                  </a:lnTo>
                  <a:cubicBezTo>
                    <a:pt x="0" y="1219"/>
                    <a:pt x="0" y="1331"/>
                    <a:pt x="23" y="1454"/>
                  </a:cubicBezTo>
                  <a:cubicBezTo>
                    <a:pt x="23" y="1487"/>
                    <a:pt x="23" y="1499"/>
                    <a:pt x="34" y="1521"/>
                  </a:cubicBezTo>
                  <a:cubicBezTo>
                    <a:pt x="56" y="1722"/>
                    <a:pt x="157" y="1901"/>
                    <a:pt x="302" y="2057"/>
                  </a:cubicBezTo>
                  <a:lnTo>
                    <a:pt x="358" y="2113"/>
                  </a:lnTo>
                  <a:lnTo>
                    <a:pt x="872" y="1878"/>
                  </a:lnTo>
                  <a:cubicBezTo>
                    <a:pt x="939" y="1778"/>
                    <a:pt x="1028" y="1677"/>
                    <a:pt x="1095" y="1577"/>
                  </a:cubicBezTo>
                  <a:cubicBezTo>
                    <a:pt x="1118" y="1599"/>
                    <a:pt x="1151" y="1610"/>
                    <a:pt x="1173" y="1610"/>
                  </a:cubicBezTo>
                  <a:lnTo>
                    <a:pt x="1263" y="1610"/>
                  </a:lnTo>
                  <a:cubicBezTo>
                    <a:pt x="1274" y="1666"/>
                    <a:pt x="1308" y="1722"/>
                    <a:pt x="1319" y="1778"/>
                  </a:cubicBezTo>
                  <a:lnTo>
                    <a:pt x="2045" y="1688"/>
                  </a:lnTo>
                  <a:lnTo>
                    <a:pt x="2268" y="1666"/>
                  </a:lnTo>
                  <a:lnTo>
                    <a:pt x="2324" y="1856"/>
                  </a:lnTo>
                  <a:lnTo>
                    <a:pt x="2324" y="1845"/>
                  </a:lnTo>
                  <a:cubicBezTo>
                    <a:pt x="2380" y="1733"/>
                    <a:pt x="2403" y="1621"/>
                    <a:pt x="2436" y="1510"/>
                  </a:cubicBezTo>
                  <a:cubicBezTo>
                    <a:pt x="2324" y="1454"/>
                    <a:pt x="2201" y="1431"/>
                    <a:pt x="2090" y="1387"/>
                  </a:cubicBezTo>
                  <a:cubicBezTo>
                    <a:pt x="1922" y="1342"/>
                    <a:pt x="1754" y="1297"/>
                    <a:pt x="1565" y="1264"/>
                  </a:cubicBezTo>
                  <a:cubicBezTo>
                    <a:pt x="1565" y="1175"/>
                    <a:pt x="1542" y="1096"/>
                    <a:pt x="1498" y="1040"/>
                  </a:cubicBezTo>
                  <a:cubicBezTo>
                    <a:pt x="1699" y="772"/>
                    <a:pt x="1877" y="538"/>
                    <a:pt x="2056" y="325"/>
                  </a:cubicBezTo>
                  <a:cubicBezTo>
                    <a:pt x="1944" y="258"/>
                    <a:pt x="1844" y="180"/>
                    <a:pt x="1754" y="124"/>
                  </a:cubicBezTo>
                  <a:cubicBezTo>
                    <a:pt x="1603" y="40"/>
                    <a:pt x="1438" y="0"/>
                    <a:pt x="1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884875" y="2559050"/>
              <a:ext cx="284400" cy="65600"/>
            </a:xfrm>
            <a:custGeom>
              <a:avLst/>
              <a:gdLst/>
              <a:ahLst/>
              <a:cxnLst/>
              <a:rect l="l" t="t" r="r" b="b"/>
              <a:pathLst>
                <a:path w="5688" h="1312" extrusionOk="0">
                  <a:moveTo>
                    <a:pt x="224" y="1"/>
                  </a:moveTo>
                  <a:cubicBezTo>
                    <a:pt x="178" y="1"/>
                    <a:pt x="140" y="28"/>
                    <a:pt x="101" y="48"/>
                  </a:cubicBezTo>
                  <a:cubicBezTo>
                    <a:pt x="56" y="81"/>
                    <a:pt x="34" y="137"/>
                    <a:pt x="23" y="193"/>
                  </a:cubicBezTo>
                  <a:cubicBezTo>
                    <a:pt x="0" y="305"/>
                    <a:pt x="79" y="416"/>
                    <a:pt x="168" y="428"/>
                  </a:cubicBezTo>
                  <a:lnTo>
                    <a:pt x="5453" y="1310"/>
                  </a:lnTo>
                  <a:cubicBezTo>
                    <a:pt x="5460" y="1311"/>
                    <a:pt x="5467" y="1311"/>
                    <a:pt x="5475" y="1311"/>
                  </a:cubicBezTo>
                  <a:cubicBezTo>
                    <a:pt x="5569" y="1311"/>
                    <a:pt x="5666" y="1245"/>
                    <a:pt x="5676" y="1120"/>
                  </a:cubicBezTo>
                  <a:cubicBezTo>
                    <a:pt x="5687" y="1009"/>
                    <a:pt x="5620" y="897"/>
                    <a:pt x="5520" y="886"/>
                  </a:cubicBezTo>
                  <a:lnTo>
                    <a:pt x="246" y="3"/>
                  </a:lnTo>
                  <a:cubicBezTo>
                    <a:pt x="239" y="1"/>
                    <a:pt x="231" y="1"/>
                    <a:pt x="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901075" y="2555250"/>
              <a:ext cx="256450" cy="47550"/>
            </a:xfrm>
            <a:custGeom>
              <a:avLst/>
              <a:gdLst/>
              <a:ahLst/>
              <a:cxnLst/>
              <a:rect l="l" t="t" r="r" b="b"/>
              <a:pathLst>
                <a:path w="5129" h="951" extrusionOk="0">
                  <a:moveTo>
                    <a:pt x="12" y="1"/>
                  </a:moveTo>
                  <a:lnTo>
                    <a:pt x="0" y="101"/>
                  </a:lnTo>
                  <a:lnTo>
                    <a:pt x="5107" y="951"/>
                  </a:lnTo>
                  <a:lnTo>
                    <a:pt x="5129" y="850"/>
                  </a:lnTo>
                  <a:lnTo>
                    <a:pt x="1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896625" y="2580400"/>
              <a:ext cx="256450" cy="47550"/>
            </a:xfrm>
            <a:custGeom>
              <a:avLst/>
              <a:gdLst/>
              <a:ahLst/>
              <a:cxnLst/>
              <a:rect l="l" t="t" r="r" b="b"/>
              <a:pathLst>
                <a:path w="5129" h="951" extrusionOk="0">
                  <a:moveTo>
                    <a:pt x="22" y="1"/>
                  </a:moveTo>
                  <a:lnTo>
                    <a:pt x="0" y="101"/>
                  </a:lnTo>
                  <a:lnTo>
                    <a:pt x="5117" y="950"/>
                  </a:lnTo>
                  <a:lnTo>
                    <a:pt x="5128" y="861"/>
                  </a:lnTo>
                  <a:lnTo>
                    <a:pt x="2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890475" y="2490450"/>
              <a:ext cx="93350" cy="243650"/>
            </a:xfrm>
            <a:custGeom>
              <a:avLst/>
              <a:gdLst/>
              <a:ahLst/>
              <a:cxnLst/>
              <a:rect l="l" t="t" r="r" b="b"/>
              <a:pathLst>
                <a:path w="1867" h="4873" extrusionOk="0">
                  <a:moveTo>
                    <a:pt x="771" y="1"/>
                  </a:moveTo>
                  <a:lnTo>
                    <a:pt x="0" y="4638"/>
                  </a:lnTo>
                  <a:lnTo>
                    <a:pt x="1084" y="4872"/>
                  </a:lnTo>
                  <a:lnTo>
                    <a:pt x="1374" y="3129"/>
                  </a:lnTo>
                  <a:lnTo>
                    <a:pt x="1866" y="191"/>
                  </a:lnTo>
                  <a:lnTo>
                    <a:pt x="77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04425" y="2525650"/>
              <a:ext cx="51450" cy="219050"/>
            </a:xfrm>
            <a:custGeom>
              <a:avLst/>
              <a:gdLst/>
              <a:ahLst/>
              <a:cxnLst/>
              <a:rect l="l" t="t" r="r" b="b"/>
              <a:pathLst>
                <a:path w="1029" h="4381" extrusionOk="0">
                  <a:moveTo>
                    <a:pt x="727" y="1"/>
                  </a:moveTo>
                  <a:lnTo>
                    <a:pt x="0" y="4380"/>
                  </a:lnTo>
                  <a:lnTo>
                    <a:pt x="336" y="4302"/>
                  </a:lnTo>
                  <a:lnTo>
                    <a:pt x="1028" y="56"/>
                  </a:lnTo>
                  <a:lnTo>
                    <a:pt x="72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050775" y="2516150"/>
              <a:ext cx="79400" cy="235250"/>
            </a:xfrm>
            <a:custGeom>
              <a:avLst/>
              <a:gdLst/>
              <a:ahLst/>
              <a:cxnLst/>
              <a:rect l="l" t="t" r="r" b="b"/>
              <a:pathLst>
                <a:path w="1588" h="4705" extrusionOk="0">
                  <a:moveTo>
                    <a:pt x="671" y="1"/>
                  </a:moveTo>
                  <a:lnTo>
                    <a:pt x="57" y="3688"/>
                  </a:lnTo>
                  <a:lnTo>
                    <a:pt x="1" y="3978"/>
                  </a:lnTo>
                  <a:lnTo>
                    <a:pt x="224" y="3956"/>
                  </a:lnTo>
                  <a:lnTo>
                    <a:pt x="291" y="4146"/>
                  </a:lnTo>
                  <a:lnTo>
                    <a:pt x="347" y="4325"/>
                  </a:lnTo>
                  <a:lnTo>
                    <a:pt x="459" y="4705"/>
                  </a:lnTo>
                  <a:lnTo>
                    <a:pt x="850" y="4604"/>
                  </a:lnTo>
                  <a:lnTo>
                    <a:pt x="1587" y="168"/>
                  </a:lnTo>
                  <a:lnTo>
                    <a:pt x="6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00;p46"/>
          <p:cNvGrpSpPr/>
          <p:nvPr/>
        </p:nvGrpSpPr>
        <p:grpSpPr>
          <a:xfrm>
            <a:off x="7500577" y="2411353"/>
            <a:ext cx="297086" cy="308506"/>
            <a:chOff x="3439575" y="1962600"/>
            <a:chExt cx="317400" cy="329600"/>
          </a:xfrm>
        </p:grpSpPr>
        <p:sp>
          <p:nvSpPr>
            <p:cNvPr id="1101" name="Google Shape;1101;p46"/>
            <p:cNvSpPr/>
            <p:nvPr/>
          </p:nvSpPr>
          <p:spPr>
            <a:xfrm>
              <a:off x="3465875" y="2182650"/>
              <a:ext cx="291100" cy="109550"/>
            </a:xfrm>
            <a:custGeom>
              <a:avLst/>
              <a:gdLst/>
              <a:ahLst/>
              <a:cxnLst/>
              <a:rect l="l" t="t" r="r" b="b"/>
              <a:pathLst>
                <a:path w="5822" h="2191" extrusionOk="0">
                  <a:moveTo>
                    <a:pt x="3028" y="0"/>
                  </a:moveTo>
                  <a:lnTo>
                    <a:pt x="548" y="1084"/>
                  </a:lnTo>
                  <a:lnTo>
                    <a:pt x="123" y="1308"/>
                  </a:lnTo>
                  <a:cubicBezTo>
                    <a:pt x="123" y="1308"/>
                    <a:pt x="0" y="1810"/>
                    <a:pt x="11" y="1833"/>
                  </a:cubicBezTo>
                  <a:cubicBezTo>
                    <a:pt x="34" y="1877"/>
                    <a:pt x="1207" y="2190"/>
                    <a:pt x="1207" y="2190"/>
                  </a:cubicBezTo>
                  <a:lnTo>
                    <a:pt x="2469" y="1877"/>
                  </a:lnTo>
                  <a:lnTo>
                    <a:pt x="4905" y="1151"/>
                  </a:lnTo>
                  <a:lnTo>
                    <a:pt x="5821" y="939"/>
                  </a:lnTo>
                  <a:lnTo>
                    <a:pt x="5721" y="693"/>
                  </a:lnTo>
                  <a:lnTo>
                    <a:pt x="3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3455775" y="1965350"/>
              <a:ext cx="297250" cy="284950"/>
            </a:xfrm>
            <a:custGeom>
              <a:avLst/>
              <a:gdLst/>
              <a:ahLst/>
              <a:cxnLst/>
              <a:rect l="l" t="t" r="r" b="b"/>
              <a:pathLst>
                <a:path w="5945" h="5699" extrusionOk="0">
                  <a:moveTo>
                    <a:pt x="5107" y="0"/>
                  </a:moveTo>
                  <a:lnTo>
                    <a:pt x="1" y="849"/>
                  </a:lnTo>
                  <a:lnTo>
                    <a:pt x="1" y="860"/>
                  </a:lnTo>
                  <a:lnTo>
                    <a:pt x="1" y="905"/>
                  </a:lnTo>
                  <a:lnTo>
                    <a:pt x="12" y="961"/>
                  </a:lnTo>
                  <a:lnTo>
                    <a:pt x="23" y="1017"/>
                  </a:lnTo>
                  <a:lnTo>
                    <a:pt x="34" y="1117"/>
                  </a:lnTo>
                  <a:lnTo>
                    <a:pt x="291" y="2637"/>
                  </a:lnTo>
                  <a:lnTo>
                    <a:pt x="303" y="2715"/>
                  </a:lnTo>
                  <a:lnTo>
                    <a:pt x="314" y="2816"/>
                  </a:lnTo>
                  <a:lnTo>
                    <a:pt x="358" y="3050"/>
                  </a:lnTo>
                  <a:lnTo>
                    <a:pt x="370" y="3140"/>
                  </a:lnTo>
                  <a:lnTo>
                    <a:pt x="381" y="3229"/>
                  </a:lnTo>
                  <a:lnTo>
                    <a:pt x="750" y="5430"/>
                  </a:lnTo>
                  <a:lnTo>
                    <a:pt x="1018" y="5486"/>
                  </a:lnTo>
                  <a:lnTo>
                    <a:pt x="1364" y="5553"/>
                  </a:lnTo>
                  <a:lnTo>
                    <a:pt x="1576" y="5609"/>
                  </a:lnTo>
                  <a:lnTo>
                    <a:pt x="1967" y="5698"/>
                  </a:lnTo>
                  <a:lnTo>
                    <a:pt x="2079" y="5318"/>
                  </a:lnTo>
                  <a:lnTo>
                    <a:pt x="2135" y="5140"/>
                  </a:lnTo>
                  <a:lnTo>
                    <a:pt x="2202" y="4939"/>
                  </a:lnTo>
                  <a:lnTo>
                    <a:pt x="2426" y="4972"/>
                  </a:lnTo>
                  <a:lnTo>
                    <a:pt x="3152" y="5050"/>
                  </a:lnTo>
                  <a:lnTo>
                    <a:pt x="3453" y="5084"/>
                  </a:lnTo>
                  <a:lnTo>
                    <a:pt x="3599" y="5151"/>
                  </a:lnTo>
                  <a:lnTo>
                    <a:pt x="4135" y="5397"/>
                  </a:lnTo>
                  <a:lnTo>
                    <a:pt x="4213" y="5430"/>
                  </a:lnTo>
                  <a:lnTo>
                    <a:pt x="4325" y="5397"/>
                  </a:lnTo>
                  <a:lnTo>
                    <a:pt x="4548" y="5363"/>
                  </a:lnTo>
                  <a:lnTo>
                    <a:pt x="5643" y="5106"/>
                  </a:lnTo>
                  <a:lnTo>
                    <a:pt x="5923" y="5039"/>
                  </a:lnTo>
                  <a:lnTo>
                    <a:pt x="5945" y="5061"/>
                  </a:lnTo>
                  <a:lnTo>
                    <a:pt x="5498" y="2380"/>
                  </a:lnTo>
                  <a:lnTo>
                    <a:pt x="5487" y="2291"/>
                  </a:lnTo>
                  <a:lnTo>
                    <a:pt x="5476" y="2201"/>
                  </a:lnTo>
                  <a:lnTo>
                    <a:pt x="5431" y="1967"/>
                  </a:lnTo>
                  <a:lnTo>
                    <a:pt x="5409" y="1866"/>
                  </a:lnTo>
                  <a:lnTo>
                    <a:pt x="5398" y="1788"/>
                  </a:lnTo>
                  <a:lnTo>
                    <a:pt x="5152" y="257"/>
                  </a:lnTo>
                  <a:lnTo>
                    <a:pt x="5129" y="157"/>
                  </a:lnTo>
                  <a:lnTo>
                    <a:pt x="5118" y="112"/>
                  </a:lnTo>
                  <a:lnTo>
                    <a:pt x="5118" y="56"/>
                  </a:lnTo>
                  <a:lnTo>
                    <a:pt x="5107" y="11"/>
                  </a:lnTo>
                  <a:lnTo>
                    <a:pt x="5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3545725" y="2123100"/>
              <a:ext cx="142500" cy="115450"/>
            </a:xfrm>
            <a:custGeom>
              <a:avLst/>
              <a:gdLst/>
              <a:ahLst/>
              <a:cxnLst/>
              <a:rect l="l" t="t" r="r" b="b"/>
              <a:pathLst>
                <a:path w="2850" h="2309" extrusionOk="0">
                  <a:moveTo>
                    <a:pt x="1438" y="0"/>
                  </a:moveTo>
                  <a:cubicBezTo>
                    <a:pt x="1366" y="0"/>
                    <a:pt x="1292" y="6"/>
                    <a:pt x="1219" y="18"/>
                  </a:cubicBezTo>
                  <a:cubicBezTo>
                    <a:pt x="895" y="74"/>
                    <a:pt x="615" y="231"/>
                    <a:pt x="403" y="465"/>
                  </a:cubicBezTo>
                  <a:cubicBezTo>
                    <a:pt x="135" y="778"/>
                    <a:pt x="1" y="1191"/>
                    <a:pt x="68" y="1627"/>
                  </a:cubicBezTo>
                  <a:cubicBezTo>
                    <a:pt x="101" y="1828"/>
                    <a:pt x="180" y="2007"/>
                    <a:pt x="280" y="2175"/>
                  </a:cubicBezTo>
                  <a:lnTo>
                    <a:pt x="336" y="2007"/>
                  </a:lnTo>
                  <a:lnTo>
                    <a:pt x="392" y="1806"/>
                  </a:lnTo>
                  <a:lnTo>
                    <a:pt x="615" y="1839"/>
                  </a:lnTo>
                  <a:lnTo>
                    <a:pt x="1342" y="1918"/>
                  </a:lnTo>
                  <a:lnTo>
                    <a:pt x="1643" y="1962"/>
                  </a:lnTo>
                  <a:lnTo>
                    <a:pt x="1788" y="2029"/>
                  </a:lnTo>
                  <a:lnTo>
                    <a:pt x="2302" y="2275"/>
                  </a:lnTo>
                  <a:lnTo>
                    <a:pt x="2392" y="2309"/>
                  </a:lnTo>
                  <a:lnTo>
                    <a:pt x="2515" y="2286"/>
                  </a:lnTo>
                  <a:cubicBezTo>
                    <a:pt x="2582" y="2186"/>
                    <a:pt x="2649" y="2096"/>
                    <a:pt x="2694" y="1996"/>
                  </a:cubicBezTo>
                  <a:cubicBezTo>
                    <a:pt x="2816" y="1717"/>
                    <a:pt x="2850" y="1437"/>
                    <a:pt x="2805" y="1169"/>
                  </a:cubicBezTo>
                  <a:cubicBezTo>
                    <a:pt x="2761" y="890"/>
                    <a:pt x="2638" y="655"/>
                    <a:pt x="2459" y="454"/>
                  </a:cubicBezTo>
                  <a:cubicBezTo>
                    <a:pt x="2195" y="171"/>
                    <a:pt x="1828"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3558025" y="2129850"/>
              <a:ext cx="121850" cy="104800"/>
            </a:xfrm>
            <a:custGeom>
              <a:avLst/>
              <a:gdLst/>
              <a:ahLst/>
              <a:cxnLst/>
              <a:rect l="l" t="t" r="r" b="b"/>
              <a:pathLst>
                <a:path w="2437" h="2096" extrusionOk="0">
                  <a:moveTo>
                    <a:pt x="1175" y="1022"/>
                  </a:moveTo>
                  <a:cubicBezTo>
                    <a:pt x="1288" y="1022"/>
                    <a:pt x="1387" y="1098"/>
                    <a:pt x="1408" y="1213"/>
                  </a:cubicBezTo>
                  <a:cubicBezTo>
                    <a:pt x="1431" y="1336"/>
                    <a:pt x="1341" y="1470"/>
                    <a:pt x="1218" y="1481"/>
                  </a:cubicBezTo>
                  <a:cubicBezTo>
                    <a:pt x="1211" y="1482"/>
                    <a:pt x="1203" y="1482"/>
                    <a:pt x="1195" y="1482"/>
                  </a:cubicBezTo>
                  <a:cubicBezTo>
                    <a:pt x="1082" y="1482"/>
                    <a:pt x="982" y="1406"/>
                    <a:pt x="950" y="1291"/>
                  </a:cubicBezTo>
                  <a:cubicBezTo>
                    <a:pt x="939" y="1157"/>
                    <a:pt x="1029" y="1045"/>
                    <a:pt x="1151" y="1023"/>
                  </a:cubicBezTo>
                  <a:cubicBezTo>
                    <a:pt x="1159" y="1022"/>
                    <a:pt x="1167" y="1022"/>
                    <a:pt x="1175" y="1022"/>
                  </a:cubicBezTo>
                  <a:close/>
                  <a:moveTo>
                    <a:pt x="1158" y="0"/>
                  </a:moveTo>
                  <a:cubicBezTo>
                    <a:pt x="994" y="0"/>
                    <a:pt x="834" y="46"/>
                    <a:pt x="693" y="129"/>
                  </a:cubicBezTo>
                  <a:cubicBezTo>
                    <a:pt x="593" y="185"/>
                    <a:pt x="481" y="252"/>
                    <a:pt x="381" y="319"/>
                  </a:cubicBezTo>
                  <a:cubicBezTo>
                    <a:pt x="559" y="531"/>
                    <a:pt x="749" y="777"/>
                    <a:pt x="939" y="1034"/>
                  </a:cubicBezTo>
                  <a:cubicBezTo>
                    <a:pt x="894" y="1090"/>
                    <a:pt x="850" y="1179"/>
                    <a:pt x="872" y="1258"/>
                  </a:cubicBezTo>
                  <a:cubicBezTo>
                    <a:pt x="693" y="1302"/>
                    <a:pt x="526" y="1325"/>
                    <a:pt x="347" y="1380"/>
                  </a:cubicBezTo>
                  <a:cubicBezTo>
                    <a:pt x="224" y="1414"/>
                    <a:pt x="112" y="1459"/>
                    <a:pt x="1" y="1492"/>
                  </a:cubicBezTo>
                  <a:cubicBezTo>
                    <a:pt x="34" y="1604"/>
                    <a:pt x="56" y="1716"/>
                    <a:pt x="112" y="1827"/>
                  </a:cubicBezTo>
                  <a:lnTo>
                    <a:pt x="112" y="1850"/>
                  </a:lnTo>
                  <a:lnTo>
                    <a:pt x="168" y="1649"/>
                  </a:lnTo>
                  <a:lnTo>
                    <a:pt x="392" y="1682"/>
                  </a:lnTo>
                  <a:lnTo>
                    <a:pt x="1118" y="1760"/>
                  </a:lnTo>
                  <a:cubicBezTo>
                    <a:pt x="1129" y="1704"/>
                    <a:pt x="1163" y="1649"/>
                    <a:pt x="1174" y="1593"/>
                  </a:cubicBezTo>
                  <a:lnTo>
                    <a:pt x="1263" y="1593"/>
                  </a:lnTo>
                  <a:cubicBezTo>
                    <a:pt x="1286" y="1593"/>
                    <a:pt x="1319" y="1582"/>
                    <a:pt x="1341" y="1570"/>
                  </a:cubicBezTo>
                  <a:cubicBezTo>
                    <a:pt x="1431" y="1660"/>
                    <a:pt x="1498" y="1760"/>
                    <a:pt x="1565" y="1861"/>
                  </a:cubicBezTo>
                  <a:lnTo>
                    <a:pt x="2090" y="2095"/>
                  </a:lnTo>
                  <a:cubicBezTo>
                    <a:pt x="2112" y="2084"/>
                    <a:pt x="2123" y="2051"/>
                    <a:pt x="2146" y="2040"/>
                  </a:cubicBezTo>
                  <a:cubicBezTo>
                    <a:pt x="2280" y="1883"/>
                    <a:pt x="2380" y="1704"/>
                    <a:pt x="2403" y="1514"/>
                  </a:cubicBezTo>
                  <a:cubicBezTo>
                    <a:pt x="2403" y="1481"/>
                    <a:pt x="2403" y="1470"/>
                    <a:pt x="2425" y="1436"/>
                  </a:cubicBezTo>
                  <a:cubicBezTo>
                    <a:pt x="2436" y="1325"/>
                    <a:pt x="2436" y="1202"/>
                    <a:pt x="2425" y="1101"/>
                  </a:cubicBezTo>
                  <a:lnTo>
                    <a:pt x="2347" y="1101"/>
                  </a:lnTo>
                  <a:cubicBezTo>
                    <a:pt x="2090" y="1101"/>
                    <a:pt x="1811" y="1135"/>
                    <a:pt x="1509" y="1157"/>
                  </a:cubicBezTo>
                  <a:cubicBezTo>
                    <a:pt x="1487" y="1090"/>
                    <a:pt x="1442" y="1023"/>
                    <a:pt x="1375" y="978"/>
                  </a:cubicBezTo>
                  <a:cubicBezTo>
                    <a:pt x="1498" y="688"/>
                    <a:pt x="1610" y="386"/>
                    <a:pt x="1665" y="107"/>
                  </a:cubicBezTo>
                  <a:cubicBezTo>
                    <a:pt x="1565" y="73"/>
                    <a:pt x="1453" y="40"/>
                    <a:pt x="1330" y="17"/>
                  </a:cubicBezTo>
                  <a:cubicBezTo>
                    <a:pt x="1272" y="6"/>
                    <a:pt x="1215"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3456375" y="1970900"/>
              <a:ext cx="257000" cy="50350"/>
            </a:xfrm>
            <a:custGeom>
              <a:avLst/>
              <a:gdLst/>
              <a:ahLst/>
              <a:cxnLst/>
              <a:rect l="l" t="t" r="r" b="b"/>
              <a:pathLst>
                <a:path w="5140" h="1007" extrusionOk="0">
                  <a:moveTo>
                    <a:pt x="5106" y="1"/>
                  </a:moveTo>
                  <a:lnTo>
                    <a:pt x="0" y="850"/>
                  </a:lnTo>
                  <a:lnTo>
                    <a:pt x="22" y="1006"/>
                  </a:lnTo>
                  <a:cubicBezTo>
                    <a:pt x="503" y="962"/>
                    <a:pt x="1475" y="805"/>
                    <a:pt x="2592" y="627"/>
                  </a:cubicBezTo>
                  <a:cubicBezTo>
                    <a:pt x="3710" y="448"/>
                    <a:pt x="4682" y="258"/>
                    <a:pt x="5140" y="146"/>
                  </a:cubicBezTo>
                  <a:lnTo>
                    <a:pt x="510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3440175" y="1963100"/>
              <a:ext cx="287750" cy="54050"/>
            </a:xfrm>
            <a:custGeom>
              <a:avLst/>
              <a:gdLst/>
              <a:ahLst/>
              <a:cxnLst/>
              <a:rect l="l" t="t" r="r" b="b"/>
              <a:pathLst>
                <a:path w="5755" h="1081" extrusionOk="0">
                  <a:moveTo>
                    <a:pt x="5721" y="0"/>
                  </a:moveTo>
                  <a:lnTo>
                    <a:pt x="0" y="961"/>
                  </a:lnTo>
                  <a:lnTo>
                    <a:pt x="11" y="1073"/>
                  </a:lnTo>
                  <a:cubicBezTo>
                    <a:pt x="14" y="1078"/>
                    <a:pt x="31" y="1080"/>
                    <a:pt x="62" y="1080"/>
                  </a:cubicBezTo>
                  <a:cubicBezTo>
                    <a:pt x="315" y="1080"/>
                    <a:pt x="1489" y="921"/>
                    <a:pt x="2894" y="682"/>
                  </a:cubicBezTo>
                  <a:cubicBezTo>
                    <a:pt x="4469" y="414"/>
                    <a:pt x="5754" y="168"/>
                    <a:pt x="5743" y="112"/>
                  </a:cubicBezTo>
                  <a:lnTo>
                    <a:pt x="5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3439575" y="1962600"/>
              <a:ext cx="286650" cy="49100"/>
            </a:xfrm>
            <a:custGeom>
              <a:avLst/>
              <a:gdLst/>
              <a:ahLst/>
              <a:cxnLst/>
              <a:rect l="l" t="t" r="r" b="b"/>
              <a:pathLst>
                <a:path w="5733" h="982" extrusionOk="0">
                  <a:moveTo>
                    <a:pt x="5675" y="0"/>
                  </a:moveTo>
                  <a:cubicBezTo>
                    <a:pt x="5408" y="0"/>
                    <a:pt x="4242" y="166"/>
                    <a:pt x="2861" y="401"/>
                  </a:cubicBezTo>
                  <a:cubicBezTo>
                    <a:pt x="1286" y="670"/>
                    <a:pt x="1" y="915"/>
                    <a:pt x="12" y="971"/>
                  </a:cubicBezTo>
                  <a:cubicBezTo>
                    <a:pt x="13" y="978"/>
                    <a:pt x="34" y="982"/>
                    <a:pt x="73" y="982"/>
                  </a:cubicBezTo>
                  <a:cubicBezTo>
                    <a:pt x="346" y="982"/>
                    <a:pt x="1505" y="815"/>
                    <a:pt x="2895" y="580"/>
                  </a:cubicBezTo>
                  <a:cubicBezTo>
                    <a:pt x="4470" y="312"/>
                    <a:pt x="5733" y="66"/>
                    <a:pt x="5733" y="10"/>
                  </a:cubicBezTo>
                  <a:cubicBezTo>
                    <a:pt x="5733" y="3"/>
                    <a:pt x="5713" y="0"/>
                    <a:pt x="5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3458575" y="2058050"/>
              <a:ext cx="283850" cy="64900"/>
            </a:xfrm>
            <a:custGeom>
              <a:avLst/>
              <a:gdLst/>
              <a:ahLst/>
              <a:cxnLst/>
              <a:rect l="l" t="t" r="r" b="b"/>
              <a:pathLst>
                <a:path w="5677" h="1298" extrusionOk="0">
                  <a:moveTo>
                    <a:pt x="5442" y="1"/>
                  </a:moveTo>
                  <a:lnTo>
                    <a:pt x="168" y="883"/>
                  </a:lnTo>
                  <a:cubicBezTo>
                    <a:pt x="68" y="895"/>
                    <a:pt x="1" y="1006"/>
                    <a:pt x="12" y="1118"/>
                  </a:cubicBezTo>
                  <a:cubicBezTo>
                    <a:pt x="22" y="1223"/>
                    <a:pt x="121" y="1298"/>
                    <a:pt x="216" y="1298"/>
                  </a:cubicBezTo>
                  <a:cubicBezTo>
                    <a:pt x="223" y="1298"/>
                    <a:pt x="229" y="1298"/>
                    <a:pt x="235" y="1297"/>
                  </a:cubicBezTo>
                  <a:lnTo>
                    <a:pt x="5509" y="414"/>
                  </a:lnTo>
                  <a:cubicBezTo>
                    <a:pt x="5610" y="403"/>
                    <a:pt x="5677" y="291"/>
                    <a:pt x="5666" y="180"/>
                  </a:cubicBezTo>
                  <a:cubicBezTo>
                    <a:pt x="5654" y="124"/>
                    <a:pt x="5621" y="68"/>
                    <a:pt x="5587" y="46"/>
                  </a:cubicBezTo>
                  <a:cubicBezTo>
                    <a:pt x="5543"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3470325" y="2054150"/>
              <a:ext cx="256450" cy="47550"/>
            </a:xfrm>
            <a:custGeom>
              <a:avLst/>
              <a:gdLst/>
              <a:ahLst/>
              <a:cxnLst/>
              <a:rect l="l" t="t" r="r" b="b"/>
              <a:pathLst>
                <a:path w="5129" h="951" extrusionOk="0">
                  <a:moveTo>
                    <a:pt x="5107" y="1"/>
                  </a:moveTo>
                  <a:lnTo>
                    <a:pt x="0" y="850"/>
                  </a:lnTo>
                  <a:lnTo>
                    <a:pt x="12" y="950"/>
                  </a:lnTo>
                  <a:lnTo>
                    <a:pt x="5129" y="101"/>
                  </a:lnTo>
                  <a:lnTo>
                    <a:pt x="5107" y="1"/>
                  </a:ln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474225" y="2079300"/>
              <a:ext cx="256500" cy="47550"/>
            </a:xfrm>
            <a:custGeom>
              <a:avLst/>
              <a:gdLst/>
              <a:ahLst/>
              <a:cxnLst/>
              <a:rect l="l" t="t" r="r" b="b"/>
              <a:pathLst>
                <a:path w="5130" h="951" extrusionOk="0">
                  <a:moveTo>
                    <a:pt x="5118" y="0"/>
                  </a:moveTo>
                  <a:lnTo>
                    <a:pt x="1" y="861"/>
                  </a:lnTo>
                  <a:lnTo>
                    <a:pt x="23" y="950"/>
                  </a:lnTo>
                  <a:lnTo>
                    <a:pt x="5129" y="101"/>
                  </a:ln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644075" y="1989350"/>
              <a:ext cx="93900" cy="244200"/>
            </a:xfrm>
            <a:custGeom>
              <a:avLst/>
              <a:gdLst/>
              <a:ahLst/>
              <a:cxnLst/>
              <a:rect l="l" t="t" r="r" b="b"/>
              <a:pathLst>
                <a:path w="1878" h="4884" extrusionOk="0">
                  <a:moveTo>
                    <a:pt x="1084" y="1"/>
                  </a:moveTo>
                  <a:lnTo>
                    <a:pt x="0" y="190"/>
                  </a:lnTo>
                  <a:lnTo>
                    <a:pt x="782" y="4883"/>
                  </a:lnTo>
                  <a:lnTo>
                    <a:pt x="1877" y="4626"/>
                  </a:lnTo>
                  <a:lnTo>
                    <a:pt x="108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497675" y="2015050"/>
              <a:ext cx="79400" cy="235250"/>
            </a:xfrm>
            <a:custGeom>
              <a:avLst/>
              <a:gdLst/>
              <a:ahLst/>
              <a:cxnLst/>
              <a:rect l="l" t="t" r="r" b="b"/>
              <a:pathLst>
                <a:path w="1588" h="4705" extrusionOk="0">
                  <a:moveTo>
                    <a:pt x="928" y="0"/>
                  </a:moveTo>
                  <a:lnTo>
                    <a:pt x="1" y="157"/>
                  </a:lnTo>
                  <a:lnTo>
                    <a:pt x="738" y="4615"/>
                  </a:lnTo>
                  <a:lnTo>
                    <a:pt x="1129" y="4704"/>
                  </a:lnTo>
                  <a:lnTo>
                    <a:pt x="1241" y="4324"/>
                  </a:lnTo>
                  <a:lnTo>
                    <a:pt x="1297" y="4146"/>
                  </a:lnTo>
                  <a:lnTo>
                    <a:pt x="1364" y="3945"/>
                  </a:lnTo>
                  <a:lnTo>
                    <a:pt x="1588" y="3978"/>
                  </a:lnTo>
                  <a:lnTo>
                    <a:pt x="1543" y="3699"/>
                  </a:lnTo>
                  <a:lnTo>
                    <a:pt x="92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471425" y="2025100"/>
              <a:ext cx="52600" cy="217950"/>
            </a:xfrm>
            <a:custGeom>
              <a:avLst/>
              <a:gdLst/>
              <a:ahLst/>
              <a:cxnLst/>
              <a:rect l="l" t="t" r="r" b="b"/>
              <a:pathLst>
                <a:path w="1052" h="4359" extrusionOk="0">
                  <a:moveTo>
                    <a:pt x="314" y="1"/>
                  </a:moveTo>
                  <a:lnTo>
                    <a:pt x="1" y="45"/>
                  </a:lnTo>
                  <a:lnTo>
                    <a:pt x="705" y="4291"/>
                  </a:lnTo>
                  <a:lnTo>
                    <a:pt x="1051" y="4358"/>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14;p46"/>
          <p:cNvGrpSpPr/>
          <p:nvPr/>
        </p:nvGrpSpPr>
        <p:grpSpPr>
          <a:xfrm>
            <a:off x="7905303" y="2819730"/>
            <a:ext cx="312250" cy="293857"/>
            <a:chOff x="3871975" y="2398900"/>
            <a:chExt cx="333600" cy="313950"/>
          </a:xfrm>
        </p:grpSpPr>
        <p:sp>
          <p:nvSpPr>
            <p:cNvPr id="1115" name="Google Shape;1115;p46"/>
            <p:cNvSpPr/>
            <p:nvPr/>
          </p:nvSpPr>
          <p:spPr>
            <a:xfrm>
              <a:off x="3925625" y="2628450"/>
              <a:ext cx="279950" cy="84400"/>
            </a:xfrm>
            <a:custGeom>
              <a:avLst/>
              <a:gdLst/>
              <a:ahLst/>
              <a:cxnLst/>
              <a:rect l="l" t="t" r="r" b="b"/>
              <a:pathLst>
                <a:path w="5599" h="1688" extrusionOk="0">
                  <a:moveTo>
                    <a:pt x="1576" y="0"/>
                  </a:moveTo>
                  <a:lnTo>
                    <a:pt x="805" y="224"/>
                  </a:lnTo>
                  <a:lnTo>
                    <a:pt x="0" y="894"/>
                  </a:lnTo>
                  <a:lnTo>
                    <a:pt x="470" y="1431"/>
                  </a:lnTo>
                  <a:lnTo>
                    <a:pt x="1341" y="1151"/>
                  </a:lnTo>
                  <a:lnTo>
                    <a:pt x="2972" y="1330"/>
                  </a:lnTo>
                  <a:lnTo>
                    <a:pt x="4269" y="1688"/>
                  </a:lnTo>
                  <a:lnTo>
                    <a:pt x="5598" y="1263"/>
                  </a:lnTo>
                  <a:lnTo>
                    <a:pt x="5162" y="514"/>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887075" y="2402200"/>
              <a:ext cx="298350" cy="284950"/>
            </a:xfrm>
            <a:custGeom>
              <a:avLst/>
              <a:gdLst/>
              <a:ahLst/>
              <a:cxnLst/>
              <a:rect l="l" t="t" r="r" b="b"/>
              <a:pathLst>
                <a:path w="5967" h="5699" extrusionOk="0">
                  <a:moveTo>
                    <a:pt x="5129" y="0"/>
                  </a:moveTo>
                  <a:lnTo>
                    <a:pt x="1" y="850"/>
                  </a:lnTo>
                  <a:lnTo>
                    <a:pt x="1" y="872"/>
                  </a:lnTo>
                  <a:lnTo>
                    <a:pt x="12" y="905"/>
                  </a:lnTo>
                  <a:lnTo>
                    <a:pt x="34" y="961"/>
                  </a:lnTo>
                  <a:lnTo>
                    <a:pt x="34" y="1017"/>
                  </a:lnTo>
                  <a:lnTo>
                    <a:pt x="56" y="1118"/>
                  </a:lnTo>
                  <a:lnTo>
                    <a:pt x="313" y="2626"/>
                  </a:lnTo>
                  <a:lnTo>
                    <a:pt x="325" y="2727"/>
                  </a:lnTo>
                  <a:lnTo>
                    <a:pt x="336" y="2805"/>
                  </a:lnTo>
                  <a:lnTo>
                    <a:pt x="380" y="3051"/>
                  </a:lnTo>
                  <a:lnTo>
                    <a:pt x="392" y="3140"/>
                  </a:lnTo>
                  <a:lnTo>
                    <a:pt x="403" y="3229"/>
                  </a:lnTo>
                  <a:lnTo>
                    <a:pt x="771" y="5419"/>
                  </a:lnTo>
                  <a:lnTo>
                    <a:pt x="1040" y="5486"/>
                  </a:lnTo>
                  <a:lnTo>
                    <a:pt x="1375" y="5565"/>
                  </a:lnTo>
                  <a:lnTo>
                    <a:pt x="1598" y="5598"/>
                  </a:lnTo>
                  <a:lnTo>
                    <a:pt x="1989" y="5699"/>
                  </a:lnTo>
                  <a:lnTo>
                    <a:pt x="2101" y="5319"/>
                  </a:lnTo>
                  <a:lnTo>
                    <a:pt x="2157" y="5140"/>
                  </a:lnTo>
                  <a:lnTo>
                    <a:pt x="2224" y="4950"/>
                  </a:lnTo>
                  <a:lnTo>
                    <a:pt x="2447" y="4972"/>
                  </a:lnTo>
                  <a:lnTo>
                    <a:pt x="3174" y="5062"/>
                  </a:lnTo>
                  <a:lnTo>
                    <a:pt x="3475" y="5084"/>
                  </a:lnTo>
                  <a:lnTo>
                    <a:pt x="3621" y="5151"/>
                  </a:lnTo>
                  <a:lnTo>
                    <a:pt x="4135" y="5397"/>
                  </a:lnTo>
                  <a:lnTo>
                    <a:pt x="4224" y="5430"/>
                  </a:lnTo>
                  <a:lnTo>
                    <a:pt x="4347" y="5408"/>
                  </a:lnTo>
                  <a:lnTo>
                    <a:pt x="4570" y="5352"/>
                  </a:lnTo>
                  <a:lnTo>
                    <a:pt x="5643" y="5118"/>
                  </a:lnTo>
                  <a:lnTo>
                    <a:pt x="5933" y="5039"/>
                  </a:lnTo>
                  <a:lnTo>
                    <a:pt x="5967" y="5062"/>
                  </a:lnTo>
                  <a:lnTo>
                    <a:pt x="5520" y="2380"/>
                  </a:lnTo>
                  <a:lnTo>
                    <a:pt x="5509" y="2291"/>
                  </a:lnTo>
                  <a:lnTo>
                    <a:pt x="5486" y="2190"/>
                  </a:lnTo>
                  <a:lnTo>
                    <a:pt x="5453" y="1956"/>
                  </a:lnTo>
                  <a:lnTo>
                    <a:pt x="5431" y="1877"/>
                  </a:lnTo>
                  <a:lnTo>
                    <a:pt x="5419" y="1777"/>
                  </a:lnTo>
                  <a:lnTo>
                    <a:pt x="5174" y="269"/>
                  </a:lnTo>
                  <a:lnTo>
                    <a:pt x="5151" y="168"/>
                  </a:lnTo>
                  <a:lnTo>
                    <a:pt x="5140" y="112"/>
                  </a:lnTo>
                  <a:lnTo>
                    <a:pt x="5129" y="56"/>
                  </a:lnTo>
                  <a:lnTo>
                    <a:pt x="5129" y="12"/>
                  </a:lnTo>
                  <a:lnTo>
                    <a:pt x="5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906625" y="2516700"/>
              <a:ext cx="256450" cy="47000"/>
            </a:xfrm>
            <a:custGeom>
              <a:avLst/>
              <a:gdLst/>
              <a:ahLst/>
              <a:cxnLst/>
              <a:rect l="l" t="t" r="r" b="b"/>
              <a:pathLst>
                <a:path w="5129" h="940" extrusionOk="0">
                  <a:moveTo>
                    <a:pt x="5107" y="1"/>
                  </a:moveTo>
                  <a:lnTo>
                    <a:pt x="1" y="850"/>
                  </a:lnTo>
                  <a:lnTo>
                    <a:pt x="12" y="939"/>
                  </a:lnTo>
                  <a:lnTo>
                    <a:pt x="5129" y="90"/>
                  </a:lnTo>
                  <a:lnTo>
                    <a:pt x="510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978125" y="2559750"/>
              <a:ext cx="142500" cy="115650"/>
            </a:xfrm>
            <a:custGeom>
              <a:avLst/>
              <a:gdLst/>
              <a:ahLst/>
              <a:cxnLst/>
              <a:rect l="l" t="t" r="r" b="b"/>
              <a:pathLst>
                <a:path w="2850" h="2313" extrusionOk="0">
                  <a:moveTo>
                    <a:pt x="1445" y="0"/>
                  </a:moveTo>
                  <a:cubicBezTo>
                    <a:pt x="1367" y="0"/>
                    <a:pt x="1287" y="8"/>
                    <a:pt x="1207" y="23"/>
                  </a:cubicBezTo>
                  <a:cubicBezTo>
                    <a:pt x="895" y="78"/>
                    <a:pt x="615" y="224"/>
                    <a:pt x="403" y="469"/>
                  </a:cubicBezTo>
                  <a:cubicBezTo>
                    <a:pt x="135" y="771"/>
                    <a:pt x="1" y="1196"/>
                    <a:pt x="68" y="1620"/>
                  </a:cubicBezTo>
                  <a:cubicBezTo>
                    <a:pt x="90" y="1821"/>
                    <a:pt x="180" y="2000"/>
                    <a:pt x="280" y="2168"/>
                  </a:cubicBezTo>
                  <a:lnTo>
                    <a:pt x="336" y="2000"/>
                  </a:lnTo>
                  <a:lnTo>
                    <a:pt x="392" y="1810"/>
                  </a:lnTo>
                  <a:lnTo>
                    <a:pt x="615" y="1833"/>
                  </a:lnTo>
                  <a:lnTo>
                    <a:pt x="1341" y="1922"/>
                  </a:lnTo>
                  <a:lnTo>
                    <a:pt x="1643" y="1967"/>
                  </a:lnTo>
                  <a:lnTo>
                    <a:pt x="1788" y="2034"/>
                  </a:lnTo>
                  <a:lnTo>
                    <a:pt x="2302" y="2268"/>
                  </a:lnTo>
                  <a:lnTo>
                    <a:pt x="2381" y="2313"/>
                  </a:lnTo>
                  <a:lnTo>
                    <a:pt x="2515" y="2279"/>
                  </a:lnTo>
                  <a:cubicBezTo>
                    <a:pt x="2582" y="2190"/>
                    <a:pt x="2649" y="2090"/>
                    <a:pt x="2693" y="1989"/>
                  </a:cubicBezTo>
                  <a:cubicBezTo>
                    <a:pt x="2805" y="1710"/>
                    <a:pt x="2850" y="1442"/>
                    <a:pt x="2805" y="1162"/>
                  </a:cubicBezTo>
                  <a:cubicBezTo>
                    <a:pt x="2760" y="883"/>
                    <a:pt x="2638" y="648"/>
                    <a:pt x="2459" y="458"/>
                  </a:cubicBezTo>
                  <a:cubicBezTo>
                    <a:pt x="2198" y="179"/>
                    <a:pt x="1837"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990425" y="2566150"/>
              <a:ext cx="121850" cy="104800"/>
            </a:xfrm>
            <a:custGeom>
              <a:avLst/>
              <a:gdLst/>
              <a:ahLst/>
              <a:cxnLst/>
              <a:rect l="l" t="t" r="r" b="b"/>
              <a:pathLst>
                <a:path w="2437" h="2096" extrusionOk="0">
                  <a:moveTo>
                    <a:pt x="1172" y="1033"/>
                  </a:moveTo>
                  <a:cubicBezTo>
                    <a:pt x="1287" y="1033"/>
                    <a:pt x="1387" y="1119"/>
                    <a:pt x="1408" y="1235"/>
                  </a:cubicBezTo>
                  <a:cubicBezTo>
                    <a:pt x="1431" y="1358"/>
                    <a:pt x="1341" y="1481"/>
                    <a:pt x="1218" y="1503"/>
                  </a:cubicBezTo>
                  <a:cubicBezTo>
                    <a:pt x="1211" y="1504"/>
                    <a:pt x="1204" y="1504"/>
                    <a:pt x="1198" y="1504"/>
                  </a:cubicBezTo>
                  <a:cubicBezTo>
                    <a:pt x="1082" y="1504"/>
                    <a:pt x="971" y="1418"/>
                    <a:pt x="950" y="1302"/>
                  </a:cubicBezTo>
                  <a:cubicBezTo>
                    <a:pt x="939" y="1179"/>
                    <a:pt x="1017" y="1068"/>
                    <a:pt x="1151" y="1034"/>
                  </a:cubicBezTo>
                  <a:cubicBezTo>
                    <a:pt x="1158" y="1034"/>
                    <a:pt x="1165" y="1033"/>
                    <a:pt x="1172" y="1033"/>
                  </a:cubicBezTo>
                  <a:close/>
                  <a:moveTo>
                    <a:pt x="1157" y="0"/>
                  </a:moveTo>
                  <a:cubicBezTo>
                    <a:pt x="993" y="0"/>
                    <a:pt x="831" y="46"/>
                    <a:pt x="682" y="129"/>
                  </a:cubicBezTo>
                  <a:cubicBezTo>
                    <a:pt x="593" y="185"/>
                    <a:pt x="481" y="252"/>
                    <a:pt x="380" y="330"/>
                  </a:cubicBezTo>
                  <a:cubicBezTo>
                    <a:pt x="559" y="531"/>
                    <a:pt x="738" y="788"/>
                    <a:pt x="939" y="1034"/>
                  </a:cubicBezTo>
                  <a:cubicBezTo>
                    <a:pt x="894" y="1090"/>
                    <a:pt x="850" y="1179"/>
                    <a:pt x="872" y="1258"/>
                  </a:cubicBezTo>
                  <a:cubicBezTo>
                    <a:pt x="682" y="1302"/>
                    <a:pt x="514" y="1336"/>
                    <a:pt x="347" y="1392"/>
                  </a:cubicBezTo>
                  <a:cubicBezTo>
                    <a:pt x="224" y="1414"/>
                    <a:pt x="112" y="1459"/>
                    <a:pt x="1" y="1503"/>
                  </a:cubicBezTo>
                  <a:cubicBezTo>
                    <a:pt x="34" y="1615"/>
                    <a:pt x="56" y="1727"/>
                    <a:pt x="112" y="1839"/>
                  </a:cubicBezTo>
                  <a:lnTo>
                    <a:pt x="112" y="1850"/>
                  </a:lnTo>
                  <a:lnTo>
                    <a:pt x="168" y="1649"/>
                  </a:lnTo>
                  <a:lnTo>
                    <a:pt x="392" y="1682"/>
                  </a:lnTo>
                  <a:lnTo>
                    <a:pt x="1118" y="1760"/>
                  </a:lnTo>
                  <a:cubicBezTo>
                    <a:pt x="1129" y="1705"/>
                    <a:pt x="1163" y="1649"/>
                    <a:pt x="1174" y="1593"/>
                  </a:cubicBezTo>
                  <a:lnTo>
                    <a:pt x="1252" y="1593"/>
                  </a:lnTo>
                  <a:cubicBezTo>
                    <a:pt x="1285" y="1593"/>
                    <a:pt x="1308" y="1582"/>
                    <a:pt x="1341" y="1570"/>
                  </a:cubicBezTo>
                  <a:cubicBezTo>
                    <a:pt x="1431" y="1671"/>
                    <a:pt x="1498" y="1760"/>
                    <a:pt x="1565" y="1861"/>
                  </a:cubicBezTo>
                  <a:lnTo>
                    <a:pt x="2079" y="2096"/>
                  </a:lnTo>
                  <a:cubicBezTo>
                    <a:pt x="2112" y="2084"/>
                    <a:pt x="2123" y="2062"/>
                    <a:pt x="2135" y="2040"/>
                  </a:cubicBezTo>
                  <a:cubicBezTo>
                    <a:pt x="2280" y="1895"/>
                    <a:pt x="2380" y="1705"/>
                    <a:pt x="2403" y="1515"/>
                  </a:cubicBezTo>
                  <a:cubicBezTo>
                    <a:pt x="2403" y="1515"/>
                    <a:pt x="2414" y="1481"/>
                    <a:pt x="2414" y="1459"/>
                  </a:cubicBezTo>
                  <a:cubicBezTo>
                    <a:pt x="2436" y="1336"/>
                    <a:pt x="2436" y="1224"/>
                    <a:pt x="2414" y="1112"/>
                  </a:cubicBezTo>
                  <a:lnTo>
                    <a:pt x="2347" y="1112"/>
                  </a:lnTo>
                  <a:cubicBezTo>
                    <a:pt x="2079" y="1112"/>
                    <a:pt x="1799" y="1135"/>
                    <a:pt x="1509" y="1168"/>
                  </a:cubicBezTo>
                  <a:cubicBezTo>
                    <a:pt x="1487" y="1090"/>
                    <a:pt x="1442" y="1023"/>
                    <a:pt x="1375" y="978"/>
                  </a:cubicBezTo>
                  <a:cubicBezTo>
                    <a:pt x="1498" y="688"/>
                    <a:pt x="1609" y="397"/>
                    <a:pt x="1665" y="118"/>
                  </a:cubicBezTo>
                  <a:cubicBezTo>
                    <a:pt x="1565" y="73"/>
                    <a:pt x="1453" y="51"/>
                    <a:pt x="1330" y="17"/>
                  </a:cubicBezTo>
                  <a:cubicBezTo>
                    <a:pt x="1272" y="6"/>
                    <a:pt x="1215" y="0"/>
                    <a:pt x="1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888775" y="2407800"/>
              <a:ext cx="257000" cy="50300"/>
            </a:xfrm>
            <a:custGeom>
              <a:avLst/>
              <a:gdLst/>
              <a:ahLst/>
              <a:cxnLst/>
              <a:rect l="l" t="t" r="r" b="b"/>
              <a:pathLst>
                <a:path w="5140" h="1006" extrusionOk="0">
                  <a:moveTo>
                    <a:pt x="5106" y="0"/>
                  </a:moveTo>
                  <a:lnTo>
                    <a:pt x="0" y="849"/>
                  </a:lnTo>
                  <a:lnTo>
                    <a:pt x="22" y="1006"/>
                  </a:lnTo>
                  <a:cubicBezTo>
                    <a:pt x="503" y="961"/>
                    <a:pt x="1475" y="816"/>
                    <a:pt x="2592" y="626"/>
                  </a:cubicBezTo>
                  <a:cubicBezTo>
                    <a:pt x="3709" y="447"/>
                    <a:pt x="4670" y="268"/>
                    <a:pt x="5140" y="157"/>
                  </a:cubicBezTo>
                  <a:lnTo>
                    <a:pt x="510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71975" y="2399950"/>
              <a:ext cx="287750" cy="54450"/>
            </a:xfrm>
            <a:custGeom>
              <a:avLst/>
              <a:gdLst/>
              <a:ahLst/>
              <a:cxnLst/>
              <a:rect l="l" t="t" r="r" b="b"/>
              <a:pathLst>
                <a:path w="5755" h="1089" extrusionOk="0">
                  <a:moveTo>
                    <a:pt x="5721" y="1"/>
                  </a:moveTo>
                  <a:lnTo>
                    <a:pt x="1" y="973"/>
                  </a:lnTo>
                  <a:lnTo>
                    <a:pt x="12" y="1084"/>
                  </a:lnTo>
                  <a:cubicBezTo>
                    <a:pt x="13" y="1087"/>
                    <a:pt x="23" y="1089"/>
                    <a:pt x="42" y="1089"/>
                  </a:cubicBezTo>
                  <a:cubicBezTo>
                    <a:pt x="245" y="1089"/>
                    <a:pt x="1443" y="928"/>
                    <a:pt x="2883" y="693"/>
                  </a:cubicBezTo>
                  <a:cubicBezTo>
                    <a:pt x="4470" y="425"/>
                    <a:pt x="5755" y="168"/>
                    <a:pt x="5733" y="112"/>
                  </a:cubicBezTo>
                  <a:lnTo>
                    <a:pt x="5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871975" y="2398900"/>
              <a:ext cx="286650" cy="49100"/>
            </a:xfrm>
            <a:custGeom>
              <a:avLst/>
              <a:gdLst/>
              <a:ahLst/>
              <a:cxnLst/>
              <a:rect l="l" t="t" r="r" b="b"/>
              <a:pathLst>
                <a:path w="5733" h="982" extrusionOk="0">
                  <a:moveTo>
                    <a:pt x="5672" y="0"/>
                  </a:moveTo>
                  <a:cubicBezTo>
                    <a:pt x="5399" y="0"/>
                    <a:pt x="4242" y="167"/>
                    <a:pt x="2861" y="402"/>
                  </a:cubicBezTo>
                  <a:cubicBezTo>
                    <a:pt x="1263" y="681"/>
                    <a:pt x="1" y="938"/>
                    <a:pt x="12" y="971"/>
                  </a:cubicBezTo>
                  <a:cubicBezTo>
                    <a:pt x="13" y="978"/>
                    <a:pt x="34" y="982"/>
                    <a:pt x="73" y="982"/>
                  </a:cubicBezTo>
                  <a:cubicBezTo>
                    <a:pt x="346" y="982"/>
                    <a:pt x="1503" y="815"/>
                    <a:pt x="2883" y="580"/>
                  </a:cubicBezTo>
                  <a:cubicBezTo>
                    <a:pt x="4470" y="323"/>
                    <a:pt x="5733" y="66"/>
                    <a:pt x="5733" y="11"/>
                  </a:cubicBezTo>
                  <a:cubicBezTo>
                    <a:pt x="5731" y="4"/>
                    <a:pt x="5710" y="0"/>
                    <a:pt x="5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890425" y="2494950"/>
              <a:ext cx="284400" cy="65450"/>
            </a:xfrm>
            <a:custGeom>
              <a:avLst/>
              <a:gdLst/>
              <a:ahLst/>
              <a:cxnLst/>
              <a:rect l="l" t="t" r="r" b="b"/>
              <a:pathLst>
                <a:path w="5688" h="1309" extrusionOk="0">
                  <a:moveTo>
                    <a:pt x="5453" y="0"/>
                  </a:moveTo>
                  <a:lnTo>
                    <a:pt x="168" y="883"/>
                  </a:lnTo>
                  <a:cubicBezTo>
                    <a:pt x="68" y="894"/>
                    <a:pt x="1" y="1006"/>
                    <a:pt x="23" y="1117"/>
                  </a:cubicBezTo>
                  <a:cubicBezTo>
                    <a:pt x="33" y="1223"/>
                    <a:pt x="133" y="1308"/>
                    <a:pt x="229" y="1308"/>
                  </a:cubicBezTo>
                  <a:cubicBezTo>
                    <a:pt x="235" y="1308"/>
                    <a:pt x="241" y="1308"/>
                    <a:pt x="246" y="1307"/>
                  </a:cubicBezTo>
                  <a:lnTo>
                    <a:pt x="5520" y="425"/>
                  </a:lnTo>
                  <a:cubicBezTo>
                    <a:pt x="5621" y="402"/>
                    <a:pt x="5688" y="302"/>
                    <a:pt x="5676" y="190"/>
                  </a:cubicBezTo>
                  <a:cubicBezTo>
                    <a:pt x="5665" y="112"/>
                    <a:pt x="5632" y="78"/>
                    <a:pt x="5587" y="45"/>
                  </a:cubicBezTo>
                  <a:cubicBezTo>
                    <a:pt x="5554" y="22"/>
                    <a:pt x="5487" y="0"/>
                    <a:pt x="5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902725" y="2491000"/>
              <a:ext cx="255900" cy="47550"/>
            </a:xfrm>
            <a:custGeom>
              <a:avLst/>
              <a:gdLst/>
              <a:ahLst/>
              <a:cxnLst/>
              <a:rect l="l" t="t" r="r" b="b"/>
              <a:pathLst>
                <a:path w="5118" h="951" extrusionOk="0">
                  <a:moveTo>
                    <a:pt x="5106" y="1"/>
                  </a:moveTo>
                  <a:lnTo>
                    <a:pt x="0" y="861"/>
                  </a:lnTo>
                  <a:lnTo>
                    <a:pt x="12" y="951"/>
                  </a:lnTo>
                  <a:lnTo>
                    <a:pt x="5118"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929525" y="2452450"/>
              <a:ext cx="79950" cy="234700"/>
            </a:xfrm>
            <a:custGeom>
              <a:avLst/>
              <a:gdLst/>
              <a:ahLst/>
              <a:cxnLst/>
              <a:rect l="l" t="t" r="r" b="b"/>
              <a:pathLst>
                <a:path w="1599" h="4694" extrusionOk="0">
                  <a:moveTo>
                    <a:pt x="928" y="1"/>
                  </a:moveTo>
                  <a:lnTo>
                    <a:pt x="1" y="157"/>
                  </a:lnTo>
                  <a:lnTo>
                    <a:pt x="749" y="4593"/>
                  </a:lnTo>
                  <a:lnTo>
                    <a:pt x="1140" y="4694"/>
                  </a:lnTo>
                  <a:lnTo>
                    <a:pt x="1252" y="4314"/>
                  </a:lnTo>
                  <a:lnTo>
                    <a:pt x="1308" y="4135"/>
                  </a:lnTo>
                  <a:lnTo>
                    <a:pt x="1375" y="3945"/>
                  </a:lnTo>
                  <a:lnTo>
                    <a:pt x="1598" y="3967"/>
                  </a:lnTo>
                  <a:lnTo>
                    <a:pt x="928"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903825" y="2461400"/>
              <a:ext cx="52000" cy="219050"/>
            </a:xfrm>
            <a:custGeom>
              <a:avLst/>
              <a:gdLst/>
              <a:ahLst/>
              <a:cxnLst/>
              <a:rect l="l" t="t" r="r" b="b"/>
              <a:pathLst>
                <a:path w="1040" h="4381" extrusionOk="0">
                  <a:moveTo>
                    <a:pt x="314" y="1"/>
                  </a:moveTo>
                  <a:lnTo>
                    <a:pt x="1" y="57"/>
                  </a:lnTo>
                  <a:lnTo>
                    <a:pt x="705" y="4302"/>
                  </a:lnTo>
                  <a:lnTo>
                    <a:pt x="1040" y="4381"/>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76475" y="2426800"/>
              <a:ext cx="92750" cy="243050"/>
            </a:xfrm>
            <a:custGeom>
              <a:avLst/>
              <a:gdLst/>
              <a:ahLst/>
              <a:cxnLst/>
              <a:rect l="l" t="t" r="r" b="b"/>
              <a:pathLst>
                <a:path w="1855" h="4861" extrusionOk="0">
                  <a:moveTo>
                    <a:pt x="1084" y="0"/>
                  </a:moveTo>
                  <a:lnTo>
                    <a:pt x="0" y="179"/>
                  </a:lnTo>
                  <a:lnTo>
                    <a:pt x="782" y="4860"/>
                  </a:lnTo>
                  <a:lnTo>
                    <a:pt x="1855" y="4626"/>
                  </a:lnTo>
                  <a:lnTo>
                    <a:pt x="108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28;p46"/>
          <p:cNvGrpSpPr/>
          <p:nvPr/>
        </p:nvGrpSpPr>
        <p:grpSpPr>
          <a:xfrm>
            <a:off x="6230471" y="3865523"/>
            <a:ext cx="347256" cy="296923"/>
            <a:chOff x="2082625" y="3516200"/>
            <a:chExt cx="371000" cy="317225"/>
          </a:xfrm>
        </p:grpSpPr>
        <p:sp>
          <p:nvSpPr>
            <p:cNvPr id="1129" name="Google Shape;1129;p46"/>
            <p:cNvSpPr/>
            <p:nvPr/>
          </p:nvSpPr>
          <p:spPr>
            <a:xfrm>
              <a:off x="2113375" y="3757975"/>
              <a:ext cx="340250" cy="75450"/>
            </a:xfrm>
            <a:custGeom>
              <a:avLst/>
              <a:gdLst/>
              <a:ahLst/>
              <a:cxnLst/>
              <a:rect l="l" t="t" r="r" b="b"/>
              <a:pathLst>
                <a:path w="6805" h="1509" extrusionOk="0">
                  <a:moveTo>
                    <a:pt x="5710" y="0"/>
                  </a:moveTo>
                  <a:lnTo>
                    <a:pt x="425" y="224"/>
                  </a:lnTo>
                  <a:lnTo>
                    <a:pt x="0" y="727"/>
                  </a:lnTo>
                  <a:lnTo>
                    <a:pt x="1520" y="1464"/>
                  </a:lnTo>
                  <a:lnTo>
                    <a:pt x="3352" y="1509"/>
                  </a:lnTo>
                  <a:lnTo>
                    <a:pt x="4201" y="984"/>
                  </a:lnTo>
                  <a:lnTo>
                    <a:pt x="6805" y="492"/>
                  </a:lnTo>
                  <a:lnTo>
                    <a:pt x="5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098275" y="3519500"/>
              <a:ext cx="297800" cy="284950"/>
            </a:xfrm>
            <a:custGeom>
              <a:avLst/>
              <a:gdLst/>
              <a:ahLst/>
              <a:cxnLst/>
              <a:rect l="l" t="t" r="r" b="b"/>
              <a:pathLst>
                <a:path w="5956" h="5699" extrusionOk="0">
                  <a:moveTo>
                    <a:pt x="5118" y="0"/>
                  </a:moveTo>
                  <a:lnTo>
                    <a:pt x="1" y="850"/>
                  </a:lnTo>
                  <a:lnTo>
                    <a:pt x="12" y="850"/>
                  </a:lnTo>
                  <a:lnTo>
                    <a:pt x="12" y="894"/>
                  </a:lnTo>
                  <a:lnTo>
                    <a:pt x="23" y="961"/>
                  </a:lnTo>
                  <a:lnTo>
                    <a:pt x="23" y="1017"/>
                  </a:lnTo>
                  <a:lnTo>
                    <a:pt x="56" y="1118"/>
                  </a:lnTo>
                  <a:lnTo>
                    <a:pt x="302" y="2626"/>
                  </a:lnTo>
                  <a:lnTo>
                    <a:pt x="313" y="2715"/>
                  </a:lnTo>
                  <a:lnTo>
                    <a:pt x="336" y="2805"/>
                  </a:lnTo>
                  <a:lnTo>
                    <a:pt x="369" y="3051"/>
                  </a:lnTo>
                  <a:lnTo>
                    <a:pt x="392" y="3140"/>
                  </a:lnTo>
                  <a:lnTo>
                    <a:pt x="403" y="3229"/>
                  </a:lnTo>
                  <a:lnTo>
                    <a:pt x="760" y="5419"/>
                  </a:lnTo>
                  <a:lnTo>
                    <a:pt x="1028" y="5475"/>
                  </a:lnTo>
                  <a:lnTo>
                    <a:pt x="1364" y="5565"/>
                  </a:lnTo>
                  <a:lnTo>
                    <a:pt x="1587" y="5598"/>
                  </a:lnTo>
                  <a:lnTo>
                    <a:pt x="1978" y="5699"/>
                  </a:lnTo>
                  <a:lnTo>
                    <a:pt x="2090" y="5308"/>
                  </a:lnTo>
                  <a:lnTo>
                    <a:pt x="2146" y="5140"/>
                  </a:lnTo>
                  <a:lnTo>
                    <a:pt x="2213" y="4950"/>
                  </a:lnTo>
                  <a:lnTo>
                    <a:pt x="2436" y="4972"/>
                  </a:lnTo>
                  <a:lnTo>
                    <a:pt x="3162" y="5039"/>
                  </a:lnTo>
                  <a:lnTo>
                    <a:pt x="3475" y="5084"/>
                  </a:lnTo>
                  <a:lnTo>
                    <a:pt x="3609" y="5151"/>
                  </a:lnTo>
                  <a:lnTo>
                    <a:pt x="4135" y="5397"/>
                  </a:lnTo>
                  <a:lnTo>
                    <a:pt x="4213" y="5431"/>
                  </a:lnTo>
                  <a:lnTo>
                    <a:pt x="4336" y="5408"/>
                  </a:lnTo>
                  <a:lnTo>
                    <a:pt x="4559" y="5352"/>
                  </a:lnTo>
                  <a:lnTo>
                    <a:pt x="5643" y="5095"/>
                  </a:lnTo>
                  <a:lnTo>
                    <a:pt x="5933" y="5039"/>
                  </a:lnTo>
                  <a:lnTo>
                    <a:pt x="5956" y="5062"/>
                  </a:lnTo>
                  <a:lnTo>
                    <a:pt x="5509" y="2369"/>
                  </a:lnTo>
                  <a:lnTo>
                    <a:pt x="5498" y="2280"/>
                  </a:lnTo>
                  <a:lnTo>
                    <a:pt x="5486" y="2190"/>
                  </a:lnTo>
                  <a:lnTo>
                    <a:pt x="5442" y="1956"/>
                  </a:lnTo>
                  <a:lnTo>
                    <a:pt x="5431" y="1855"/>
                  </a:lnTo>
                  <a:lnTo>
                    <a:pt x="5419" y="1777"/>
                  </a:lnTo>
                  <a:lnTo>
                    <a:pt x="5162" y="269"/>
                  </a:lnTo>
                  <a:lnTo>
                    <a:pt x="5151" y="168"/>
                  </a:lnTo>
                  <a:lnTo>
                    <a:pt x="5140" y="112"/>
                  </a:lnTo>
                  <a:lnTo>
                    <a:pt x="5118" y="45"/>
                  </a:lnTo>
                  <a:lnTo>
                    <a:pt x="5118" y="12"/>
                  </a:lnTo>
                  <a:lnTo>
                    <a:pt x="5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188775" y="3677050"/>
              <a:ext cx="142500" cy="115700"/>
            </a:xfrm>
            <a:custGeom>
              <a:avLst/>
              <a:gdLst/>
              <a:ahLst/>
              <a:cxnLst/>
              <a:rect l="l" t="t" r="r" b="b"/>
              <a:pathLst>
                <a:path w="2850" h="2314" extrusionOk="0">
                  <a:moveTo>
                    <a:pt x="1452" y="1"/>
                  </a:moveTo>
                  <a:cubicBezTo>
                    <a:pt x="1375" y="1"/>
                    <a:pt x="1297" y="8"/>
                    <a:pt x="1218" y="23"/>
                  </a:cubicBezTo>
                  <a:cubicBezTo>
                    <a:pt x="894" y="78"/>
                    <a:pt x="615" y="235"/>
                    <a:pt x="403" y="469"/>
                  </a:cubicBezTo>
                  <a:cubicBezTo>
                    <a:pt x="146" y="771"/>
                    <a:pt x="1" y="1196"/>
                    <a:pt x="68" y="1631"/>
                  </a:cubicBezTo>
                  <a:cubicBezTo>
                    <a:pt x="101" y="1821"/>
                    <a:pt x="179" y="2000"/>
                    <a:pt x="280" y="2168"/>
                  </a:cubicBezTo>
                  <a:lnTo>
                    <a:pt x="336" y="2000"/>
                  </a:lnTo>
                  <a:lnTo>
                    <a:pt x="392" y="1810"/>
                  </a:lnTo>
                  <a:lnTo>
                    <a:pt x="615" y="1833"/>
                  </a:lnTo>
                  <a:lnTo>
                    <a:pt x="1341" y="1922"/>
                  </a:lnTo>
                  <a:lnTo>
                    <a:pt x="1654" y="1967"/>
                  </a:lnTo>
                  <a:lnTo>
                    <a:pt x="1788" y="2034"/>
                  </a:lnTo>
                  <a:lnTo>
                    <a:pt x="2302" y="2268"/>
                  </a:lnTo>
                  <a:lnTo>
                    <a:pt x="2392" y="2313"/>
                  </a:lnTo>
                  <a:lnTo>
                    <a:pt x="2514" y="2280"/>
                  </a:lnTo>
                  <a:cubicBezTo>
                    <a:pt x="2582" y="2179"/>
                    <a:pt x="2637" y="2090"/>
                    <a:pt x="2693" y="1989"/>
                  </a:cubicBezTo>
                  <a:cubicBezTo>
                    <a:pt x="2805" y="1710"/>
                    <a:pt x="2850" y="1442"/>
                    <a:pt x="2805" y="1162"/>
                  </a:cubicBezTo>
                  <a:cubicBezTo>
                    <a:pt x="2771" y="883"/>
                    <a:pt x="2637" y="648"/>
                    <a:pt x="2459" y="458"/>
                  </a:cubicBezTo>
                  <a:cubicBezTo>
                    <a:pt x="2207" y="179"/>
                    <a:pt x="1839" y="1"/>
                    <a:pt x="1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099375" y="3525100"/>
              <a:ext cx="257050" cy="50300"/>
            </a:xfrm>
            <a:custGeom>
              <a:avLst/>
              <a:gdLst/>
              <a:ahLst/>
              <a:cxnLst/>
              <a:rect l="l" t="t" r="r" b="b"/>
              <a:pathLst>
                <a:path w="5141" h="1006" extrusionOk="0">
                  <a:moveTo>
                    <a:pt x="5118" y="0"/>
                  </a:moveTo>
                  <a:lnTo>
                    <a:pt x="1" y="849"/>
                  </a:lnTo>
                  <a:lnTo>
                    <a:pt x="34" y="1006"/>
                  </a:lnTo>
                  <a:cubicBezTo>
                    <a:pt x="504" y="961"/>
                    <a:pt x="1487" y="816"/>
                    <a:pt x="2604" y="626"/>
                  </a:cubicBezTo>
                  <a:cubicBezTo>
                    <a:pt x="3721" y="447"/>
                    <a:pt x="4682" y="268"/>
                    <a:pt x="5140" y="157"/>
                  </a:cubicBez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17275" y="3633450"/>
              <a:ext cx="256450" cy="47550"/>
            </a:xfrm>
            <a:custGeom>
              <a:avLst/>
              <a:gdLst/>
              <a:ahLst/>
              <a:cxnLst/>
              <a:rect l="l" t="t" r="r" b="b"/>
              <a:pathLst>
                <a:path w="5129" h="951" extrusionOk="0">
                  <a:moveTo>
                    <a:pt x="5118" y="1"/>
                  </a:moveTo>
                  <a:lnTo>
                    <a:pt x="0" y="861"/>
                  </a:lnTo>
                  <a:lnTo>
                    <a:pt x="23" y="950"/>
                  </a:lnTo>
                  <a:lnTo>
                    <a:pt x="5129" y="101"/>
                  </a:lnTo>
                  <a:lnTo>
                    <a:pt x="5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113375" y="3607750"/>
              <a:ext cx="256450" cy="47550"/>
            </a:xfrm>
            <a:custGeom>
              <a:avLst/>
              <a:gdLst/>
              <a:ahLst/>
              <a:cxnLst/>
              <a:rect l="l" t="t" r="r" b="b"/>
              <a:pathLst>
                <a:path w="5129" h="951" extrusionOk="0">
                  <a:moveTo>
                    <a:pt x="5106" y="1"/>
                  </a:moveTo>
                  <a:lnTo>
                    <a:pt x="0" y="850"/>
                  </a:lnTo>
                  <a:lnTo>
                    <a:pt x="11" y="950"/>
                  </a:lnTo>
                  <a:lnTo>
                    <a:pt x="5129"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082625" y="3517250"/>
              <a:ext cx="287750" cy="54450"/>
            </a:xfrm>
            <a:custGeom>
              <a:avLst/>
              <a:gdLst/>
              <a:ahLst/>
              <a:cxnLst/>
              <a:rect l="l" t="t" r="r" b="b"/>
              <a:pathLst>
                <a:path w="5755" h="1089" extrusionOk="0">
                  <a:moveTo>
                    <a:pt x="5732" y="1"/>
                  </a:moveTo>
                  <a:lnTo>
                    <a:pt x="1" y="973"/>
                  </a:lnTo>
                  <a:lnTo>
                    <a:pt x="12" y="1085"/>
                  </a:lnTo>
                  <a:cubicBezTo>
                    <a:pt x="14" y="1087"/>
                    <a:pt x="25" y="1089"/>
                    <a:pt x="45" y="1089"/>
                  </a:cubicBezTo>
                  <a:cubicBezTo>
                    <a:pt x="256" y="1089"/>
                    <a:pt x="1454" y="929"/>
                    <a:pt x="2894" y="693"/>
                  </a:cubicBezTo>
                  <a:cubicBezTo>
                    <a:pt x="4470" y="425"/>
                    <a:pt x="5755" y="168"/>
                    <a:pt x="5744" y="112"/>
                  </a:cubicBezTo>
                  <a:lnTo>
                    <a:pt x="5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082625" y="3516200"/>
              <a:ext cx="287200" cy="49100"/>
            </a:xfrm>
            <a:custGeom>
              <a:avLst/>
              <a:gdLst/>
              <a:ahLst/>
              <a:cxnLst/>
              <a:rect l="l" t="t" r="r" b="b"/>
              <a:pathLst>
                <a:path w="5744" h="982" extrusionOk="0">
                  <a:moveTo>
                    <a:pt x="5683" y="0"/>
                  </a:moveTo>
                  <a:cubicBezTo>
                    <a:pt x="5410" y="0"/>
                    <a:pt x="4251" y="167"/>
                    <a:pt x="2861" y="402"/>
                  </a:cubicBezTo>
                  <a:cubicBezTo>
                    <a:pt x="1274" y="670"/>
                    <a:pt x="1" y="938"/>
                    <a:pt x="12" y="971"/>
                  </a:cubicBezTo>
                  <a:cubicBezTo>
                    <a:pt x="15" y="978"/>
                    <a:pt x="37" y="982"/>
                    <a:pt x="76" y="982"/>
                  </a:cubicBezTo>
                  <a:cubicBezTo>
                    <a:pt x="357" y="982"/>
                    <a:pt x="1514" y="815"/>
                    <a:pt x="2894" y="580"/>
                  </a:cubicBezTo>
                  <a:cubicBezTo>
                    <a:pt x="4470" y="323"/>
                    <a:pt x="5744" y="66"/>
                    <a:pt x="5744" y="11"/>
                  </a:cubicBezTo>
                  <a:cubicBezTo>
                    <a:pt x="5742" y="4"/>
                    <a:pt x="5721" y="0"/>
                    <a:pt x="5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101625" y="3611650"/>
              <a:ext cx="284400" cy="65050"/>
            </a:xfrm>
            <a:custGeom>
              <a:avLst/>
              <a:gdLst/>
              <a:ahLst/>
              <a:cxnLst/>
              <a:rect l="l" t="t" r="r" b="b"/>
              <a:pathLst>
                <a:path w="5688" h="1301" extrusionOk="0">
                  <a:moveTo>
                    <a:pt x="5442" y="1"/>
                  </a:moveTo>
                  <a:lnTo>
                    <a:pt x="168" y="884"/>
                  </a:lnTo>
                  <a:cubicBezTo>
                    <a:pt x="68" y="895"/>
                    <a:pt x="1" y="1007"/>
                    <a:pt x="12" y="1118"/>
                  </a:cubicBezTo>
                  <a:cubicBezTo>
                    <a:pt x="22" y="1218"/>
                    <a:pt x="112" y="1301"/>
                    <a:pt x="203" y="1301"/>
                  </a:cubicBezTo>
                  <a:cubicBezTo>
                    <a:pt x="214" y="1301"/>
                    <a:pt x="225" y="1299"/>
                    <a:pt x="235" y="1297"/>
                  </a:cubicBezTo>
                  <a:lnTo>
                    <a:pt x="5520" y="426"/>
                  </a:lnTo>
                  <a:cubicBezTo>
                    <a:pt x="5609" y="403"/>
                    <a:pt x="5688" y="291"/>
                    <a:pt x="5665" y="180"/>
                  </a:cubicBezTo>
                  <a:cubicBezTo>
                    <a:pt x="5654" y="124"/>
                    <a:pt x="5632" y="90"/>
                    <a:pt x="5587" y="46"/>
                  </a:cubicBezTo>
                  <a:cubicBezTo>
                    <a:pt x="5542"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201625" y="3683450"/>
              <a:ext cx="121300" cy="104800"/>
            </a:xfrm>
            <a:custGeom>
              <a:avLst/>
              <a:gdLst/>
              <a:ahLst/>
              <a:cxnLst/>
              <a:rect l="l" t="t" r="r" b="b"/>
              <a:pathLst>
                <a:path w="2426" h="2096" extrusionOk="0">
                  <a:moveTo>
                    <a:pt x="1161" y="1033"/>
                  </a:moveTo>
                  <a:cubicBezTo>
                    <a:pt x="1275" y="1033"/>
                    <a:pt x="1377" y="1119"/>
                    <a:pt x="1408" y="1235"/>
                  </a:cubicBezTo>
                  <a:cubicBezTo>
                    <a:pt x="1419" y="1358"/>
                    <a:pt x="1341" y="1470"/>
                    <a:pt x="1207" y="1503"/>
                  </a:cubicBezTo>
                  <a:cubicBezTo>
                    <a:pt x="1200" y="1504"/>
                    <a:pt x="1193" y="1504"/>
                    <a:pt x="1186" y="1504"/>
                  </a:cubicBezTo>
                  <a:cubicBezTo>
                    <a:pt x="1072" y="1504"/>
                    <a:pt x="971" y="1418"/>
                    <a:pt x="950" y="1302"/>
                  </a:cubicBezTo>
                  <a:cubicBezTo>
                    <a:pt x="928" y="1179"/>
                    <a:pt x="1017" y="1068"/>
                    <a:pt x="1140" y="1034"/>
                  </a:cubicBezTo>
                  <a:cubicBezTo>
                    <a:pt x="1147" y="1034"/>
                    <a:pt x="1154" y="1033"/>
                    <a:pt x="1161" y="1033"/>
                  </a:cubicBezTo>
                  <a:close/>
                  <a:moveTo>
                    <a:pt x="1146" y="0"/>
                  </a:moveTo>
                  <a:cubicBezTo>
                    <a:pt x="982" y="0"/>
                    <a:pt x="823" y="46"/>
                    <a:pt x="682" y="129"/>
                  </a:cubicBezTo>
                  <a:cubicBezTo>
                    <a:pt x="582" y="185"/>
                    <a:pt x="470" y="252"/>
                    <a:pt x="369" y="319"/>
                  </a:cubicBezTo>
                  <a:cubicBezTo>
                    <a:pt x="559" y="531"/>
                    <a:pt x="738" y="788"/>
                    <a:pt x="928" y="1034"/>
                  </a:cubicBezTo>
                  <a:cubicBezTo>
                    <a:pt x="894" y="1090"/>
                    <a:pt x="850" y="1179"/>
                    <a:pt x="861" y="1258"/>
                  </a:cubicBezTo>
                  <a:cubicBezTo>
                    <a:pt x="682" y="1302"/>
                    <a:pt x="514" y="1325"/>
                    <a:pt x="347" y="1381"/>
                  </a:cubicBezTo>
                  <a:cubicBezTo>
                    <a:pt x="224" y="1414"/>
                    <a:pt x="112" y="1459"/>
                    <a:pt x="1" y="1492"/>
                  </a:cubicBezTo>
                  <a:cubicBezTo>
                    <a:pt x="23" y="1604"/>
                    <a:pt x="56" y="1716"/>
                    <a:pt x="112" y="1828"/>
                  </a:cubicBezTo>
                  <a:lnTo>
                    <a:pt x="112" y="1850"/>
                  </a:lnTo>
                  <a:lnTo>
                    <a:pt x="168" y="1649"/>
                  </a:lnTo>
                  <a:lnTo>
                    <a:pt x="392" y="1682"/>
                  </a:lnTo>
                  <a:lnTo>
                    <a:pt x="1118" y="1760"/>
                  </a:lnTo>
                  <a:cubicBezTo>
                    <a:pt x="1129" y="1705"/>
                    <a:pt x="1151" y="1649"/>
                    <a:pt x="1174" y="1593"/>
                  </a:cubicBezTo>
                  <a:lnTo>
                    <a:pt x="1252" y="1593"/>
                  </a:lnTo>
                  <a:cubicBezTo>
                    <a:pt x="1285" y="1593"/>
                    <a:pt x="1308" y="1582"/>
                    <a:pt x="1341" y="1571"/>
                  </a:cubicBezTo>
                  <a:cubicBezTo>
                    <a:pt x="1419" y="1660"/>
                    <a:pt x="1487" y="1760"/>
                    <a:pt x="1565" y="1861"/>
                  </a:cubicBezTo>
                  <a:lnTo>
                    <a:pt x="2079" y="2096"/>
                  </a:lnTo>
                  <a:cubicBezTo>
                    <a:pt x="2101" y="2084"/>
                    <a:pt x="2123" y="2062"/>
                    <a:pt x="2135" y="2040"/>
                  </a:cubicBezTo>
                  <a:cubicBezTo>
                    <a:pt x="2269" y="1883"/>
                    <a:pt x="2369" y="1705"/>
                    <a:pt x="2403" y="1515"/>
                  </a:cubicBezTo>
                  <a:cubicBezTo>
                    <a:pt x="2403" y="1481"/>
                    <a:pt x="2403" y="1470"/>
                    <a:pt x="2414" y="1448"/>
                  </a:cubicBezTo>
                  <a:cubicBezTo>
                    <a:pt x="2425" y="1325"/>
                    <a:pt x="2425" y="1224"/>
                    <a:pt x="2414" y="1112"/>
                  </a:cubicBezTo>
                  <a:lnTo>
                    <a:pt x="2347" y="1112"/>
                  </a:lnTo>
                  <a:cubicBezTo>
                    <a:pt x="2079" y="1112"/>
                    <a:pt x="1799" y="1135"/>
                    <a:pt x="1509" y="1168"/>
                  </a:cubicBezTo>
                  <a:cubicBezTo>
                    <a:pt x="1475" y="1090"/>
                    <a:pt x="1431" y="1023"/>
                    <a:pt x="1364" y="978"/>
                  </a:cubicBezTo>
                  <a:cubicBezTo>
                    <a:pt x="1487" y="688"/>
                    <a:pt x="1598" y="397"/>
                    <a:pt x="1654" y="118"/>
                  </a:cubicBezTo>
                  <a:cubicBezTo>
                    <a:pt x="1565" y="73"/>
                    <a:pt x="1453" y="51"/>
                    <a:pt x="1319" y="17"/>
                  </a:cubicBezTo>
                  <a:cubicBezTo>
                    <a:pt x="1261" y="6"/>
                    <a:pt x="1203" y="0"/>
                    <a:pt x="1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15025" y="3578700"/>
              <a:ext cx="51450" cy="219050"/>
            </a:xfrm>
            <a:custGeom>
              <a:avLst/>
              <a:gdLst/>
              <a:ahLst/>
              <a:cxnLst/>
              <a:rect l="l" t="t" r="r" b="b"/>
              <a:pathLst>
                <a:path w="1029" h="4381" extrusionOk="0">
                  <a:moveTo>
                    <a:pt x="302" y="1"/>
                  </a:moveTo>
                  <a:lnTo>
                    <a:pt x="1" y="57"/>
                  </a:lnTo>
                  <a:lnTo>
                    <a:pt x="693" y="4291"/>
                  </a:lnTo>
                  <a:lnTo>
                    <a:pt x="1029" y="4381"/>
                  </a:lnTo>
                  <a:lnTo>
                    <a:pt x="3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287075" y="3543500"/>
              <a:ext cx="93950" cy="243650"/>
            </a:xfrm>
            <a:custGeom>
              <a:avLst/>
              <a:gdLst/>
              <a:ahLst/>
              <a:cxnLst/>
              <a:rect l="l" t="t" r="r" b="b"/>
              <a:pathLst>
                <a:path w="1879" h="4873" extrusionOk="0">
                  <a:moveTo>
                    <a:pt x="1096" y="1"/>
                  </a:moveTo>
                  <a:lnTo>
                    <a:pt x="1" y="180"/>
                  </a:lnTo>
                  <a:cubicBezTo>
                    <a:pt x="79" y="615"/>
                    <a:pt x="783" y="4872"/>
                    <a:pt x="783" y="4872"/>
                  </a:cubicBezTo>
                  <a:lnTo>
                    <a:pt x="1878" y="4615"/>
                  </a:lnTo>
                  <a:cubicBezTo>
                    <a:pt x="1867" y="4615"/>
                    <a:pt x="1152" y="280"/>
                    <a:pt x="1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140725" y="3569200"/>
              <a:ext cx="79400" cy="235250"/>
            </a:xfrm>
            <a:custGeom>
              <a:avLst/>
              <a:gdLst/>
              <a:ahLst/>
              <a:cxnLst/>
              <a:rect l="l" t="t" r="r" b="b"/>
              <a:pathLst>
                <a:path w="1588" h="4705" extrusionOk="0">
                  <a:moveTo>
                    <a:pt x="917" y="1"/>
                  </a:moveTo>
                  <a:lnTo>
                    <a:pt x="1" y="157"/>
                  </a:lnTo>
                  <a:lnTo>
                    <a:pt x="738" y="4604"/>
                  </a:lnTo>
                  <a:lnTo>
                    <a:pt x="1129" y="4705"/>
                  </a:lnTo>
                  <a:lnTo>
                    <a:pt x="1241" y="4314"/>
                  </a:lnTo>
                  <a:lnTo>
                    <a:pt x="1297" y="4146"/>
                  </a:lnTo>
                  <a:lnTo>
                    <a:pt x="1364" y="3956"/>
                  </a:lnTo>
                  <a:lnTo>
                    <a:pt x="1587" y="3978"/>
                  </a:lnTo>
                  <a:lnTo>
                    <a:pt x="91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142;p46"/>
          <p:cNvGrpSpPr/>
          <p:nvPr/>
        </p:nvGrpSpPr>
        <p:grpSpPr>
          <a:xfrm>
            <a:off x="3597165" y="4246020"/>
            <a:ext cx="1541220" cy="573240"/>
            <a:chOff x="65925" y="3976450"/>
            <a:chExt cx="1284350" cy="477700"/>
          </a:xfrm>
        </p:grpSpPr>
        <p:sp>
          <p:nvSpPr>
            <p:cNvPr id="1143" name="Google Shape;1143;p46"/>
            <p:cNvSpPr/>
            <p:nvPr/>
          </p:nvSpPr>
          <p:spPr>
            <a:xfrm>
              <a:off x="636275" y="4188750"/>
              <a:ext cx="187200" cy="171550"/>
            </a:xfrm>
            <a:custGeom>
              <a:avLst/>
              <a:gdLst/>
              <a:ahLst/>
              <a:cxnLst/>
              <a:rect l="l" t="t" r="r" b="b"/>
              <a:pathLst>
                <a:path w="3744" h="3431" extrusionOk="0">
                  <a:moveTo>
                    <a:pt x="1375" y="1"/>
                  </a:moveTo>
                  <a:lnTo>
                    <a:pt x="548" y="1710"/>
                  </a:lnTo>
                  <a:lnTo>
                    <a:pt x="1085" y="2246"/>
                  </a:lnTo>
                  <a:lnTo>
                    <a:pt x="1" y="3431"/>
                  </a:lnTo>
                  <a:lnTo>
                    <a:pt x="1" y="3431"/>
                  </a:lnTo>
                  <a:lnTo>
                    <a:pt x="3744" y="2369"/>
                  </a:lnTo>
                  <a:lnTo>
                    <a:pt x="1375" y="1"/>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992125" y="4064200"/>
              <a:ext cx="160400" cy="148350"/>
            </a:xfrm>
            <a:custGeom>
              <a:avLst/>
              <a:gdLst/>
              <a:ahLst/>
              <a:cxnLst/>
              <a:rect l="l" t="t" r="r" b="b"/>
              <a:pathLst>
                <a:path w="3208" h="2967" extrusionOk="0">
                  <a:moveTo>
                    <a:pt x="2314" y="0"/>
                  </a:moveTo>
                  <a:lnTo>
                    <a:pt x="68" y="56"/>
                  </a:lnTo>
                  <a:lnTo>
                    <a:pt x="1" y="1721"/>
                  </a:lnTo>
                  <a:cubicBezTo>
                    <a:pt x="1" y="1721"/>
                    <a:pt x="839" y="2849"/>
                    <a:pt x="1129" y="2961"/>
                  </a:cubicBezTo>
                  <a:cubicBezTo>
                    <a:pt x="1139" y="2965"/>
                    <a:pt x="1150" y="2967"/>
                    <a:pt x="1162" y="2967"/>
                  </a:cubicBezTo>
                  <a:cubicBezTo>
                    <a:pt x="1541" y="2967"/>
                    <a:pt x="3208" y="1184"/>
                    <a:pt x="3208" y="1184"/>
                  </a:cubicBezTo>
                  <a:lnTo>
                    <a:pt x="2314" y="0"/>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36275" y="4031200"/>
              <a:ext cx="723500" cy="320750"/>
            </a:xfrm>
            <a:custGeom>
              <a:avLst/>
              <a:gdLst/>
              <a:ahLst/>
              <a:cxnLst/>
              <a:rect l="l" t="t" r="r" b="b"/>
              <a:pathLst>
                <a:path w="14470" h="6415" extrusionOk="0">
                  <a:moveTo>
                    <a:pt x="1" y="1"/>
                  </a:moveTo>
                  <a:lnTo>
                    <a:pt x="1" y="6414"/>
                  </a:lnTo>
                  <a:lnTo>
                    <a:pt x="14470" y="6414"/>
                  </a:lnTo>
                  <a:lnTo>
                    <a:pt x="14470" y="5465"/>
                  </a:lnTo>
                  <a:lnTo>
                    <a:pt x="738" y="5465"/>
                  </a:lnTo>
                  <a:lnTo>
                    <a:pt x="738" y="3152"/>
                  </a:lnTo>
                  <a:lnTo>
                    <a:pt x="336" y="3152"/>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3175" y="3977050"/>
              <a:ext cx="944700" cy="327400"/>
            </a:xfrm>
            <a:custGeom>
              <a:avLst/>
              <a:gdLst/>
              <a:ahLst/>
              <a:cxnLst/>
              <a:rect l="l" t="t" r="r" b="b"/>
              <a:pathLst>
                <a:path w="18894" h="6548" extrusionOk="0">
                  <a:moveTo>
                    <a:pt x="11955" y="0"/>
                  </a:moveTo>
                  <a:lnTo>
                    <a:pt x="11955" y="581"/>
                  </a:lnTo>
                  <a:lnTo>
                    <a:pt x="0" y="581"/>
                  </a:lnTo>
                  <a:lnTo>
                    <a:pt x="0" y="6548"/>
                  </a:lnTo>
                  <a:lnTo>
                    <a:pt x="18894" y="6548"/>
                  </a:lnTo>
                  <a:lnTo>
                    <a:pt x="18827" y="6101"/>
                  </a:lnTo>
                  <a:lnTo>
                    <a:pt x="18425" y="3687"/>
                  </a:lnTo>
                  <a:lnTo>
                    <a:pt x="18402" y="3587"/>
                  </a:lnTo>
                  <a:lnTo>
                    <a:pt x="18268" y="2816"/>
                  </a:lnTo>
                  <a:lnTo>
                    <a:pt x="18257" y="2793"/>
                  </a:lnTo>
                  <a:lnTo>
                    <a:pt x="17743" y="2179"/>
                  </a:lnTo>
                  <a:lnTo>
                    <a:pt x="16235" y="402"/>
                  </a:lnTo>
                  <a:lnTo>
                    <a:pt x="15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73175" y="4227850"/>
              <a:ext cx="977100" cy="124100"/>
            </a:xfrm>
            <a:custGeom>
              <a:avLst/>
              <a:gdLst/>
              <a:ahLst/>
              <a:cxnLst/>
              <a:rect l="l" t="t" r="r" b="b"/>
              <a:pathLst>
                <a:path w="19542" h="2482" extrusionOk="0">
                  <a:moveTo>
                    <a:pt x="0" y="1"/>
                  </a:moveTo>
                  <a:lnTo>
                    <a:pt x="0" y="1532"/>
                  </a:lnTo>
                  <a:lnTo>
                    <a:pt x="13732" y="1532"/>
                  </a:lnTo>
                  <a:lnTo>
                    <a:pt x="13732" y="2481"/>
                  </a:lnTo>
                  <a:lnTo>
                    <a:pt x="19542" y="2481"/>
                  </a:lnTo>
                  <a:lnTo>
                    <a:pt x="19542" y="2012"/>
                  </a:lnTo>
                  <a:cubicBezTo>
                    <a:pt x="19542" y="1744"/>
                    <a:pt x="19330" y="1532"/>
                    <a:pt x="19061" y="1532"/>
                  </a:cubicBezTo>
                  <a:lnTo>
                    <a:pt x="14291" y="1532"/>
                  </a:lnTo>
                  <a:lnTo>
                    <a:pt x="137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996625" y="3983200"/>
              <a:ext cx="303400" cy="297250"/>
            </a:xfrm>
            <a:custGeom>
              <a:avLst/>
              <a:gdLst/>
              <a:ahLst/>
              <a:cxnLst/>
              <a:rect l="l" t="t" r="r" b="b"/>
              <a:pathLst>
                <a:path w="6068" h="5945" extrusionOk="0">
                  <a:moveTo>
                    <a:pt x="90" y="0"/>
                  </a:moveTo>
                  <a:lnTo>
                    <a:pt x="0" y="380"/>
                  </a:lnTo>
                  <a:lnTo>
                    <a:pt x="6067" y="5944"/>
                  </a:lnTo>
                  <a:lnTo>
                    <a:pt x="5888" y="5408"/>
                  </a:lnTo>
                  <a:lnTo>
                    <a:pt x="280" y="279"/>
                  </a:lnTo>
                  <a:lnTo>
                    <a:pt x="90"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970925" y="3976450"/>
              <a:ext cx="346950" cy="328550"/>
            </a:xfrm>
            <a:custGeom>
              <a:avLst/>
              <a:gdLst/>
              <a:ahLst/>
              <a:cxnLst/>
              <a:rect l="l" t="t" r="r" b="b"/>
              <a:pathLst>
                <a:path w="6939" h="6571" extrusionOk="0">
                  <a:moveTo>
                    <a:pt x="3788" y="414"/>
                  </a:moveTo>
                  <a:lnTo>
                    <a:pt x="5922" y="2984"/>
                  </a:lnTo>
                  <a:lnTo>
                    <a:pt x="6425" y="5710"/>
                  </a:lnTo>
                  <a:lnTo>
                    <a:pt x="727" y="414"/>
                  </a:lnTo>
                  <a:close/>
                  <a:moveTo>
                    <a:pt x="0" y="1"/>
                  </a:moveTo>
                  <a:lnTo>
                    <a:pt x="0" y="582"/>
                  </a:lnTo>
                  <a:lnTo>
                    <a:pt x="324" y="582"/>
                  </a:lnTo>
                  <a:lnTo>
                    <a:pt x="1799" y="5029"/>
                  </a:lnTo>
                  <a:lnTo>
                    <a:pt x="1822" y="5029"/>
                  </a:lnTo>
                  <a:lnTo>
                    <a:pt x="2336" y="6560"/>
                  </a:lnTo>
                  <a:lnTo>
                    <a:pt x="2671" y="6560"/>
                  </a:lnTo>
                  <a:lnTo>
                    <a:pt x="838" y="1074"/>
                  </a:lnTo>
                  <a:lnTo>
                    <a:pt x="6537" y="6370"/>
                  </a:lnTo>
                  <a:lnTo>
                    <a:pt x="6581" y="6571"/>
                  </a:lnTo>
                  <a:lnTo>
                    <a:pt x="6939" y="6571"/>
                  </a:lnTo>
                  <a:lnTo>
                    <a:pt x="6872" y="6113"/>
                  </a:lnTo>
                  <a:lnTo>
                    <a:pt x="6470" y="3699"/>
                  </a:lnTo>
                  <a:lnTo>
                    <a:pt x="6470" y="3688"/>
                  </a:lnTo>
                  <a:lnTo>
                    <a:pt x="6447" y="3588"/>
                  </a:lnTo>
                  <a:lnTo>
                    <a:pt x="6324" y="2805"/>
                  </a:lnTo>
                  <a:lnTo>
                    <a:pt x="6313" y="2783"/>
                  </a:lnTo>
                  <a:lnTo>
                    <a:pt x="6313" y="2772"/>
                  </a:lnTo>
                  <a:lnTo>
                    <a:pt x="5799" y="2146"/>
                  </a:lnTo>
                  <a:lnTo>
                    <a:pt x="4302" y="414"/>
                  </a:lnTo>
                  <a:lnTo>
                    <a:pt x="3967" y="12"/>
                  </a:lnTo>
                  <a:lnTo>
                    <a:pt x="492" y="12"/>
                  </a:lnTo>
                  <a:lnTo>
                    <a:pt x="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65925" y="4301050"/>
              <a:ext cx="28500" cy="51450"/>
            </a:xfrm>
            <a:custGeom>
              <a:avLst/>
              <a:gdLst/>
              <a:ahLst/>
              <a:cxnLst/>
              <a:rect l="l" t="t" r="r" b="b"/>
              <a:pathLst>
                <a:path w="570" h="1029" extrusionOk="0">
                  <a:moveTo>
                    <a:pt x="570" y="0"/>
                  </a:moveTo>
                  <a:lnTo>
                    <a:pt x="123" y="336"/>
                  </a:lnTo>
                  <a:cubicBezTo>
                    <a:pt x="56" y="392"/>
                    <a:pt x="0" y="470"/>
                    <a:pt x="11" y="570"/>
                  </a:cubicBezTo>
                  <a:lnTo>
                    <a:pt x="11" y="1028"/>
                  </a:lnTo>
                  <a:lnTo>
                    <a:pt x="570" y="1028"/>
                  </a:lnTo>
                  <a:lnTo>
                    <a:pt x="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93825" y="4072550"/>
              <a:ext cx="248100" cy="279400"/>
            </a:xfrm>
            <a:custGeom>
              <a:avLst/>
              <a:gdLst/>
              <a:ahLst/>
              <a:cxnLst/>
              <a:rect l="l" t="t" r="r" b="b"/>
              <a:pathLst>
                <a:path w="4962" h="5588" extrusionOk="0">
                  <a:moveTo>
                    <a:pt x="1610" y="1"/>
                  </a:moveTo>
                  <a:cubicBezTo>
                    <a:pt x="1286" y="1"/>
                    <a:pt x="995" y="202"/>
                    <a:pt x="872" y="504"/>
                  </a:cubicBezTo>
                  <a:lnTo>
                    <a:pt x="101" y="2459"/>
                  </a:lnTo>
                  <a:cubicBezTo>
                    <a:pt x="34" y="2626"/>
                    <a:pt x="1" y="2828"/>
                    <a:pt x="1" y="3006"/>
                  </a:cubicBezTo>
                  <a:lnTo>
                    <a:pt x="1" y="5587"/>
                  </a:lnTo>
                  <a:lnTo>
                    <a:pt x="4962" y="5587"/>
                  </a:lnTo>
                  <a:lnTo>
                    <a:pt x="48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120075" y="4091000"/>
              <a:ext cx="195050" cy="173800"/>
            </a:xfrm>
            <a:custGeom>
              <a:avLst/>
              <a:gdLst/>
              <a:ahLst/>
              <a:cxnLst/>
              <a:rect l="l" t="t" r="r" b="b"/>
              <a:pathLst>
                <a:path w="3901" h="3476" extrusionOk="0">
                  <a:moveTo>
                    <a:pt x="1386" y="0"/>
                  </a:moveTo>
                  <a:cubicBezTo>
                    <a:pt x="1107" y="0"/>
                    <a:pt x="872" y="168"/>
                    <a:pt x="761" y="414"/>
                  </a:cubicBezTo>
                  <a:lnTo>
                    <a:pt x="57" y="2157"/>
                  </a:lnTo>
                  <a:cubicBezTo>
                    <a:pt x="23" y="2257"/>
                    <a:pt x="1" y="2358"/>
                    <a:pt x="1" y="2459"/>
                  </a:cubicBezTo>
                  <a:lnTo>
                    <a:pt x="1" y="2972"/>
                  </a:lnTo>
                  <a:cubicBezTo>
                    <a:pt x="1" y="3252"/>
                    <a:pt x="224" y="3475"/>
                    <a:pt x="504" y="3475"/>
                  </a:cubicBezTo>
                  <a:lnTo>
                    <a:pt x="1286" y="3475"/>
                  </a:lnTo>
                  <a:cubicBezTo>
                    <a:pt x="1487" y="3475"/>
                    <a:pt x="1677" y="3386"/>
                    <a:pt x="1822" y="3241"/>
                  </a:cubicBezTo>
                  <a:lnTo>
                    <a:pt x="2347" y="2682"/>
                  </a:lnTo>
                  <a:cubicBezTo>
                    <a:pt x="2571" y="2436"/>
                    <a:pt x="2883" y="2302"/>
                    <a:pt x="3208" y="2302"/>
                  </a:cubicBezTo>
                  <a:lnTo>
                    <a:pt x="3219" y="2302"/>
                  </a:lnTo>
                  <a:cubicBezTo>
                    <a:pt x="3599" y="2302"/>
                    <a:pt x="3889" y="1989"/>
                    <a:pt x="3889" y="1632"/>
                  </a:cubicBezTo>
                  <a:lnTo>
                    <a:pt x="3889" y="570"/>
                  </a:lnTo>
                  <a:cubicBezTo>
                    <a:pt x="3900" y="257"/>
                    <a:pt x="3654"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80425" y="4228450"/>
              <a:ext cx="34700" cy="11200"/>
            </a:xfrm>
            <a:custGeom>
              <a:avLst/>
              <a:gdLst/>
              <a:ahLst/>
              <a:cxnLst/>
              <a:rect l="l" t="t" r="r" b="b"/>
              <a:pathLst>
                <a:path w="694" h="224" extrusionOk="0">
                  <a:moveTo>
                    <a:pt x="1" y="0"/>
                  </a:moveTo>
                  <a:lnTo>
                    <a:pt x="1" y="223"/>
                  </a:lnTo>
                  <a:lnTo>
                    <a:pt x="693" y="223"/>
                  </a:lnTo>
                  <a:lnTo>
                    <a:pt x="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65925" y="4326750"/>
              <a:ext cx="1284350" cy="77700"/>
            </a:xfrm>
            <a:custGeom>
              <a:avLst/>
              <a:gdLst/>
              <a:ahLst/>
              <a:cxnLst/>
              <a:rect l="l" t="t" r="r" b="b"/>
              <a:pathLst>
                <a:path w="25687" h="1554" extrusionOk="0">
                  <a:moveTo>
                    <a:pt x="45" y="0"/>
                  </a:moveTo>
                  <a:cubicBezTo>
                    <a:pt x="11" y="0"/>
                    <a:pt x="0" y="12"/>
                    <a:pt x="0" y="45"/>
                  </a:cubicBezTo>
                  <a:lnTo>
                    <a:pt x="0" y="883"/>
                  </a:lnTo>
                  <a:cubicBezTo>
                    <a:pt x="0" y="1006"/>
                    <a:pt x="112" y="1118"/>
                    <a:pt x="235" y="1118"/>
                  </a:cubicBezTo>
                  <a:lnTo>
                    <a:pt x="14369" y="1118"/>
                  </a:lnTo>
                  <a:lnTo>
                    <a:pt x="14369" y="1554"/>
                  </a:lnTo>
                  <a:lnTo>
                    <a:pt x="15318" y="1554"/>
                  </a:lnTo>
                  <a:lnTo>
                    <a:pt x="15318" y="1118"/>
                  </a:lnTo>
                  <a:lnTo>
                    <a:pt x="25195" y="1118"/>
                  </a:lnTo>
                  <a:cubicBezTo>
                    <a:pt x="25463" y="1118"/>
                    <a:pt x="25687" y="894"/>
                    <a:pt x="25687" y="626"/>
                  </a:cubicBezTo>
                  <a:lnTo>
                    <a:pt x="25687" y="179"/>
                  </a:lnTo>
                  <a:lnTo>
                    <a:pt x="894" y="179"/>
                  </a:lnTo>
                  <a:cubicBezTo>
                    <a:pt x="872" y="179"/>
                    <a:pt x="838" y="157"/>
                    <a:pt x="838" y="123"/>
                  </a:cubicBezTo>
                  <a:lnTo>
                    <a:pt x="838" y="56"/>
                  </a:lnTo>
                  <a:cubicBezTo>
                    <a:pt x="838" y="34"/>
                    <a:pt x="816"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32375" y="4342950"/>
              <a:ext cx="61500" cy="61500"/>
            </a:xfrm>
            <a:custGeom>
              <a:avLst/>
              <a:gdLst/>
              <a:ahLst/>
              <a:cxnLst/>
              <a:rect l="l" t="t" r="r" b="b"/>
              <a:pathLst>
                <a:path w="1230" h="1230" extrusionOk="0">
                  <a:moveTo>
                    <a:pt x="615" y="0"/>
                  </a:moveTo>
                  <a:cubicBezTo>
                    <a:pt x="280" y="0"/>
                    <a:pt x="1" y="280"/>
                    <a:pt x="1" y="615"/>
                  </a:cubicBezTo>
                  <a:cubicBezTo>
                    <a:pt x="1" y="950"/>
                    <a:pt x="280" y="1230"/>
                    <a:pt x="615" y="1230"/>
                  </a:cubicBezTo>
                  <a:cubicBezTo>
                    <a:pt x="950" y="1230"/>
                    <a:pt x="1230" y="950"/>
                    <a:pt x="1230" y="615"/>
                  </a:cubicBezTo>
                  <a:cubicBezTo>
                    <a:pt x="1230" y="280"/>
                    <a:pt x="973"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594375" y="4342950"/>
              <a:ext cx="110100" cy="61500"/>
            </a:xfrm>
            <a:custGeom>
              <a:avLst/>
              <a:gdLst/>
              <a:ahLst/>
              <a:cxnLst/>
              <a:rect l="l" t="t" r="r" b="b"/>
              <a:pathLst>
                <a:path w="2202" h="1230" extrusionOk="0">
                  <a:moveTo>
                    <a:pt x="101" y="0"/>
                  </a:moveTo>
                  <a:lnTo>
                    <a:pt x="1" y="1230"/>
                  </a:lnTo>
                  <a:lnTo>
                    <a:pt x="2202" y="1230"/>
                  </a:ln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554175" y="4342950"/>
              <a:ext cx="45300" cy="61500"/>
            </a:xfrm>
            <a:custGeom>
              <a:avLst/>
              <a:gdLst/>
              <a:ahLst/>
              <a:cxnLst/>
              <a:rect l="l" t="t" r="r" b="b"/>
              <a:pathLst>
                <a:path w="906" h="1230" extrusionOk="0">
                  <a:moveTo>
                    <a:pt x="0" y="0"/>
                  </a:moveTo>
                  <a:lnTo>
                    <a:pt x="0" y="1230"/>
                  </a:lnTo>
                  <a:lnTo>
                    <a:pt x="905" y="1230"/>
                  </a:lnTo>
                  <a:lnTo>
                    <a:pt x="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626225" y="4342950"/>
              <a:ext cx="45300" cy="61500"/>
            </a:xfrm>
            <a:custGeom>
              <a:avLst/>
              <a:gdLst/>
              <a:ahLst/>
              <a:cxnLst/>
              <a:rect l="l" t="t" r="r" b="b"/>
              <a:pathLst>
                <a:path w="906" h="1230" extrusionOk="0">
                  <a:moveTo>
                    <a:pt x="1" y="0"/>
                  </a:moveTo>
                  <a:lnTo>
                    <a:pt x="1" y="1230"/>
                  </a:lnTo>
                  <a:lnTo>
                    <a:pt x="906" y="1230"/>
                  </a:lnTo>
                  <a:lnTo>
                    <a:pt x="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697725" y="4342950"/>
              <a:ext cx="45850" cy="61500"/>
            </a:xfrm>
            <a:custGeom>
              <a:avLst/>
              <a:gdLst/>
              <a:ahLst/>
              <a:cxnLst/>
              <a:rect l="l" t="t" r="r" b="b"/>
              <a:pathLst>
                <a:path w="917" h="1230" extrusionOk="0">
                  <a:moveTo>
                    <a:pt x="1" y="0"/>
                  </a:moveTo>
                  <a:lnTo>
                    <a:pt x="1" y="1230"/>
                  </a:lnTo>
                  <a:lnTo>
                    <a:pt x="917" y="123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1675" y="4315550"/>
              <a:ext cx="138000" cy="138600"/>
            </a:xfrm>
            <a:custGeom>
              <a:avLst/>
              <a:gdLst/>
              <a:ahLst/>
              <a:cxnLst/>
              <a:rect l="l" t="t" r="r" b="b"/>
              <a:pathLst>
                <a:path w="2760" h="2772" extrusionOk="0">
                  <a:moveTo>
                    <a:pt x="1374" y="1"/>
                  </a:moveTo>
                  <a:cubicBezTo>
                    <a:pt x="615" y="1"/>
                    <a:pt x="0" y="616"/>
                    <a:pt x="0" y="1386"/>
                  </a:cubicBezTo>
                  <a:cubicBezTo>
                    <a:pt x="0" y="2157"/>
                    <a:pt x="615" y="2772"/>
                    <a:pt x="1374" y="2772"/>
                  </a:cubicBezTo>
                  <a:cubicBezTo>
                    <a:pt x="2145" y="2772"/>
                    <a:pt x="2760" y="2157"/>
                    <a:pt x="2760" y="1386"/>
                  </a:cubicBezTo>
                  <a:cubicBezTo>
                    <a:pt x="2760" y="616"/>
                    <a:pt x="2145" y="1"/>
                    <a:pt x="1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24025" y="4337900"/>
              <a:ext cx="93300" cy="93900"/>
            </a:xfrm>
            <a:custGeom>
              <a:avLst/>
              <a:gdLst/>
              <a:ahLst/>
              <a:cxnLst/>
              <a:rect l="l" t="t" r="r" b="b"/>
              <a:pathLst>
                <a:path w="1866" h="1878" extrusionOk="0">
                  <a:moveTo>
                    <a:pt x="927" y="1"/>
                  </a:moveTo>
                  <a:cubicBezTo>
                    <a:pt x="413" y="1"/>
                    <a:pt x="0" y="425"/>
                    <a:pt x="0" y="939"/>
                  </a:cubicBezTo>
                  <a:cubicBezTo>
                    <a:pt x="0" y="1453"/>
                    <a:pt x="413" y="1878"/>
                    <a:pt x="927" y="1878"/>
                  </a:cubicBezTo>
                  <a:cubicBezTo>
                    <a:pt x="1453" y="1878"/>
                    <a:pt x="1866" y="1453"/>
                    <a:pt x="1866" y="939"/>
                  </a:cubicBezTo>
                  <a:cubicBezTo>
                    <a:pt x="1866" y="425"/>
                    <a:pt x="1453"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43575" y="4357450"/>
              <a:ext cx="54200" cy="54800"/>
            </a:xfrm>
            <a:custGeom>
              <a:avLst/>
              <a:gdLst/>
              <a:ahLst/>
              <a:cxnLst/>
              <a:rect l="l" t="t" r="r" b="b"/>
              <a:pathLst>
                <a:path w="1084" h="1096" extrusionOk="0">
                  <a:moveTo>
                    <a:pt x="536" y="1"/>
                  </a:moveTo>
                  <a:cubicBezTo>
                    <a:pt x="246" y="1"/>
                    <a:pt x="0" y="236"/>
                    <a:pt x="0" y="548"/>
                  </a:cubicBezTo>
                  <a:cubicBezTo>
                    <a:pt x="0" y="839"/>
                    <a:pt x="246" y="1096"/>
                    <a:pt x="536" y="1096"/>
                  </a:cubicBezTo>
                  <a:cubicBezTo>
                    <a:pt x="838" y="1096"/>
                    <a:pt x="1084" y="850"/>
                    <a:pt x="1084" y="548"/>
                  </a:cubicBezTo>
                  <a:cubicBezTo>
                    <a:pt x="1084" y="236"/>
                    <a:pt x="838"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53625" y="4368650"/>
              <a:ext cx="32450" cy="32450"/>
            </a:xfrm>
            <a:custGeom>
              <a:avLst/>
              <a:gdLst/>
              <a:ahLst/>
              <a:cxnLst/>
              <a:rect l="l" t="t" r="r" b="b"/>
              <a:pathLst>
                <a:path w="649" h="649" extrusionOk="0">
                  <a:moveTo>
                    <a:pt x="324" y="0"/>
                  </a:moveTo>
                  <a:cubicBezTo>
                    <a:pt x="145" y="0"/>
                    <a:pt x="0" y="157"/>
                    <a:pt x="0" y="324"/>
                  </a:cubicBezTo>
                  <a:cubicBezTo>
                    <a:pt x="0" y="503"/>
                    <a:pt x="145"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901625" y="4315550"/>
              <a:ext cx="138600" cy="138600"/>
            </a:xfrm>
            <a:custGeom>
              <a:avLst/>
              <a:gdLst/>
              <a:ahLst/>
              <a:cxnLst/>
              <a:rect l="l" t="t" r="r" b="b"/>
              <a:pathLst>
                <a:path w="2772" h="2772" extrusionOk="0">
                  <a:moveTo>
                    <a:pt x="1386" y="1"/>
                  </a:moveTo>
                  <a:cubicBezTo>
                    <a:pt x="615" y="1"/>
                    <a:pt x="1" y="616"/>
                    <a:pt x="1" y="1386"/>
                  </a:cubicBezTo>
                  <a:cubicBezTo>
                    <a:pt x="1" y="2157"/>
                    <a:pt x="615" y="2772"/>
                    <a:pt x="1386" y="2772"/>
                  </a:cubicBezTo>
                  <a:cubicBezTo>
                    <a:pt x="2157" y="2772"/>
                    <a:pt x="2772" y="2157"/>
                    <a:pt x="2772" y="1386"/>
                  </a:cubicBezTo>
                  <a:cubicBezTo>
                    <a:pt x="2772" y="616"/>
                    <a:pt x="2157" y="1"/>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923975" y="4337900"/>
              <a:ext cx="93900" cy="93900"/>
            </a:xfrm>
            <a:custGeom>
              <a:avLst/>
              <a:gdLst/>
              <a:ahLst/>
              <a:cxnLst/>
              <a:rect l="l" t="t" r="r" b="b"/>
              <a:pathLst>
                <a:path w="1878" h="1878" extrusionOk="0">
                  <a:moveTo>
                    <a:pt x="939" y="1"/>
                  </a:moveTo>
                  <a:cubicBezTo>
                    <a:pt x="425" y="1"/>
                    <a:pt x="1" y="425"/>
                    <a:pt x="1" y="939"/>
                  </a:cubicBezTo>
                  <a:cubicBezTo>
                    <a:pt x="1" y="1453"/>
                    <a:pt x="425" y="1878"/>
                    <a:pt x="939" y="1878"/>
                  </a:cubicBezTo>
                  <a:cubicBezTo>
                    <a:pt x="1453" y="1878"/>
                    <a:pt x="1878" y="1453"/>
                    <a:pt x="1878" y="939"/>
                  </a:cubicBezTo>
                  <a:cubicBezTo>
                    <a:pt x="1878" y="425"/>
                    <a:pt x="1453" y="1"/>
                    <a:pt x="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944125" y="4357450"/>
              <a:ext cx="54800" cy="54800"/>
            </a:xfrm>
            <a:custGeom>
              <a:avLst/>
              <a:gdLst/>
              <a:ahLst/>
              <a:cxnLst/>
              <a:rect l="l" t="t" r="r" b="b"/>
              <a:pathLst>
                <a:path w="1096" h="1096" extrusionOk="0">
                  <a:moveTo>
                    <a:pt x="548" y="1"/>
                  </a:moveTo>
                  <a:cubicBezTo>
                    <a:pt x="257" y="1"/>
                    <a:pt x="0" y="236"/>
                    <a:pt x="0" y="548"/>
                  </a:cubicBezTo>
                  <a:cubicBezTo>
                    <a:pt x="0" y="839"/>
                    <a:pt x="246" y="1096"/>
                    <a:pt x="548" y="1096"/>
                  </a:cubicBezTo>
                  <a:cubicBezTo>
                    <a:pt x="838" y="1096"/>
                    <a:pt x="1095" y="850"/>
                    <a:pt x="1095" y="548"/>
                  </a:cubicBezTo>
                  <a:cubicBezTo>
                    <a:pt x="1095" y="236"/>
                    <a:pt x="849"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954725" y="4368650"/>
              <a:ext cx="32450" cy="32450"/>
            </a:xfrm>
            <a:custGeom>
              <a:avLst/>
              <a:gdLst/>
              <a:ahLst/>
              <a:cxnLst/>
              <a:rect l="l" t="t" r="r" b="b"/>
              <a:pathLst>
                <a:path w="649" h="649" extrusionOk="0">
                  <a:moveTo>
                    <a:pt x="324" y="0"/>
                  </a:moveTo>
                  <a:cubicBezTo>
                    <a:pt x="146" y="0"/>
                    <a:pt x="0" y="157"/>
                    <a:pt x="0" y="324"/>
                  </a:cubicBezTo>
                  <a:cubicBezTo>
                    <a:pt x="0" y="503"/>
                    <a:pt x="146"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160325" y="4081500"/>
              <a:ext cx="168750" cy="1750"/>
            </a:xfrm>
            <a:custGeom>
              <a:avLst/>
              <a:gdLst/>
              <a:ahLst/>
              <a:cxnLst/>
              <a:rect l="l" t="t" r="r" b="b"/>
              <a:pathLst>
                <a:path w="3375" h="35" extrusionOk="0">
                  <a:moveTo>
                    <a:pt x="0" y="0"/>
                  </a:moveTo>
                  <a:lnTo>
                    <a:pt x="0" y="34"/>
                  </a:lnTo>
                  <a:lnTo>
                    <a:pt x="3375" y="34"/>
                  </a:lnTo>
                  <a:lnTo>
                    <a:pt x="3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327925" y="4083200"/>
              <a:ext cx="1150" cy="181600"/>
            </a:xfrm>
            <a:custGeom>
              <a:avLst/>
              <a:gdLst/>
              <a:ahLst/>
              <a:cxnLst/>
              <a:rect l="l" t="t" r="r" b="b"/>
              <a:pathLst>
                <a:path w="23" h="3632" extrusionOk="0">
                  <a:moveTo>
                    <a:pt x="0" y="0"/>
                  </a:moveTo>
                  <a:lnTo>
                    <a:pt x="0" y="3631"/>
                  </a:lnTo>
                  <a:lnTo>
                    <a:pt x="23" y="3631"/>
                  </a:lnTo>
                  <a:lnTo>
                    <a:pt x="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07225" y="4313350"/>
              <a:ext cx="95050" cy="2250"/>
            </a:xfrm>
            <a:custGeom>
              <a:avLst/>
              <a:gdLst/>
              <a:ahLst/>
              <a:cxnLst/>
              <a:rect l="l" t="t" r="r" b="b"/>
              <a:pathLst>
                <a:path w="1901" h="45" extrusionOk="0">
                  <a:moveTo>
                    <a:pt x="1" y="0"/>
                  </a:moveTo>
                  <a:lnTo>
                    <a:pt x="1" y="45"/>
                  </a:lnTo>
                  <a:lnTo>
                    <a:pt x="1900" y="45"/>
                  </a:lnTo>
                  <a:lnTo>
                    <a:pt x="1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07225" y="4208850"/>
              <a:ext cx="2300" cy="106750"/>
            </a:xfrm>
            <a:custGeom>
              <a:avLst/>
              <a:gdLst/>
              <a:ahLst/>
              <a:cxnLst/>
              <a:rect l="l" t="t" r="r" b="b"/>
              <a:pathLst>
                <a:path w="46" h="2135" extrusionOk="0">
                  <a:moveTo>
                    <a:pt x="1" y="1"/>
                  </a:moveTo>
                  <a:lnTo>
                    <a:pt x="1" y="2135"/>
                  </a:lnTo>
                  <a:lnTo>
                    <a:pt x="46" y="2135"/>
                  </a:lnTo>
                  <a:lnTo>
                    <a:pt x="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02225" y="4254100"/>
              <a:ext cx="126850" cy="61500"/>
            </a:xfrm>
            <a:custGeom>
              <a:avLst/>
              <a:gdLst/>
              <a:ahLst/>
              <a:cxnLst/>
              <a:rect l="l" t="t" r="r" b="b"/>
              <a:pathLst>
                <a:path w="2537" h="1230" extrusionOk="0">
                  <a:moveTo>
                    <a:pt x="1721" y="1"/>
                  </a:moveTo>
                  <a:cubicBezTo>
                    <a:pt x="939" y="1"/>
                    <a:pt x="246" y="493"/>
                    <a:pt x="0" y="1230"/>
                  </a:cubicBezTo>
                  <a:lnTo>
                    <a:pt x="45" y="1230"/>
                  </a:lnTo>
                  <a:cubicBezTo>
                    <a:pt x="291" y="515"/>
                    <a:pt x="961" y="46"/>
                    <a:pt x="1721" y="46"/>
                  </a:cubicBezTo>
                  <a:cubicBezTo>
                    <a:pt x="2000" y="46"/>
                    <a:pt x="2257" y="102"/>
                    <a:pt x="2503" y="224"/>
                  </a:cubicBezTo>
                  <a:lnTo>
                    <a:pt x="2537" y="213"/>
                  </a:lnTo>
                  <a:lnTo>
                    <a:pt x="2525" y="180"/>
                  </a:lnTo>
                  <a:cubicBezTo>
                    <a:pt x="2280" y="57"/>
                    <a:pt x="2011"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07225" y="4081500"/>
              <a:ext cx="54250" cy="127400"/>
            </a:xfrm>
            <a:custGeom>
              <a:avLst/>
              <a:gdLst/>
              <a:ahLst/>
              <a:cxnLst/>
              <a:rect l="l" t="t" r="r" b="b"/>
              <a:pathLst>
                <a:path w="1085" h="2548" extrusionOk="0">
                  <a:moveTo>
                    <a:pt x="1051" y="0"/>
                  </a:moveTo>
                  <a:lnTo>
                    <a:pt x="1" y="2548"/>
                  </a:lnTo>
                  <a:lnTo>
                    <a:pt x="57" y="2548"/>
                  </a:lnTo>
                  <a:lnTo>
                    <a:pt x="10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697175" y="4049650"/>
              <a:ext cx="22950" cy="41950"/>
            </a:xfrm>
            <a:custGeom>
              <a:avLst/>
              <a:gdLst/>
              <a:ahLst/>
              <a:cxnLst/>
              <a:rect l="l" t="t" r="r" b="b"/>
              <a:pathLst>
                <a:path w="459" h="839" extrusionOk="0">
                  <a:moveTo>
                    <a:pt x="1" y="1"/>
                  </a:moveTo>
                  <a:lnTo>
                    <a:pt x="1" y="839"/>
                  </a:lnTo>
                  <a:lnTo>
                    <a:pt x="459" y="41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43525" y="4121700"/>
              <a:ext cx="40850" cy="23000"/>
            </a:xfrm>
            <a:custGeom>
              <a:avLst/>
              <a:gdLst/>
              <a:ahLst/>
              <a:cxnLst/>
              <a:rect l="l" t="t" r="r" b="b"/>
              <a:pathLst>
                <a:path w="817" h="460" extrusionOk="0">
                  <a:moveTo>
                    <a:pt x="1" y="1"/>
                  </a:moveTo>
                  <a:lnTo>
                    <a:pt x="414" y="459"/>
                  </a:lnTo>
                  <a:lnTo>
                    <a:pt x="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697175" y="4161400"/>
              <a:ext cx="22950" cy="41950"/>
            </a:xfrm>
            <a:custGeom>
              <a:avLst/>
              <a:gdLst/>
              <a:ahLst/>
              <a:cxnLst/>
              <a:rect l="l" t="t" r="r" b="b"/>
              <a:pathLst>
                <a:path w="459" h="839" extrusionOk="0">
                  <a:moveTo>
                    <a:pt x="459" y="0"/>
                  </a:moveTo>
                  <a:lnTo>
                    <a:pt x="1" y="414"/>
                  </a:lnTo>
                  <a:lnTo>
                    <a:pt x="459" y="838"/>
                  </a:lnTo>
                  <a:lnTo>
                    <a:pt x="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718425" y="4064200"/>
              <a:ext cx="53100" cy="53100"/>
            </a:xfrm>
            <a:custGeom>
              <a:avLst/>
              <a:gdLst/>
              <a:ahLst/>
              <a:cxnLst/>
              <a:rect l="l" t="t" r="r" b="b"/>
              <a:pathLst>
                <a:path w="1062" h="1062" extrusionOk="0">
                  <a:moveTo>
                    <a:pt x="0" y="0"/>
                  </a:moveTo>
                  <a:lnTo>
                    <a:pt x="134" y="123"/>
                  </a:lnTo>
                  <a:lnTo>
                    <a:pt x="0" y="246"/>
                  </a:lnTo>
                  <a:cubicBezTo>
                    <a:pt x="402" y="335"/>
                    <a:pt x="726" y="659"/>
                    <a:pt x="793" y="1062"/>
                  </a:cubicBezTo>
                  <a:lnTo>
                    <a:pt x="1062" y="1062"/>
                  </a:lnTo>
                  <a:cubicBezTo>
                    <a:pt x="972" y="514"/>
                    <a:pt x="536" y="9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647475" y="4142400"/>
              <a:ext cx="52000" cy="46950"/>
            </a:xfrm>
            <a:custGeom>
              <a:avLst/>
              <a:gdLst/>
              <a:ahLst/>
              <a:cxnLst/>
              <a:rect l="l" t="t" r="r" b="b"/>
              <a:pathLst>
                <a:path w="1040" h="939" extrusionOk="0">
                  <a:moveTo>
                    <a:pt x="0" y="0"/>
                  </a:moveTo>
                  <a:cubicBezTo>
                    <a:pt x="134" y="492"/>
                    <a:pt x="536" y="850"/>
                    <a:pt x="1039" y="939"/>
                  </a:cubicBezTo>
                  <a:lnTo>
                    <a:pt x="894" y="816"/>
                  </a:lnTo>
                  <a:lnTo>
                    <a:pt x="1039" y="671"/>
                  </a:lnTo>
                  <a:cubicBezTo>
                    <a:pt x="671" y="604"/>
                    <a:pt x="380" y="336"/>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645775" y="4065850"/>
              <a:ext cx="47550" cy="52000"/>
            </a:xfrm>
            <a:custGeom>
              <a:avLst/>
              <a:gdLst/>
              <a:ahLst/>
              <a:cxnLst/>
              <a:rect l="l" t="t" r="r" b="b"/>
              <a:pathLst>
                <a:path w="951" h="1040" extrusionOk="0">
                  <a:moveTo>
                    <a:pt x="950" y="1"/>
                  </a:moveTo>
                  <a:cubicBezTo>
                    <a:pt x="459" y="124"/>
                    <a:pt x="79" y="526"/>
                    <a:pt x="1" y="1029"/>
                  </a:cubicBezTo>
                  <a:lnTo>
                    <a:pt x="124" y="894"/>
                  </a:lnTo>
                  <a:lnTo>
                    <a:pt x="258" y="1040"/>
                  </a:lnTo>
                  <a:cubicBezTo>
                    <a:pt x="336" y="660"/>
                    <a:pt x="593" y="369"/>
                    <a:pt x="950" y="258"/>
                  </a:cubicBezTo>
                  <a:lnTo>
                    <a:pt x="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723975" y="4140700"/>
              <a:ext cx="45300" cy="46450"/>
            </a:xfrm>
            <a:custGeom>
              <a:avLst/>
              <a:gdLst/>
              <a:ahLst/>
              <a:cxnLst/>
              <a:rect l="l" t="t" r="r" b="b"/>
              <a:pathLst>
                <a:path w="906" h="929" extrusionOk="0">
                  <a:moveTo>
                    <a:pt x="649" y="1"/>
                  </a:moveTo>
                  <a:cubicBezTo>
                    <a:pt x="560" y="314"/>
                    <a:pt x="303" y="559"/>
                    <a:pt x="1" y="660"/>
                  </a:cubicBezTo>
                  <a:lnTo>
                    <a:pt x="1" y="928"/>
                  </a:lnTo>
                  <a:cubicBezTo>
                    <a:pt x="425" y="828"/>
                    <a:pt x="783" y="492"/>
                    <a:pt x="906" y="68"/>
                  </a:cubicBezTo>
                  <a:lnTo>
                    <a:pt x="906" y="68"/>
                  </a:lnTo>
                  <a:lnTo>
                    <a:pt x="805" y="180"/>
                  </a:lnTo>
                  <a:lnTo>
                    <a:pt x="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631825" y="4115000"/>
              <a:ext cx="41950" cy="23550"/>
            </a:xfrm>
            <a:custGeom>
              <a:avLst/>
              <a:gdLst/>
              <a:ahLst/>
              <a:cxnLst/>
              <a:rect l="l" t="t" r="r" b="b"/>
              <a:pathLst>
                <a:path w="839" h="471" extrusionOk="0">
                  <a:moveTo>
                    <a:pt x="414" y="1"/>
                  </a:moveTo>
                  <a:lnTo>
                    <a:pt x="0" y="470"/>
                  </a:lnTo>
                  <a:lnTo>
                    <a:pt x="838" y="470"/>
                  </a:lnTo>
                  <a:lnTo>
                    <a:pt x="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6"/>
          <p:cNvSpPr/>
          <p:nvPr/>
        </p:nvSpPr>
        <p:spPr>
          <a:xfrm>
            <a:off x="14105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87;p46"/>
          <p:cNvGrpSpPr/>
          <p:nvPr/>
        </p:nvGrpSpPr>
        <p:grpSpPr>
          <a:xfrm>
            <a:off x="2016063" y="4508887"/>
            <a:ext cx="213408" cy="316663"/>
            <a:chOff x="8873575" y="4119500"/>
            <a:chExt cx="228000" cy="337450"/>
          </a:xfrm>
        </p:grpSpPr>
        <p:sp>
          <p:nvSpPr>
            <p:cNvPr id="1188" name="Google Shape;1188;p46"/>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5;p46"/>
          <p:cNvGrpSpPr/>
          <p:nvPr/>
        </p:nvGrpSpPr>
        <p:grpSpPr>
          <a:xfrm>
            <a:off x="1701801" y="4622105"/>
            <a:ext cx="316415" cy="213955"/>
            <a:chOff x="8537825" y="4240150"/>
            <a:chExt cx="338050" cy="228000"/>
          </a:xfrm>
        </p:grpSpPr>
        <p:sp>
          <p:nvSpPr>
            <p:cNvPr id="1206" name="Google Shape;1206;p46"/>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7"/>
          <p:cNvSpPr txBox="1">
            <a:spLocks noGrp="1"/>
          </p:cNvSpPr>
          <p:nvPr>
            <p:ph type="title" idx="2"/>
          </p:nvPr>
        </p:nvSpPr>
        <p:spPr>
          <a:xfrm>
            <a:off x="4786314" y="1643056"/>
            <a:ext cx="4286280" cy="2500330"/>
          </a:xfrm>
          <a:prstGeom prst="rect">
            <a:avLst/>
          </a:prstGeom>
        </p:spPr>
        <p:txBody>
          <a:bodyPr spcFirstLastPara="1" wrap="square" lIns="90000" tIns="91425" rIns="90000" bIns="91425" anchor="ctr" anchorCtr="0">
            <a:noAutofit/>
          </a:bodyPr>
          <a:lstStyle/>
          <a:p>
            <a:pPr marL="0" lvl="0" indent="0" algn="l" rtl="0">
              <a:spcBef>
                <a:spcPts val="0"/>
              </a:spcBef>
              <a:spcAft>
                <a:spcPts val="0"/>
              </a:spcAft>
              <a:buNone/>
            </a:pPr>
            <a:endParaRPr/>
          </a:p>
        </p:txBody>
      </p:sp>
      <p:sp>
        <p:nvSpPr>
          <p:cNvPr id="1228" name="Google Shape;1228;p47"/>
          <p:cNvSpPr txBox="1">
            <a:spLocks noGrp="1"/>
          </p:cNvSpPr>
          <p:nvPr>
            <p:ph type="subTitle" idx="1"/>
          </p:nvPr>
        </p:nvSpPr>
        <p:spPr>
          <a:xfrm>
            <a:off x="0" y="1571618"/>
            <a:ext cx="2340000" cy="7200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142844" y="1500180"/>
            <a:ext cx="4035096" cy="3324056"/>
            <a:chOff x="88365" y="8640220"/>
            <a:chExt cx="3103920" cy="2556180"/>
          </a:xfrm>
        </p:grpSpPr>
        <p:sp>
          <p:nvSpPr>
            <p:cNvPr id="1234" name="Google Shape;1234;p47"/>
            <p:cNvSpPr/>
            <p:nvPr/>
          </p:nvSpPr>
          <p:spPr>
            <a:xfrm>
              <a:off x="1765665" y="8640880"/>
              <a:ext cx="716040" cy="985500"/>
            </a:xfrm>
            <a:custGeom>
              <a:avLst/>
              <a:gdLst/>
              <a:ahLst/>
              <a:cxnLst/>
              <a:rect l="l" t="t" r="r" b="b"/>
              <a:pathLst>
                <a:path w="11934" h="16425" extrusionOk="0">
                  <a:moveTo>
                    <a:pt x="7877" y="0"/>
                  </a:moveTo>
                  <a:cubicBezTo>
                    <a:pt x="6738" y="0"/>
                    <a:pt x="5721" y="458"/>
                    <a:pt x="4984" y="1207"/>
                  </a:cubicBezTo>
                  <a:cubicBezTo>
                    <a:pt x="4492" y="794"/>
                    <a:pt x="3855" y="559"/>
                    <a:pt x="3162" y="559"/>
                  </a:cubicBezTo>
                  <a:cubicBezTo>
                    <a:pt x="1565" y="559"/>
                    <a:pt x="246" y="1877"/>
                    <a:pt x="246" y="3475"/>
                  </a:cubicBezTo>
                  <a:cubicBezTo>
                    <a:pt x="246" y="4123"/>
                    <a:pt x="447" y="4704"/>
                    <a:pt x="794" y="5185"/>
                  </a:cubicBezTo>
                  <a:cubicBezTo>
                    <a:pt x="302" y="5632"/>
                    <a:pt x="0" y="6257"/>
                    <a:pt x="0" y="6972"/>
                  </a:cubicBezTo>
                  <a:cubicBezTo>
                    <a:pt x="0" y="7855"/>
                    <a:pt x="470" y="8604"/>
                    <a:pt x="1174" y="9039"/>
                  </a:cubicBezTo>
                  <a:cubicBezTo>
                    <a:pt x="850" y="9509"/>
                    <a:pt x="648" y="10090"/>
                    <a:pt x="648" y="10704"/>
                  </a:cubicBezTo>
                  <a:cubicBezTo>
                    <a:pt x="648" y="12324"/>
                    <a:pt x="1956" y="13620"/>
                    <a:pt x="3576" y="13620"/>
                  </a:cubicBezTo>
                  <a:lnTo>
                    <a:pt x="3710" y="13620"/>
                  </a:lnTo>
                  <a:cubicBezTo>
                    <a:pt x="3699" y="13676"/>
                    <a:pt x="3699" y="13732"/>
                    <a:pt x="3699" y="13799"/>
                  </a:cubicBezTo>
                  <a:lnTo>
                    <a:pt x="3699" y="13833"/>
                  </a:lnTo>
                  <a:lnTo>
                    <a:pt x="3665" y="13833"/>
                  </a:lnTo>
                  <a:cubicBezTo>
                    <a:pt x="3207" y="13833"/>
                    <a:pt x="2849" y="14201"/>
                    <a:pt x="2849" y="14648"/>
                  </a:cubicBezTo>
                  <a:cubicBezTo>
                    <a:pt x="2849" y="15117"/>
                    <a:pt x="3218" y="15475"/>
                    <a:pt x="3665" y="15475"/>
                  </a:cubicBezTo>
                  <a:cubicBezTo>
                    <a:pt x="3889" y="15475"/>
                    <a:pt x="4101" y="15397"/>
                    <a:pt x="4246" y="15252"/>
                  </a:cubicBezTo>
                  <a:cubicBezTo>
                    <a:pt x="4369" y="15419"/>
                    <a:pt x="4559" y="15520"/>
                    <a:pt x="4771" y="15520"/>
                  </a:cubicBezTo>
                  <a:cubicBezTo>
                    <a:pt x="4838" y="15520"/>
                    <a:pt x="4894" y="15509"/>
                    <a:pt x="4950" y="15486"/>
                  </a:cubicBezTo>
                  <a:lnTo>
                    <a:pt x="4950" y="15486"/>
                  </a:lnTo>
                  <a:cubicBezTo>
                    <a:pt x="4816" y="15587"/>
                    <a:pt x="4715" y="15732"/>
                    <a:pt x="4715" y="15911"/>
                  </a:cubicBezTo>
                  <a:cubicBezTo>
                    <a:pt x="4715" y="16201"/>
                    <a:pt x="4950" y="16425"/>
                    <a:pt x="5229" y="16425"/>
                  </a:cubicBezTo>
                  <a:cubicBezTo>
                    <a:pt x="5497" y="16425"/>
                    <a:pt x="5699" y="16235"/>
                    <a:pt x="5732" y="15989"/>
                  </a:cubicBezTo>
                  <a:cubicBezTo>
                    <a:pt x="6101" y="15967"/>
                    <a:pt x="6391" y="15654"/>
                    <a:pt x="6391" y="15296"/>
                  </a:cubicBezTo>
                  <a:cubicBezTo>
                    <a:pt x="6391" y="15129"/>
                    <a:pt x="6335" y="14983"/>
                    <a:pt x="6257" y="14872"/>
                  </a:cubicBezTo>
                  <a:cubicBezTo>
                    <a:pt x="6704" y="14793"/>
                    <a:pt x="7039" y="14414"/>
                    <a:pt x="7062" y="13955"/>
                  </a:cubicBezTo>
                  <a:cubicBezTo>
                    <a:pt x="7944" y="13497"/>
                    <a:pt x="8559" y="12570"/>
                    <a:pt x="8559" y="11509"/>
                  </a:cubicBezTo>
                  <a:cubicBezTo>
                    <a:pt x="8559" y="11375"/>
                    <a:pt x="8548" y="11218"/>
                    <a:pt x="8525" y="11073"/>
                  </a:cubicBezTo>
                  <a:lnTo>
                    <a:pt x="8525" y="11073"/>
                  </a:lnTo>
                  <a:cubicBezTo>
                    <a:pt x="8615" y="11095"/>
                    <a:pt x="8693" y="11106"/>
                    <a:pt x="8782" y="11106"/>
                  </a:cubicBezTo>
                  <a:cubicBezTo>
                    <a:pt x="9900" y="11106"/>
                    <a:pt x="10805" y="10201"/>
                    <a:pt x="10805" y="9084"/>
                  </a:cubicBezTo>
                  <a:cubicBezTo>
                    <a:pt x="10805" y="8648"/>
                    <a:pt x="10682" y="8257"/>
                    <a:pt x="10447" y="7922"/>
                  </a:cubicBezTo>
                  <a:cubicBezTo>
                    <a:pt x="10525" y="7710"/>
                    <a:pt x="10570" y="7475"/>
                    <a:pt x="10570" y="7229"/>
                  </a:cubicBezTo>
                  <a:cubicBezTo>
                    <a:pt x="10570" y="7185"/>
                    <a:pt x="10559" y="7140"/>
                    <a:pt x="10559" y="7118"/>
                  </a:cubicBezTo>
                  <a:cubicBezTo>
                    <a:pt x="11408" y="6369"/>
                    <a:pt x="11933" y="5285"/>
                    <a:pt x="11922" y="4067"/>
                  </a:cubicBezTo>
                  <a:cubicBezTo>
                    <a:pt x="11922" y="1822"/>
                    <a:pt x="10112" y="0"/>
                    <a:pt x="7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936605" y="8640220"/>
              <a:ext cx="545100" cy="986160"/>
            </a:xfrm>
            <a:custGeom>
              <a:avLst/>
              <a:gdLst/>
              <a:ahLst/>
              <a:cxnLst/>
              <a:rect l="l" t="t" r="r" b="b"/>
              <a:pathLst>
                <a:path w="9085" h="16436" extrusionOk="0">
                  <a:moveTo>
                    <a:pt x="5040" y="0"/>
                  </a:moveTo>
                  <a:cubicBezTo>
                    <a:pt x="3911" y="0"/>
                    <a:pt x="2883" y="458"/>
                    <a:pt x="2146" y="1196"/>
                  </a:cubicBezTo>
                  <a:cubicBezTo>
                    <a:pt x="2679" y="1130"/>
                    <a:pt x="3192" y="1087"/>
                    <a:pt x="3678" y="1087"/>
                  </a:cubicBezTo>
                  <a:cubicBezTo>
                    <a:pt x="5087" y="1087"/>
                    <a:pt x="6261" y="1449"/>
                    <a:pt x="6984" y="2671"/>
                  </a:cubicBezTo>
                  <a:cubicBezTo>
                    <a:pt x="7788" y="4481"/>
                    <a:pt x="6481" y="5833"/>
                    <a:pt x="5062" y="7140"/>
                  </a:cubicBezTo>
                  <a:cubicBezTo>
                    <a:pt x="5844" y="7508"/>
                    <a:pt x="6727" y="8179"/>
                    <a:pt x="6403" y="8961"/>
                  </a:cubicBezTo>
                  <a:cubicBezTo>
                    <a:pt x="6011" y="9553"/>
                    <a:pt x="5570" y="9933"/>
                    <a:pt x="5032" y="9933"/>
                  </a:cubicBezTo>
                  <a:cubicBezTo>
                    <a:pt x="4940" y="9933"/>
                    <a:pt x="4846" y="9922"/>
                    <a:pt x="4749" y="9899"/>
                  </a:cubicBezTo>
                  <a:cubicBezTo>
                    <a:pt x="4671" y="10838"/>
                    <a:pt x="4313" y="11642"/>
                    <a:pt x="3598" y="12291"/>
                  </a:cubicBezTo>
                  <a:cubicBezTo>
                    <a:pt x="2905" y="13068"/>
                    <a:pt x="2132" y="13638"/>
                    <a:pt x="1067" y="13638"/>
                  </a:cubicBezTo>
                  <a:cubicBezTo>
                    <a:pt x="999" y="13638"/>
                    <a:pt x="931" y="13636"/>
                    <a:pt x="861" y="13631"/>
                  </a:cubicBezTo>
                  <a:cubicBezTo>
                    <a:pt x="850" y="13687"/>
                    <a:pt x="850" y="13743"/>
                    <a:pt x="850" y="13810"/>
                  </a:cubicBezTo>
                  <a:lnTo>
                    <a:pt x="850" y="13844"/>
                  </a:lnTo>
                  <a:lnTo>
                    <a:pt x="816" y="13844"/>
                  </a:lnTo>
                  <a:cubicBezTo>
                    <a:pt x="358" y="13844"/>
                    <a:pt x="0" y="14212"/>
                    <a:pt x="0" y="14659"/>
                  </a:cubicBezTo>
                  <a:cubicBezTo>
                    <a:pt x="0" y="15128"/>
                    <a:pt x="369" y="15486"/>
                    <a:pt x="816" y="15486"/>
                  </a:cubicBezTo>
                  <a:cubicBezTo>
                    <a:pt x="1040" y="15486"/>
                    <a:pt x="1252" y="15408"/>
                    <a:pt x="1397" y="15263"/>
                  </a:cubicBezTo>
                  <a:cubicBezTo>
                    <a:pt x="1520" y="15430"/>
                    <a:pt x="1710" y="15531"/>
                    <a:pt x="1922" y="15531"/>
                  </a:cubicBezTo>
                  <a:cubicBezTo>
                    <a:pt x="1989" y="15531"/>
                    <a:pt x="2045" y="15520"/>
                    <a:pt x="2101" y="15497"/>
                  </a:cubicBezTo>
                  <a:lnTo>
                    <a:pt x="2101" y="15497"/>
                  </a:lnTo>
                  <a:cubicBezTo>
                    <a:pt x="1967" y="15598"/>
                    <a:pt x="1866" y="15743"/>
                    <a:pt x="1866" y="15922"/>
                  </a:cubicBezTo>
                  <a:cubicBezTo>
                    <a:pt x="1866" y="16212"/>
                    <a:pt x="2101" y="16436"/>
                    <a:pt x="2380" y="16436"/>
                  </a:cubicBezTo>
                  <a:cubicBezTo>
                    <a:pt x="2648" y="16436"/>
                    <a:pt x="2850" y="16246"/>
                    <a:pt x="2883" y="16000"/>
                  </a:cubicBezTo>
                  <a:cubicBezTo>
                    <a:pt x="3252" y="15978"/>
                    <a:pt x="3542" y="15665"/>
                    <a:pt x="3542" y="15307"/>
                  </a:cubicBezTo>
                  <a:cubicBezTo>
                    <a:pt x="3542" y="15140"/>
                    <a:pt x="3486" y="14994"/>
                    <a:pt x="3408" y="14883"/>
                  </a:cubicBezTo>
                  <a:cubicBezTo>
                    <a:pt x="3855" y="14804"/>
                    <a:pt x="4190" y="14425"/>
                    <a:pt x="4213" y="13966"/>
                  </a:cubicBezTo>
                  <a:cubicBezTo>
                    <a:pt x="5095" y="13508"/>
                    <a:pt x="5710" y="12581"/>
                    <a:pt x="5710" y="11520"/>
                  </a:cubicBezTo>
                  <a:cubicBezTo>
                    <a:pt x="5710" y="11386"/>
                    <a:pt x="5699" y="11229"/>
                    <a:pt x="5676" y="11084"/>
                  </a:cubicBezTo>
                  <a:lnTo>
                    <a:pt x="5676" y="11084"/>
                  </a:lnTo>
                  <a:cubicBezTo>
                    <a:pt x="5766" y="11106"/>
                    <a:pt x="5844" y="11117"/>
                    <a:pt x="5933" y="11117"/>
                  </a:cubicBezTo>
                  <a:cubicBezTo>
                    <a:pt x="7051" y="11117"/>
                    <a:pt x="7956" y="10212"/>
                    <a:pt x="7956" y="9095"/>
                  </a:cubicBezTo>
                  <a:cubicBezTo>
                    <a:pt x="7956" y="8659"/>
                    <a:pt x="7833" y="8268"/>
                    <a:pt x="7598" y="7933"/>
                  </a:cubicBezTo>
                  <a:cubicBezTo>
                    <a:pt x="7676" y="7721"/>
                    <a:pt x="7721" y="7486"/>
                    <a:pt x="7721" y="7240"/>
                  </a:cubicBezTo>
                  <a:cubicBezTo>
                    <a:pt x="7721" y="7196"/>
                    <a:pt x="7710" y="7151"/>
                    <a:pt x="7710" y="7129"/>
                  </a:cubicBezTo>
                  <a:cubicBezTo>
                    <a:pt x="8559" y="6380"/>
                    <a:pt x="9084" y="5296"/>
                    <a:pt x="9084" y="4067"/>
                  </a:cubicBezTo>
                  <a:cubicBezTo>
                    <a:pt x="9084" y="1810"/>
                    <a:pt x="7274" y="0"/>
                    <a:pt x="5040"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325665" y="10021840"/>
              <a:ext cx="2580360" cy="261540"/>
            </a:xfrm>
            <a:custGeom>
              <a:avLst/>
              <a:gdLst/>
              <a:ahLst/>
              <a:cxnLst/>
              <a:rect l="l" t="t" r="r" b="b"/>
              <a:pathLst>
                <a:path w="43006" h="4359" extrusionOk="0">
                  <a:moveTo>
                    <a:pt x="1107" y="1"/>
                  </a:moveTo>
                  <a:lnTo>
                    <a:pt x="1107" y="23"/>
                  </a:lnTo>
                  <a:lnTo>
                    <a:pt x="548" y="23"/>
                  </a:lnTo>
                  <a:cubicBezTo>
                    <a:pt x="235" y="23"/>
                    <a:pt x="1" y="258"/>
                    <a:pt x="1" y="559"/>
                  </a:cubicBezTo>
                  <a:lnTo>
                    <a:pt x="1" y="783"/>
                  </a:lnTo>
                  <a:lnTo>
                    <a:pt x="1" y="4224"/>
                  </a:lnTo>
                  <a:lnTo>
                    <a:pt x="1107" y="4224"/>
                  </a:lnTo>
                  <a:lnTo>
                    <a:pt x="1107" y="1062"/>
                  </a:lnTo>
                  <a:cubicBezTo>
                    <a:pt x="1107" y="917"/>
                    <a:pt x="1230" y="783"/>
                    <a:pt x="1386" y="783"/>
                  </a:cubicBezTo>
                  <a:lnTo>
                    <a:pt x="41576" y="783"/>
                  </a:lnTo>
                  <a:cubicBezTo>
                    <a:pt x="41799" y="783"/>
                    <a:pt x="41989" y="973"/>
                    <a:pt x="41989" y="1196"/>
                  </a:cubicBezTo>
                  <a:lnTo>
                    <a:pt x="41989" y="4358"/>
                  </a:lnTo>
                  <a:lnTo>
                    <a:pt x="43006" y="4358"/>
                  </a:lnTo>
                  <a:lnTo>
                    <a:pt x="43006" y="783"/>
                  </a:lnTo>
                  <a:lnTo>
                    <a:pt x="43006" y="638"/>
                  </a:lnTo>
                  <a:lnTo>
                    <a:pt x="43006" y="582"/>
                  </a:lnTo>
                  <a:cubicBezTo>
                    <a:pt x="43006" y="269"/>
                    <a:pt x="42749" y="1"/>
                    <a:pt x="42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2020425" y="9704740"/>
              <a:ext cx="155580" cy="612120"/>
            </a:xfrm>
            <a:custGeom>
              <a:avLst/>
              <a:gdLst/>
              <a:ahLst/>
              <a:cxnLst/>
              <a:rect l="l" t="t" r="r" b="b"/>
              <a:pathLst>
                <a:path w="2593" h="10202" extrusionOk="0">
                  <a:moveTo>
                    <a:pt x="257" y="1"/>
                  </a:moveTo>
                  <a:lnTo>
                    <a:pt x="246" y="582"/>
                  </a:lnTo>
                  <a:lnTo>
                    <a:pt x="0" y="10202"/>
                  </a:lnTo>
                  <a:lnTo>
                    <a:pt x="2592" y="10202"/>
                  </a:lnTo>
                  <a:lnTo>
                    <a:pt x="2358" y="1141"/>
                  </a:lnTo>
                  <a:lnTo>
                    <a:pt x="2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7"/>
            <p:cNvSpPr/>
            <p:nvPr/>
          </p:nvSpPr>
          <p:spPr>
            <a:xfrm>
              <a:off x="2035125" y="9704740"/>
              <a:ext cx="126780" cy="68460"/>
            </a:xfrm>
            <a:custGeom>
              <a:avLst/>
              <a:gdLst/>
              <a:ahLst/>
              <a:cxnLst/>
              <a:rect l="l" t="t" r="r" b="b"/>
              <a:pathLst>
                <a:path w="2113" h="1141" extrusionOk="0">
                  <a:moveTo>
                    <a:pt x="12" y="1"/>
                  </a:moveTo>
                  <a:lnTo>
                    <a:pt x="1" y="582"/>
                  </a:lnTo>
                  <a:lnTo>
                    <a:pt x="2113" y="1141"/>
                  </a:lnTo>
                  <a:lnTo>
                    <a:pt x="2079"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994265" y="9686020"/>
              <a:ext cx="208560" cy="47640"/>
            </a:xfrm>
            <a:custGeom>
              <a:avLst/>
              <a:gdLst/>
              <a:ahLst/>
              <a:cxnLst/>
              <a:rect l="l" t="t" r="r" b="b"/>
              <a:pathLst>
                <a:path w="3476" h="794" extrusionOk="0">
                  <a:moveTo>
                    <a:pt x="403" y="0"/>
                  </a:moveTo>
                  <a:cubicBezTo>
                    <a:pt x="179" y="0"/>
                    <a:pt x="0" y="179"/>
                    <a:pt x="0" y="391"/>
                  </a:cubicBezTo>
                  <a:lnTo>
                    <a:pt x="0" y="402"/>
                  </a:lnTo>
                  <a:cubicBezTo>
                    <a:pt x="0" y="626"/>
                    <a:pt x="179" y="793"/>
                    <a:pt x="403" y="793"/>
                  </a:cubicBezTo>
                  <a:lnTo>
                    <a:pt x="3073" y="793"/>
                  </a:lnTo>
                  <a:cubicBezTo>
                    <a:pt x="3296" y="793"/>
                    <a:pt x="3475" y="615"/>
                    <a:pt x="3475" y="402"/>
                  </a:cubicBezTo>
                  <a:lnTo>
                    <a:pt x="3475" y="391"/>
                  </a:lnTo>
                  <a:cubicBezTo>
                    <a:pt x="3475" y="168"/>
                    <a:pt x="3296" y="0"/>
                    <a:pt x="3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617265" y="9835480"/>
              <a:ext cx="1906680" cy="1314000"/>
            </a:xfrm>
            <a:custGeom>
              <a:avLst/>
              <a:gdLst/>
              <a:ahLst/>
              <a:cxnLst/>
              <a:rect l="l" t="t" r="r" b="b"/>
              <a:pathLst>
                <a:path w="31778" h="21900" extrusionOk="0">
                  <a:moveTo>
                    <a:pt x="1" y="1"/>
                  </a:moveTo>
                  <a:lnTo>
                    <a:pt x="1" y="21900"/>
                  </a:lnTo>
                  <a:lnTo>
                    <a:pt x="31777" y="21900"/>
                  </a:lnTo>
                  <a:lnTo>
                    <a:pt x="31732" y="1142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1076505" y="10388560"/>
              <a:ext cx="459960" cy="760920"/>
            </a:xfrm>
            <a:custGeom>
              <a:avLst/>
              <a:gdLst/>
              <a:ahLst/>
              <a:cxnLst/>
              <a:rect l="l" t="t" r="r" b="b"/>
              <a:pathLst>
                <a:path w="7666" h="12682" extrusionOk="0">
                  <a:moveTo>
                    <a:pt x="1" y="0"/>
                  </a:moveTo>
                  <a:lnTo>
                    <a:pt x="1" y="12682"/>
                  </a:lnTo>
                  <a:lnTo>
                    <a:pt x="7665" y="12682"/>
                  </a:lnTo>
                  <a:lnTo>
                    <a:pt x="7665" y="50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a:off x="1203225" y="10852480"/>
              <a:ext cx="167640" cy="295680"/>
            </a:xfrm>
            <a:custGeom>
              <a:avLst/>
              <a:gdLst/>
              <a:ahLst/>
              <a:cxnLst/>
              <a:rect l="l" t="t" r="r" b="b"/>
              <a:pathLst>
                <a:path w="2794" h="4928" extrusionOk="0">
                  <a:moveTo>
                    <a:pt x="0" y="0"/>
                  </a:moveTo>
                  <a:lnTo>
                    <a:pt x="0" y="4927"/>
                  </a:lnTo>
                  <a:lnTo>
                    <a:pt x="2793" y="4927"/>
                  </a:lnTo>
                  <a:lnTo>
                    <a:pt x="27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a:off x="1175745" y="10822960"/>
              <a:ext cx="219240" cy="36960"/>
            </a:xfrm>
            <a:custGeom>
              <a:avLst/>
              <a:gdLst/>
              <a:ahLst/>
              <a:cxnLst/>
              <a:rect l="l" t="t" r="r" b="b"/>
              <a:pathLst>
                <a:path w="3654" h="616" extrusionOk="0">
                  <a:moveTo>
                    <a:pt x="0" y="1"/>
                  </a:moveTo>
                  <a:lnTo>
                    <a:pt x="0" y="615"/>
                  </a:lnTo>
                  <a:lnTo>
                    <a:pt x="3654" y="615"/>
                  </a:lnTo>
                  <a:lnTo>
                    <a:pt x="36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7"/>
            <p:cNvSpPr/>
            <p:nvPr/>
          </p:nvSpPr>
          <p:spPr>
            <a:xfrm>
              <a:off x="1137525" y="10554160"/>
              <a:ext cx="118680" cy="27540"/>
            </a:xfrm>
            <a:custGeom>
              <a:avLst/>
              <a:gdLst/>
              <a:ahLst/>
              <a:cxnLst/>
              <a:rect l="l" t="t" r="r" b="b"/>
              <a:pathLst>
                <a:path w="1978" h="459" extrusionOk="0">
                  <a:moveTo>
                    <a:pt x="0" y="0"/>
                  </a:moveTo>
                  <a:lnTo>
                    <a:pt x="0" y="458"/>
                  </a:lnTo>
                  <a:lnTo>
                    <a:pt x="1978" y="458"/>
                  </a:lnTo>
                  <a:lnTo>
                    <a:pt x="1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7"/>
            <p:cNvSpPr/>
            <p:nvPr/>
          </p:nvSpPr>
          <p:spPr>
            <a:xfrm>
              <a:off x="1143525" y="10558180"/>
              <a:ext cx="106680" cy="18840"/>
            </a:xfrm>
            <a:custGeom>
              <a:avLst/>
              <a:gdLst/>
              <a:ahLst/>
              <a:cxnLst/>
              <a:rect l="l" t="t" r="r" b="b"/>
              <a:pathLst>
                <a:path w="1778" h="314" extrusionOk="0">
                  <a:moveTo>
                    <a:pt x="1" y="0"/>
                  </a:moveTo>
                  <a:lnTo>
                    <a:pt x="1" y="313"/>
                  </a:lnTo>
                  <a:lnTo>
                    <a:pt x="1777" y="313"/>
                  </a:lnTo>
                  <a:lnTo>
                    <a:pt x="1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7"/>
            <p:cNvSpPr/>
            <p:nvPr/>
          </p:nvSpPr>
          <p:spPr>
            <a:xfrm>
              <a:off x="1137525" y="10607800"/>
              <a:ext cx="118680" cy="27540"/>
            </a:xfrm>
            <a:custGeom>
              <a:avLst/>
              <a:gdLst/>
              <a:ahLst/>
              <a:cxnLst/>
              <a:rect l="l" t="t" r="r" b="b"/>
              <a:pathLst>
                <a:path w="1978" h="459" extrusionOk="0">
                  <a:moveTo>
                    <a:pt x="0" y="0"/>
                  </a:moveTo>
                  <a:lnTo>
                    <a:pt x="0" y="458"/>
                  </a:lnTo>
                  <a:lnTo>
                    <a:pt x="1978" y="458"/>
                  </a:lnTo>
                  <a:lnTo>
                    <a:pt x="1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7"/>
            <p:cNvSpPr/>
            <p:nvPr/>
          </p:nvSpPr>
          <p:spPr>
            <a:xfrm>
              <a:off x="1143525" y="10611820"/>
              <a:ext cx="106680" cy="18780"/>
            </a:xfrm>
            <a:custGeom>
              <a:avLst/>
              <a:gdLst/>
              <a:ahLst/>
              <a:cxnLst/>
              <a:rect l="l" t="t" r="r" b="b"/>
              <a:pathLst>
                <a:path w="1778" h="313" extrusionOk="0">
                  <a:moveTo>
                    <a:pt x="1" y="0"/>
                  </a:moveTo>
                  <a:lnTo>
                    <a:pt x="1" y="313"/>
                  </a:lnTo>
                  <a:lnTo>
                    <a:pt x="1777" y="313"/>
                  </a:lnTo>
                  <a:lnTo>
                    <a:pt x="1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7"/>
            <p:cNvSpPr/>
            <p:nvPr/>
          </p:nvSpPr>
          <p:spPr>
            <a:xfrm>
              <a:off x="1137525" y="10661380"/>
              <a:ext cx="118680" cy="27540"/>
            </a:xfrm>
            <a:custGeom>
              <a:avLst/>
              <a:gdLst/>
              <a:ahLst/>
              <a:cxnLst/>
              <a:rect l="l" t="t" r="r" b="b"/>
              <a:pathLst>
                <a:path w="1978" h="459" extrusionOk="0">
                  <a:moveTo>
                    <a:pt x="0" y="1"/>
                  </a:moveTo>
                  <a:lnTo>
                    <a:pt x="0" y="459"/>
                  </a:lnTo>
                  <a:lnTo>
                    <a:pt x="1978" y="459"/>
                  </a:lnTo>
                  <a:lnTo>
                    <a:pt x="1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7"/>
            <p:cNvSpPr/>
            <p:nvPr/>
          </p:nvSpPr>
          <p:spPr>
            <a:xfrm>
              <a:off x="1143525" y="10665400"/>
              <a:ext cx="106680" cy="18840"/>
            </a:xfrm>
            <a:custGeom>
              <a:avLst/>
              <a:gdLst/>
              <a:ahLst/>
              <a:cxnLst/>
              <a:rect l="l" t="t" r="r" b="b"/>
              <a:pathLst>
                <a:path w="1778" h="314" extrusionOk="0">
                  <a:moveTo>
                    <a:pt x="1" y="1"/>
                  </a:moveTo>
                  <a:lnTo>
                    <a:pt x="1" y="314"/>
                  </a:lnTo>
                  <a:lnTo>
                    <a:pt x="1777" y="314"/>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7"/>
            <p:cNvSpPr/>
            <p:nvPr/>
          </p:nvSpPr>
          <p:spPr>
            <a:xfrm>
              <a:off x="1076505" y="10322200"/>
              <a:ext cx="459960" cy="381480"/>
            </a:xfrm>
            <a:custGeom>
              <a:avLst/>
              <a:gdLst/>
              <a:ahLst/>
              <a:cxnLst/>
              <a:rect l="l" t="t" r="r" b="b"/>
              <a:pathLst>
                <a:path w="7666" h="6358" extrusionOk="0">
                  <a:moveTo>
                    <a:pt x="1" y="0"/>
                  </a:moveTo>
                  <a:lnTo>
                    <a:pt x="1" y="1252"/>
                  </a:lnTo>
                  <a:lnTo>
                    <a:pt x="7665" y="6358"/>
                  </a:lnTo>
                  <a:lnTo>
                    <a:pt x="7665" y="50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7"/>
            <p:cNvSpPr/>
            <p:nvPr/>
          </p:nvSpPr>
          <p:spPr>
            <a:xfrm>
              <a:off x="1536405" y="10388560"/>
              <a:ext cx="459240" cy="760920"/>
            </a:xfrm>
            <a:custGeom>
              <a:avLst/>
              <a:gdLst/>
              <a:ahLst/>
              <a:cxnLst/>
              <a:rect l="l" t="t" r="r" b="b"/>
              <a:pathLst>
                <a:path w="7654" h="12682" extrusionOk="0">
                  <a:moveTo>
                    <a:pt x="0" y="0"/>
                  </a:moveTo>
                  <a:lnTo>
                    <a:pt x="0" y="12682"/>
                  </a:lnTo>
                  <a:lnTo>
                    <a:pt x="7654" y="12682"/>
                  </a:lnTo>
                  <a:lnTo>
                    <a:pt x="7654" y="505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7"/>
            <p:cNvSpPr/>
            <p:nvPr/>
          </p:nvSpPr>
          <p:spPr>
            <a:xfrm>
              <a:off x="1536405" y="10322200"/>
              <a:ext cx="459240" cy="381480"/>
            </a:xfrm>
            <a:custGeom>
              <a:avLst/>
              <a:gdLst/>
              <a:ahLst/>
              <a:cxnLst/>
              <a:rect l="l" t="t" r="r" b="b"/>
              <a:pathLst>
                <a:path w="7654" h="6358" extrusionOk="0">
                  <a:moveTo>
                    <a:pt x="0" y="0"/>
                  </a:moveTo>
                  <a:lnTo>
                    <a:pt x="0" y="1252"/>
                  </a:lnTo>
                  <a:lnTo>
                    <a:pt x="7654" y="6358"/>
                  </a:lnTo>
                  <a:lnTo>
                    <a:pt x="7654" y="50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617265" y="10388560"/>
              <a:ext cx="459300" cy="760920"/>
            </a:xfrm>
            <a:custGeom>
              <a:avLst/>
              <a:gdLst/>
              <a:ahLst/>
              <a:cxnLst/>
              <a:rect l="l" t="t" r="r" b="b"/>
              <a:pathLst>
                <a:path w="7655" h="12682" extrusionOk="0">
                  <a:moveTo>
                    <a:pt x="1" y="0"/>
                  </a:moveTo>
                  <a:lnTo>
                    <a:pt x="1" y="12682"/>
                  </a:lnTo>
                  <a:lnTo>
                    <a:pt x="7655" y="12682"/>
                  </a:lnTo>
                  <a:lnTo>
                    <a:pt x="7655" y="50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617265" y="10322200"/>
              <a:ext cx="459300" cy="381480"/>
            </a:xfrm>
            <a:custGeom>
              <a:avLst/>
              <a:gdLst/>
              <a:ahLst/>
              <a:cxnLst/>
              <a:rect l="l" t="t" r="r" b="b"/>
              <a:pathLst>
                <a:path w="7655" h="6358" extrusionOk="0">
                  <a:moveTo>
                    <a:pt x="1" y="0"/>
                  </a:moveTo>
                  <a:lnTo>
                    <a:pt x="1" y="1252"/>
                  </a:lnTo>
                  <a:lnTo>
                    <a:pt x="7655" y="6358"/>
                  </a:lnTo>
                  <a:lnTo>
                    <a:pt x="7655" y="50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668925" y="10744540"/>
              <a:ext cx="355380" cy="276240"/>
            </a:xfrm>
            <a:custGeom>
              <a:avLst/>
              <a:gdLst/>
              <a:ahLst/>
              <a:cxnLst/>
              <a:rect l="l" t="t" r="r" b="b"/>
              <a:pathLst>
                <a:path w="5923" h="4604" extrusionOk="0">
                  <a:moveTo>
                    <a:pt x="0" y="0"/>
                  </a:moveTo>
                  <a:lnTo>
                    <a:pt x="0"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679665" y="10754560"/>
              <a:ext cx="335220" cy="256140"/>
            </a:xfrm>
            <a:custGeom>
              <a:avLst/>
              <a:gdLst/>
              <a:ahLst/>
              <a:cxnLst/>
              <a:rect l="l" t="t" r="r" b="b"/>
              <a:pathLst>
                <a:path w="5587" h="4269" extrusionOk="0">
                  <a:moveTo>
                    <a:pt x="0" y="1"/>
                  </a:moveTo>
                  <a:lnTo>
                    <a:pt x="0"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679665" y="10754560"/>
              <a:ext cx="335880" cy="256140"/>
            </a:xfrm>
            <a:custGeom>
              <a:avLst/>
              <a:gdLst/>
              <a:ahLst/>
              <a:cxnLst/>
              <a:rect l="l" t="t" r="r" b="b"/>
              <a:pathLst>
                <a:path w="5598" h="4269" extrusionOk="0">
                  <a:moveTo>
                    <a:pt x="749" y="1"/>
                  </a:moveTo>
                  <a:lnTo>
                    <a:pt x="749" y="1979"/>
                  </a:lnTo>
                  <a:lnTo>
                    <a:pt x="0" y="1979"/>
                  </a:lnTo>
                  <a:lnTo>
                    <a:pt x="0" y="2224"/>
                  </a:lnTo>
                  <a:lnTo>
                    <a:pt x="749" y="2224"/>
                  </a:lnTo>
                  <a:lnTo>
                    <a:pt x="749" y="4269"/>
                  </a:lnTo>
                  <a:lnTo>
                    <a:pt x="961" y="4269"/>
                  </a:lnTo>
                  <a:lnTo>
                    <a:pt x="961" y="2224"/>
                  </a:lnTo>
                  <a:lnTo>
                    <a:pt x="2693" y="2224"/>
                  </a:lnTo>
                  <a:lnTo>
                    <a:pt x="2693" y="4269"/>
                  </a:lnTo>
                  <a:lnTo>
                    <a:pt x="2905" y="4269"/>
                  </a:lnTo>
                  <a:lnTo>
                    <a:pt x="2905" y="2224"/>
                  </a:lnTo>
                  <a:lnTo>
                    <a:pt x="4637" y="2224"/>
                  </a:lnTo>
                  <a:lnTo>
                    <a:pt x="4637" y="4269"/>
                  </a:lnTo>
                  <a:lnTo>
                    <a:pt x="4838" y="4269"/>
                  </a:lnTo>
                  <a:lnTo>
                    <a:pt x="4838" y="2224"/>
                  </a:lnTo>
                  <a:lnTo>
                    <a:pt x="5598" y="2224"/>
                  </a:lnTo>
                  <a:lnTo>
                    <a:pt x="5598" y="1979"/>
                  </a:lnTo>
                  <a:lnTo>
                    <a:pt x="4838" y="1979"/>
                  </a:lnTo>
                  <a:lnTo>
                    <a:pt x="4838" y="1"/>
                  </a:lnTo>
                  <a:lnTo>
                    <a:pt x="4637" y="1"/>
                  </a:lnTo>
                  <a:lnTo>
                    <a:pt x="4637" y="1979"/>
                  </a:lnTo>
                  <a:lnTo>
                    <a:pt x="2905" y="1979"/>
                  </a:lnTo>
                  <a:lnTo>
                    <a:pt x="2905" y="1"/>
                  </a:lnTo>
                  <a:lnTo>
                    <a:pt x="2693" y="1"/>
                  </a:lnTo>
                  <a:lnTo>
                    <a:pt x="2693" y="1979"/>
                  </a:lnTo>
                  <a:lnTo>
                    <a:pt x="961" y="1979"/>
                  </a:lnTo>
                  <a:lnTo>
                    <a:pt x="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679665" y="10754560"/>
              <a:ext cx="252120" cy="252120"/>
            </a:xfrm>
            <a:custGeom>
              <a:avLst/>
              <a:gdLst/>
              <a:ahLst/>
              <a:cxnLst/>
              <a:rect l="l" t="t" r="r" b="b"/>
              <a:pathLst>
                <a:path w="4202" h="4202" extrusionOk="0">
                  <a:moveTo>
                    <a:pt x="2737" y="1"/>
                  </a:moveTo>
                  <a:lnTo>
                    <a:pt x="0" y="2738"/>
                  </a:lnTo>
                  <a:lnTo>
                    <a:pt x="0" y="4202"/>
                  </a:lnTo>
                  <a:lnTo>
                    <a:pt x="2212" y="1979"/>
                  </a:lnTo>
                  <a:lnTo>
                    <a:pt x="420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744645" y="10754560"/>
              <a:ext cx="270900" cy="256140"/>
            </a:xfrm>
            <a:custGeom>
              <a:avLst/>
              <a:gdLst/>
              <a:ahLst/>
              <a:cxnLst/>
              <a:rect l="l" t="t" r="r" b="b"/>
              <a:pathLst>
                <a:path w="4515" h="4269" extrusionOk="0">
                  <a:moveTo>
                    <a:pt x="4280" y="1"/>
                  </a:moveTo>
                  <a:lnTo>
                    <a:pt x="1" y="4269"/>
                  </a:lnTo>
                  <a:lnTo>
                    <a:pt x="660" y="4269"/>
                  </a:lnTo>
                  <a:lnTo>
                    <a:pt x="4515" y="414"/>
                  </a:lnTo>
                  <a:lnTo>
                    <a:pt x="451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1588665" y="10744540"/>
              <a:ext cx="355380" cy="276240"/>
            </a:xfrm>
            <a:custGeom>
              <a:avLst/>
              <a:gdLst/>
              <a:ahLst/>
              <a:cxnLst/>
              <a:rect l="l" t="t" r="r" b="b"/>
              <a:pathLst>
                <a:path w="5923" h="4604" extrusionOk="0">
                  <a:moveTo>
                    <a:pt x="1" y="0"/>
                  </a:moveTo>
                  <a:lnTo>
                    <a:pt x="1"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1598745" y="10754560"/>
              <a:ext cx="335220" cy="256140"/>
            </a:xfrm>
            <a:custGeom>
              <a:avLst/>
              <a:gdLst/>
              <a:ahLst/>
              <a:cxnLst/>
              <a:rect l="l" t="t" r="r" b="b"/>
              <a:pathLst>
                <a:path w="5587" h="4269" extrusionOk="0">
                  <a:moveTo>
                    <a:pt x="0" y="1"/>
                  </a:moveTo>
                  <a:lnTo>
                    <a:pt x="0"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1598085" y="10754560"/>
              <a:ext cx="335880" cy="256140"/>
            </a:xfrm>
            <a:custGeom>
              <a:avLst/>
              <a:gdLst/>
              <a:ahLst/>
              <a:cxnLst/>
              <a:rect l="l" t="t" r="r" b="b"/>
              <a:pathLst>
                <a:path w="5598" h="4269" extrusionOk="0">
                  <a:moveTo>
                    <a:pt x="749" y="1"/>
                  </a:moveTo>
                  <a:lnTo>
                    <a:pt x="749" y="1979"/>
                  </a:lnTo>
                  <a:lnTo>
                    <a:pt x="0" y="1979"/>
                  </a:lnTo>
                  <a:lnTo>
                    <a:pt x="0" y="2224"/>
                  </a:lnTo>
                  <a:lnTo>
                    <a:pt x="749" y="2224"/>
                  </a:lnTo>
                  <a:lnTo>
                    <a:pt x="749" y="4269"/>
                  </a:lnTo>
                  <a:lnTo>
                    <a:pt x="961" y="4269"/>
                  </a:lnTo>
                  <a:lnTo>
                    <a:pt x="961" y="2224"/>
                  </a:lnTo>
                  <a:lnTo>
                    <a:pt x="2693" y="2224"/>
                  </a:lnTo>
                  <a:lnTo>
                    <a:pt x="2693" y="4269"/>
                  </a:lnTo>
                  <a:lnTo>
                    <a:pt x="2905" y="4269"/>
                  </a:lnTo>
                  <a:lnTo>
                    <a:pt x="2905" y="2224"/>
                  </a:lnTo>
                  <a:lnTo>
                    <a:pt x="4626" y="2224"/>
                  </a:lnTo>
                  <a:lnTo>
                    <a:pt x="4626" y="4269"/>
                  </a:lnTo>
                  <a:lnTo>
                    <a:pt x="4838" y="4269"/>
                  </a:lnTo>
                  <a:lnTo>
                    <a:pt x="4838" y="2224"/>
                  </a:lnTo>
                  <a:lnTo>
                    <a:pt x="5598" y="2224"/>
                  </a:lnTo>
                  <a:lnTo>
                    <a:pt x="5598" y="1979"/>
                  </a:lnTo>
                  <a:lnTo>
                    <a:pt x="4838" y="1979"/>
                  </a:lnTo>
                  <a:lnTo>
                    <a:pt x="4838" y="1"/>
                  </a:lnTo>
                  <a:lnTo>
                    <a:pt x="4626" y="1"/>
                  </a:lnTo>
                  <a:lnTo>
                    <a:pt x="4626" y="1979"/>
                  </a:lnTo>
                  <a:lnTo>
                    <a:pt x="2905" y="1979"/>
                  </a:lnTo>
                  <a:lnTo>
                    <a:pt x="2905" y="1"/>
                  </a:lnTo>
                  <a:lnTo>
                    <a:pt x="2693" y="1"/>
                  </a:lnTo>
                  <a:lnTo>
                    <a:pt x="2693" y="1979"/>
                  </a:lnTo>
                  <a:lnTo>
                    <a:pt x="961" y="1979"/>
                  </a:lnTo>
                  <a:lnTo>
                    <a:pt x="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1598085" y="10754560"/>
              <a:ext cx="252120" cy="252120"/>
            </a:xfrm>
            <a:custGeom>
              <a:avLst/>
              <a:gdLst/>
              <a:ahLst/>
              <a:cxnLst/>
              <a:rect l="l" t="t" r="r" b="b"/>
              <a:pathLst>
                <a:path w="4202" h="4202" extrusionOk="0">
                  <a:moveTo>
                    <a:pt x="2738" y="1"/>
                  </a:moveTo>
                  <a:lnTo>
                    <a:pt x="0" y="2738"/>
                  </a:lnTo>
                  <a:lnTo>
                    <a:pt x="0" y="4202"/>
                  </a:lnTo>
                  <a:cubicBezTo>
                    <a:pt x="637" y="3565"/>
                    <a:pt x="1587" y="2627"/>
                    <a:pt x="2212" y="1979"/>
                  </a:cubicBezTo>
                  <a:lnTo>
                    <a:pt x="420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1663065" y="10754560"/>
              <a:ext cx="270900" cy="256140"/>
            </a:xfrm>
            <a:custGeom>
              <a:avLst/>
              <a:gdLst/>
              <a:ahLst/>
              <a:cxnLst/>
              <a:rect l="l" t="t" r="r" b="b"/>
              <a:pathLst>
                <a:path w="4515" h="4269" extrusionOk="0">
                  <a:moveTo>
                    <a:pt x="4280" y="1"/>
                  </a:moveTo>
                  <a:lnTo>
                    <a:pt x="1" y="4269"/>
                  </a:lnTo>
                  <a:lnTo>
                    <a:pt x="660" y="4269"/>
                  </a:lnTo>
                  <a:lnTo>
                    <a:pt x="4515" y="414"/>
                  </a:lnTo>
                  <a:lnTo>
                    <a:pt x="451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98185" y="10744540"/>
              <a:ext cx="355320" cy="276240"/>
            </a:xfrm>
            <a:custGeom>
              <a:avLst/>
              <a:gdLst/>
              <a:ahLst/>
              <a:cxnLst/>
              <a:rect l="l" t="t" r="r" b="b"/>
              <a:pathLst>
                <a:path w="5922" h="4604" extrusionOk="0">
                  <a:moveTo>
                    <a:pt x="0" y="0"/>
                  </a:moveTo>
                  <a:lnTo>
                    <a:pt x="0"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2108205" y="10754560"/>
              <a:ext cx="335280" cy="256140"/>
            </a:xfrm>
            <a:custGeom>
              <a:avLst/>
              <a:gdLst/>
              <a:ahLst/>
              <a:cxnLst/>
              <a:rect l="l" t="t" r="r" b="b"/>
              <a:pathLst>
                <a:path w="5588" h="4269" extrusionOk="0">
                  <a:moveTo>
                    <a:pt x="1" y="1"/>
                  </a:moveTo>
                  <a:lnTo>
                    <a:pt x="1"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2108205" y="10754560"/>
              <a:ext cx="335940" cy="256140"/>
            </a:xfrm>
            <a:custGeom>
              <a:avLst/>
              <a:gdLst/>
              <a:ahLst/>
              <a:cxnLst/>
              <a:rect l="l" t="t" r="r" b="b"/>
              <a:pathLst>
                <a:path w="5599" h="4269" extrusionOk="0">
                  <a:moveTo>
                    <a:pt x="749" y="1"/>
                  </a:moveTo>
                  <a:lnTo>
                    <a:pt x="749" y="1979"/>
                  </a:lnTo>
                  <a:lnTo>
                    <a:pt x="1" y="1979"/>
                  </a:lnTo>
                  <a:lnTo>
                    <a:pt x="1" y="2224"/>
                  </a:lnTo>
                  <a:lnTo>
                    <a:pt x="749" y="2224"/>
                  </a:lnTo>
                  <a:lnTo>
                    <a:pt x="749" y="4269"/>
                  </a:lnTo>
                  <a:lnTo>
                    <a:pt x="962" y="4269"/>
                  </a:lnTo>
                  <a:lnTo>
                    <a:pt x="962" y="2224"/>
                  </a:lnTo>
                  <a:lnTo>
                    <a:pt x="2693" y="2224"/>
                  </a:lnTo>
                  <a:lnTo>
                    <a:pt x="2693" y="4269"/>
                  </a:lnTo>
                  <a:lnTo>
                    <a:pt x="2906" y="4269"/>
                  </a:lnTo>
                  <a:lnTo>
                    <a:pt x="2906" y="2224"/>
                  </a:lnTo>
                  <a:lnTo>
                    <a:pt x="4638" y="2224"/>
                  </a:lnTo>
                  <a:lnTo>
                    <a:pt x="4638" y="4269"/>
                  </a:lnTo>
                  <a:lnTo>
                    <a:pt x="4850" y="4269"/>
                  </a:lnTo>
                  <a:lnTo>
                    <a:pt x="4850" y="2224"/>
                  </a:lnTo>
                  <a:lnTo>
                    <a:pt x="5598" y="2224"/>
                  </a:lnTo>
                  <a:lnTo>
                    <a:pt x="5598" y="1979"/>
                  </a:lnTo>
                  <a:lnTo>
                    <a:pt x="4850" y="1979"/>
                  </a:lnTo>
                  <a:lnTo>
                    <a:pt x="4850" y="1"/>
                  </a:lnTo>
                  <a:lnTo>
                    <a:pt x="4638" y="1"/>
                  </a:lnTo>
                  <a:lnTo>
                    <a:pt x="4638" y="1979"/>
                  </a:lnTo>
                  <a:lnTo>
                    <a:pt x="2906" y="1979"/>
                  </a:lnTo>
                  <a:lnTo>
                    <a:pt x="2906" y="1"/>
                  </a:lnTo>
                  <a:lnTo>
                    <a:pt x="2693" y="1"/>
                  </a:lnTo>
                  <a:lnTo>
                    <a:pt x="2693" y="1979"/>
                  </a:lnTo>
                  <a:lnTo>
                    <a:pt x="962" y="1979"/>
                  </a:lnTo>
                  <a:lnTo>
                    <a:pt x="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2108205" y="10754560"/>
              <a:ext cx="252120" cy="252120"/>
            </a:xfrm>
            <a:custGeom>
              <a:avLst/>
              <a:gdLst/>
              <a:ahLst/>
              <a:cxnLst/>
              <a:rect l="l" t="t" r="r" b="b"/>
              <a:pathLst>
                <a:path w="4202" h="4202" extrusionOk="0">
                  <a:moveTo>
                    <a:pt x="2738" y="1"/>
                  </a:moveTo>
                  <a:lnTo>
                    <a:pt x="1" y="2738"/>
                  </a:lnTo>
                  <a:lnTo>
                    <a:pt x="1" y="4202"/>
                  </a:lnTo>
                  <a:cubicBezTo>
                    <a:pt x="626" y="3565"/>
                    <a:pt x="1576" y="2627"/>
                    <a:pt x="2224" y="1979"/>
                  </a:cubicBezTo>
                  <a:lnTo>
                    <a:pt x="4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2173245" y="10754560"/>
              <a:ext cx="270900" cy="256140"/>
            </a:xfrm>
            <a:custGeom>
              <a:avLst/>
              <a:gdLst/>
              <a:ahLst/>
              <a:cxnLst/>
              <a:rect l="l" t="t" r="r" b="b"/>
              <a:pathLst>
                <a:path w="4515" h="4269" extrusionOk="0">
                  <a:moveTo>
                    <a:pt x="4280" y="1"/>
                  </a:moveTo>
                  <a:lnTo>
                    <a:pt x="1" y="4269"/>
                  </a:lnTo>
                  <a:lnTo>
                    <a:pt x="660" y="4269"/>
                  </a:lnTo>
                  <a:lnTo>
                    <a:pt x="4514" y="414"/>
                  </a:lnTo>
                  <a:lnTo>
                    <a:pt x="45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616605" y="9723520"/>
              <a:ext cx="1904640" cy="809220"/>
            </a:xfrm>
            <a:custGeom>
              <a:avLst/>
              <a:gdLst/>
              <a:ahLst/>
              <a:cxnLst/>
              <a:rect l="l" t="t" r="r" b="b"/>
              <a:pathLst>
                <a:path w="31744" h="13487" extrusionOk="0">
                  <a:moveTo>
                    <a:pt x="1" y="1"/>
                  </a:moveTo>
                  <a:lnTo>
                    <a:pt x="1" y="1923"/>
                  </a:lnTo>
                  <a:lnTo>
                    <a:pt x="31743" y="13487"/>
                  </a:lnTo>
                  <a:lnTo>
                    <a:pt x="31743" y="1156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616605" y="9838840"/>
              <a:ext cx="459960" cy="785760"/>
            </a:xfrm>
            <a:custGeom>
              <a:avLst/>
              <a:gdLst/>
              <a:ahLst/>
              <a:cxnLst/>
              <a:rect l="l" t="t" r="r" b="b"/>
              <a:pathLst>
                <a:path w="7666" h="13096" extrusionOk="0">
                  <a:moveTo>
                    <a:pt x="1" y="1"/>
                  </a:moveTo>
                  <a:lnTo>
                    <a:pt x="12" y="8056"/>
                  </a:lnTo>
                  <a:lnTo>
                    <a:pt x="7666" y="13095"/>
                  </a:lnTo>
                  <a:lnTo>
                    <a:pt x="7666" y="9308"/>
                  </a:lnTo>
                  <a:lnTo>
                    <a:pt x="381" y="135"/>
                  </a:lnTo>
                  <a:lnTo>
                    <a:pt x="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1076505" y="10322200"/>
              <a:ext cx="459960" cy="299040"/>
            </a:xfrm>
            <a:custGeom>
              <a:avLst/>
              <a:gdLst/>
              <a:ahLst/>
              <a:cxnLst/>
              <a:rect l="l" t="t" r="r" b="b"/>
              <a:pathLst>
                <a:path w="7666" h="4984" extrusionOk="0">
                  <a:moveTo>
                    <a:pt x="1" y="0"/>
                  </a:moveTo>
                  <a:lnTo>
                    <a:pt x="7665" y="4983"/>
                  </a:lnTo>
                  <a:lnTo>
                    <a:pt x="7665" y="3408"/>
                  </a:lnTo>
                  <a:lnTo>
                    <a:pt x="1"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1995585" y="10624540"/>
              <a:ext cx="76500" cy="524940"/>
            </a:xfrm>
            <a:custGeom>
              <a:avLst/>
              <a:gdLst/>
              <a:ahLst/>
              <a:cxnLst/>
              <a:rect l="l" t="t" r="r" b="b"/>
              <a:pathLst>
                <a:path w="1275" h="8749" extrusionOk="0">
                  <a:moveTo>
                    <a:pt x="1" y="0"/>
                  </a:moveTo>
                  <a:lnTo>
                    <a:pt x="1" y="8749"/>
                  </a:lnTo>
                  <a:lnTo>
                    <a:pt x="1274" y="8749"/>
                  </a:lnTo>
                  <a:lnTo>
                    <a:pt x="1"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88365" y="11149420"/>
              <a:ext cx="3103920" cy="46980"/>
            </a:xfrm>
            <a:custGeom>
              <a:avLst/>
              <a:gdLst/>
              <a:ahLst/>
              <a:cxnLst/>
              <a:rect l="l" t="t" r="r" b="b"/>
              <a:pathLst>
                <a:path w="51732" h="783" extrusionOk="0">
                  <a:moveTo>
                    <a:pt x="481" y="1"/>
                  </a:moveTo>
                  <a:cubicBezTo>
                    <a:pt x="213" y="1"/>
                    <a:pt x="0" y="168"/>
                    <a:pt x="0" y="392"/>
                  </a:cubicBezTo>
                  <a:cubicBezTo>
                    <a:pt x="0" y="593"/>
                    <a:pt x="224" y="783"/>
                    <a:pt x="492" y="783"/>
                  </a:cubicBezTo>
                  <a:lnTo>
                    <a:pt x="51251" y="783"/>
                  </a:lnTo>
                  <a:cubicBezTo>
                    <a:pt x="51508" y="783"/>
                    <a:pt x="51732" y="593"/>
                    <a:pt x="51732" y="392"/>
                  </a:cubicBezTo>
                  <a:cubicBezTo>
                    <a:pt x="51732" y="180"/>
                    <a:pt x="51508" y="1"/>
                    <a:pt x="51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139965" y="10273240"/>
              <a:ext cx="437160" cy="874920"/>
            </a:xfrm>
            <a:custGeom>
              <a:avLst/>
              <a:gdLst/>
              <a:ahLst/>
              <a:cxnLst/>
              <a:rect l="l" t="t" r="r" b="b"/>
              <a:pathLst>
                <a:path w="7286" h="14582" extrusionOk="0">
                  <a:moveTo>
                    <a:pt x="3599" y="1"/>
                  </a:moveTo>
                  <a:cubicBezTo>
                    <a:pt x="1621" y="1"/>
                    <a:pt x="1" y="1610"/>
                    <a:pt x="1" y="3610"/>
                  </a:cubicBezTo>
                  <a:lnTo>
                    <a:pt x="1" y="14581"/>
                  </a:lnTo>
                  <a:lnTo>
                    <a:pt x="7286" y="14581"/>
                  </a:lnTo>
                  <a:lnTo>
                    <a:pt x="7286" y="3610"/>
                  </a:lnTo>
                  <a:cubicBezTo>
                    <a:pt x="7286" y="2012"/>
                    <a:pt x="6235" y="649"/>
                    <a:pt x="4783" y="191"/>
                  </a:cubicBezTo>
                  <a:cubicBezTo>
                    <a:pt x="4436" y="57"/>
                    <a:pt x="4057" y="1"/>
                    <a:pt x="36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103365" y="10545640"/>
              <a:ext cx="509280" cy="67560"/>
            </a:xfrm>
            <a:custGeom>
              <a:avLst/>
              <a:gdLst/>
              <a:ahLst/>
              <a:cxnLst/>
              <a:rect l="l" t="t" r="r" b="b"/>
              <a:pathLst>
                <a:path w="8488" h="1126" extrusionOk="0">
                  <a:moveTo>
                    <a:pt x="5144" y="1"/>
                  </a:moveTo>
                  <a:cubicBezTo>
                    <a:pt x="3216" y="1"/>
                    <a:pt x="946" y="8"/>
                    <a:pt x="723" y="8"/>
                  </a:cubicBezTo>
                  <a:cubicBezTo>
                    <a:pt x="716" y="8"/>
                    <a:pt x="709" y="8"/>
                    <a:pt x="702" y="8"/>
                  </a:cubicBezTo>
                  <a:cubicBezTo>
                    <a:pt x="0" y="8"/>
                    <a:pt x="14" y="1125"/>
                    <a:pt x="712" y="1125"/>
                  </a:cubicBezTo>
                  <a:cubicBezTo>
                    <a:pt x="716" y="1125"/>
                    <a:pt x="719" y="1125"/>
                    <a:pt x="723" y="1125"/>
                  </a:cubicBezTo>
                  <a:lnTo>
                    <a:pt x="7125" y="1125"/>
                  </a:lnTo>
                  <a:cubicBezTo>
                    <a:pt x="7141" y="1119"/>
                    <a:pt x="7212" y="1117"/>
                    <a:pt x="7305" y="1117"/>
                  </a:cubicBezTo>
                  <a:cubicBezTo>
                    <a:pt x="7403" y="1117"/>
                    <a:pt x="7525" y="1119"/>
                    <a:pt x="7633" y="1119"/>
                  </a:cubicBezTo>
                  <a:cubicBezTo>
                    <a:pt x="7767" y="1119"/>
                    <a:pt x="7878" y="1116"/>
                    <a:pt x="7896" y="1103"/>
                  </a:cubicBezTo>
                  <a:cubicBezTo>
                    <a:pt x="8488" y="1014"/>
                    <a:pt x="8488" y="97"/>
                    <a:pt x="7896" y="19"/>
                  </a:cubicBezTo>
                  <a:cubicBezTo>
                    <a:pt x="7843" y="5"/>
                    <a:pt x="6590"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140625" y="10611100"/>
              <a:ext cx="437160" cy="13800"/>
            </a:xfrm>
            <a:custGeom>
              <a:avLst/>
              <a:gdLst/>
              <a:ahLst/>
              <a:cxnLst/>
              <a:rect l="l" t="t" r="r" b="b"/>
              <a:pathLst>
                <a:path w="7286" h="230" extrusionOk="0">
                  <a:moveTo>
                    <a:pt x="7286" y="1"/>
                  </a:moveTo>
                  <a:cubicBezTo>
                    <a:pt x="7241" y="12"/>
                    <a:pt x="470" y="12"/>
                    <a:pt x="1" y="12"/>
                  </a:cubicBezTo>
                  <a:lnTo>
                    <a:pt x="1" y="213"/>
                  </a:lnTo>
                  <a:cubicBezTo>
                    <a:pt x="280" y="224"/>
                    <a:pt x="2009" y="230"/>
                    <a:pt x="3715" y="230"/>
                  </a:cubicBezTo>
                  <a:cubicBezTo>
                    <a:pt x="5420" y="230"/>
                    <a:pt x="7101" y="224"/>
                    <a:pt x="7286" y="213"/>
                  </a:cubicBezTo>
                  <a:lnTo>
                    <a:pt x="7286"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03545" y="10966960"/>
              <a:ext cx="509100" cy="67500"/>
            </a:xfrm>
            <a:custGeom>
              <a:avLst/>
              <a:gdLst/>
              <a:ahLst/>
              <a:cxnLst/>
              <a:rect l="l" t="t" r="r" b="b"/>
              <a:pathLst>
                <a:path w="8485" h="1125" extrusionOk="0">
                  <a:moveTo>
                    <a:pt x="3378" y="1"/>
                  </a:moveTo>
                  <a:cubicBezTo>
                    <a:pt x="2035" y="1"/>
                    <a:pt x="876" y="3"/>
                    <a:pt x="720" y="3"/>
                  </a:cubicBezTo>
                  <a:cubicBezTo>
                    <a:pt x="716" y="3"/>
                    <a:pt x="713" y="3"/>
                    <a:pt x="709" y="3"/>
                  </a:cubicBezTo>
                  <a:cubicBezTo>
                    <a:pt x="0" y="3"/>
                    <a:pt x="8" y="1120"/>
                    <a:pt x="699" y="1120"/>
                  </a:cubicBezTo>
                  <a:cubicBezTo>
                    <a:pt x="706" y="1120"/>
                    <a:pt x="713" y="1120"/>
                    <a:pt x="720" y="1120"/>
                  </a:cubicBezTo>
                  <a:lnTo>
                    <a:pt x="7122" y="1120"/>
                  </a:lnTo>
                  <a:cubicBezTo>
                    <a:pt x="7130" y="1118"/>
                    <a:pt x="7154" y="1118"/>
                    <a:pt x="7187" y="1118"/>
                  </a:cubicBezTo>
                  <a:cubicBezTo>
                    <a:pt x="7293" y="1118"/>
                    <a:pt x="7501" y="1124"/>
                    <a:pt x="7664" y="1124"/>
                  </a:cubicBezTo>
                  <a:cubicBezTo>
                    <a:pt x="7782" y="1124"/>
                    <a:pt x="7877" y="1121"/>
                    <a:pt x="7893" y="1109"/>
                  </a:cubicBezTo>
                  <a:cubicBezTo>
                    <a:pt x="8485" y="1031"/>
                    <a:pt x="8485" y="103"/>
                    <a:pt x="7893" y="25"/>
                  </a:cubicBezTo>
                  <a:cubicBezTo>
                    <a:pt x="7819" y="5"/>
                    <a:pt x="5392" y="1"/>
                    <a:pt x="3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39965" y="11034160"/>
              <a:ext cx="437160" cy="11400"/>
            </a:xfrm>
            <a:custGeom>
              <a:avLst/>
              <a:gdLst/>
              <a:ahLst/>
              <a:cxnLst/>
              <a:rect l="l" t="t" r="r" b="b"/>
              <a:pathLst>
                <a:path w="7286" h="190" extrusionOk="0">
                  <a:moveTo>
                    <a:pt x="1" y="0"/>
                  </a:moveTo>
                  <a:lnTo>
                    <a:pt x="1" y="168"/>
                  </a:lnTo>
                  <a:cubicBezTo>
                    <a:pt x="23" y="190"/>
                    <a:pt x="68" y="190"/>
                    <a:pt x="113" y="190"/>
                  </a:cubicBezTo>
                  <a:lnTo>
                    <a:pt x="7174" y="190"/>
                  </a:lnTo>
                  <a:cubicBezTo>
                    <a:pt x="7219" y="190"/>
                    <a:pt x="7241" y="190"/>
                    <a:pt x="7286" y="168"/>
                  </a:cubicBezTo>
                  <a:lnTo>
                    <a:pt x="728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140625" y="10284640"/>
              <a:ext cx="437160" cy="864840"/>
            </a:xfrm>
            <a:custGeom>
              <a:avLst/>
              <a:gdLst/>
              <a:ahLst/>
              <a:cxnLst/>
              <a:rect l="l" t="t" r="r" b="b"/>
              <a:pathLst>
                <a:path w="7286" h="14414" extrusionOk="0">
                  <a:moveTo>
                    <a:pt x="4794" y="1"/>
                  </a:moveTo>
                  <a:lnTo>
                    <a:pt x="4794" y="1"/>
                  </a:lnTo>
                  <a:cubicBezTo>
                    <a:pt x="5286" y="459"/>
                    <a:pt x="5710" y="961"/>
                    <a:pt x="6034" y="1520"/>
                  </a:cubicBezTo>
                  <a:cubicBezTo>
                    <a:pt x="6548" y="2380"/>
                    <a:pt x="6504" y="3375"/>
                    <a:pt x="6504" y="4369"/>
                  </a:cubicBezTo>
                  <a:lnTo>
                    <a:pt x="6504" y="12682"/>
                  </a:lnTo>
                  <a:cubicBezTo>
                    <a:pt x="6537" y="12984"/>
                    <a:pt x="6425" y="13319"/>
                    <a:pt x="6113" y="13419"/>
                  </a:cubicBezTo>
                  <a:cubicBezTo>
                    <a:pt x="4638" y="13978"/>
                    <a:pt x="2358" y="14213"/>
                    <a:pt x="1" y="14414"/>
                  </a:cubicBezTo>
                  <a:lnTo>
                    <a:pt x="7286" y="14414"/>
                  </a:lnTo>
                  <a:lnTo>
                    <a:pt x="7286" y="5665"/>
                  </a:lnTo>
                  <a:lnTo>
                    <a:pt x="7286" y="3431"/>
                  </a:lnTo>
                  <a:cubicBezTo>
                    <a:pt x="7275" y="1822"/>
                    <a:pt x="6224" y="459"/>
                    <a:pt x="4794"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2657265" y="10273240"/>
              <a:ext cx="437160" cy="874920"/>
            </a:xfrm>
            <a:custGeom>
              <a:avLst/>
              <a:gdLst/>
              <a:ahLst/>
              <a:cxnLst/>
              <a:rect l="l" t="t" r="r" b="b"/>
              <a:pathLst>
                <a:path w="7286" h="14582" extrusionOk="0">
                  <a:moveTo>
                    <a:pt x="3598" y="1"/>
                  </a:moveTo>
                  <a:cubicBezTo>
                    <a:pt x="1621" y="1"/>
                    <a:pt x="0" y="1610"/>
                    <a:pt x="0" y="3610"/>
                  </a:cubicBezTo>
                  <a:lnTo>
                    <a:pt x="0" y="14581"/>
                  </a:lnTo>
                  <a:lnTo>
                    <a:pt x="7285" y="14581"/>
                  </a:lnTo>
                  <a:lnTo>
                    <a:pt x="7285" y="3610"/>
                  </a:lnTo>
                  <a:cubicBezTo>
                    <a:pt x="7285" y="2012"/>
                    <a:pt x="6235" y="649"/>
                    <a:pt x="4783" y="191"/>
                  </a:cubicBezTo>
                  <a:cubicBezTo>
                    <a:pt x="4436" y="57"/>
                    <a:pt x="4056"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620605" y="10545640"/>
              <a:ext cx="509340" cy="67560"/>
            </a:xfrm>
            <a:custGeom>
              <a:avLst/>
              <a:gdLst/>
              <a:ahLst/>
              <a:cxnLst/>
              <a:rect l="l" t="t" r="r" b="b"/>
              <a:pathLst>
                <a:path w="8489" h="1126" extrusionOk="0">
                  <a:moveTo>
                    <a:pt x="5145" y="1"/>
                  </a:moveTo>
                  <a:cubicBezTo>
                    <a:pt x="3217" y="1"/>
                    <a:pt x="947" y="8"/>
                    <a:pt x="723" y="8"/>
                  </a:cubicBezTo>
                  <a:cubicBezTo>
                    <a:pt x="716" y="8"/>
                    <a:pt x="709" y="8"/>
                    <a:pt x="702" y="8"/>
                  </a:cubicBezTo>
                  <a:cubicBezTo>
                    <a:pt x="1" y="8"/>
                    <a:pt x="15" y="1125"/>
                    <a:pt x="713" y="1125"/>
                  </a:cubicBezTo>
                  <a:cubicBezTo>
                    <a:pt x="716" y="1125"/>
                    <a:pt x="720" y="1125"/>
                    <a:pt x="723" y="1125"/>
                  </a:cubicBezTo>
                  <a:lnTo>
                    <a:pt x="7125" y="1125"/>
                  </a:lnTo>
                  <a:cubicBezTo>
                    <a:pt x="7142" y="1119"/>
                    <a:pt x="7213" y="1117"/>
                    <a:pt x="7305" y="1117"/>
                  </a:cubicBezTo>
                  <a:cubicBezTo>
                    <a:pt x="7403" y="1117"/>
                    <a:pt x="7526" y="1119"/>
                    <a:pt x="7634" y="1119"/>
                  </a:cubicBezTo>
                  <a:cubicBezTo>
                    <a:pt x="7767" y="1119"/>
                    <a:pt x="7879" y="1116"/>
                    <a:pt x="7896" y="1103"/>
                  </a:cubicBezTo>
                  <a:cubicBezTo>
                    <a:pt x="8466" y="1014"/>
                    <a:pt x="8488" y="97"/>
                    <a:pt x="7896" y="19"/>
                  </a:cubicBezTo>
                  <a:cubicBezTo>
                    <a:pt x="7844" y="5"/>
                    <a:pt x="6590" y="1"/>
                    <a:pt x="5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2657265" y="10611100"/>
              <a:ext cx="437160" cy="13800"/>
            </a:xfrm>
            <a:custGeom>
              <a:avLst/>
              <a:gdLst/>
              <a:ahLst/>
              <a:cxnLst/>
              <a:rect l="l" t="t" r="r" b="b"/>
              <a:pathLst>
                <a:path w="7286" h="230" extrusionOk="0">
                  <a:moveTo>
                    <a:pt x="7285" y="1"/>
                  </a:moveTo>
                  <a:cubicBezTo>
                    <a:pt x="7241" y="12"/>
                    <a:pt x="470" y="12"/>
                    <a:pt x="0" y="12"/>
                  </a:cubicBezTo>
                  <a:lnTo>
                    <a:pt x="0" y="213"/>
                  </a:lnTo>
                  <a:cubicBezTo>
                    <a:pt x="280" y="224"/>
                    <a:pt x="2006" y="230"/>
                    <a:pt x="3710" y="230"/>
                  </a:cubicBezTo>
                  <a:cubicBezTo>
                    <a:pt x="5414" y="230"/>
                    <a:pt x="7095" y="224"/>
                    <a:pt x="7285" y="213"/>
                  </a:cubicBezTo>
                  <a:lnTo>
                    <a:pt x="7285"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2620845" y="10966960"/>
              <a:ext cx="509100" cy="67500"/>
            </a:xfrm>
            <a:custGeom>
              <a:avLst/>
              <a:gdLst/>
              <a:ahLst/>
              <a:cxnLst/>
              <a:rect l="l" t="t" r="r" b="b"/>
              <a:pathLst>
                <a:path w="8485" h="1125" extrusionOk="0">
                  <a:moveTo>
                    <a:pt x="3378" y="1"/>
                  </a:moveTo>
                  <a:cubicBezTo>
                    <a:pt x="2035" y="1"/>
                    <a:pt x="876" y="3"/>
                    <a:pt x="719" y="3"/>
                  </a:cubicBezTo>
                  <a:cubicBezTo>
                    <a:pt x="716" y="3"/>
                    <a:pt x="712" y="3"/>
                    <a:pt x="709" y="3"/>
                  </a:cubicBezTo>
                  <a:cubicBezTo>
                    <a:pt x="0" y="3"/>
                    <a:pt x="7" y="1120"/>
                    <a:pt x="699" y="1120"/>
                  </a:cubicBezTo>
                  <a:cubicBezTo>
                    <a:pt x="706" y="1120"/>
                    <a:pt x="712" y="1120"/>
                    <a:pt x="719" y="1120"/>
                  </a:cubicBezTo>
                  <a:lnTo>
                    <a:pt x="7121" y="1120"/>
                  </a:lnTo>
                  <a:cubicBezTo>
                    <a:pt x="7130" y="1118"/>
                    <a:pt x="7153" y="1118"/>
                    <a:pt x="7187" y="1118"/>
                  </a:cubicBezTo>
                  <a:cubicBezTo>
                    <a:pt x="7293" y="1118"/>
                    <a:pt x="7501" y="1124"/>
                    <a:pt x="7664" y="1124"/>
                  </a:cubicBezTo>
                  <a:cubicBezTo>
                    <a:pt x="7782" y="1124"/>
                    <a:pt x="7876" y="1121"/>
                    <a:pt x="7892" y="1109"/>
                  </a:cubicBezTo>
                  <a:cubicBezTo>
                    <a:pt x="8462" y="1031"/>
                    <a:pt x="8484" y="103"/>
                    <a:pt x="7892" y="25"/>
                  </a:cubicBezTo>
                  <a:cubicBezTo>
                    <a:pt x="7819" y="5"/>
                    <a:pt x="5392" y="1"/>
                    <a:pt x="3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657265" y="11034160"/>
              <a:ext cx="437160" cy="11400"/>
            </a:xfrm>
            <a:custGeom>
              <a:avLst/>
              <a:gdLst/>
              <a:ahLst/>
              <a:cxnLst/>
              <a:rect l="l" t="t" r="r" b="b"/>
              <a:pathLst>
                <a:path w="7286" h="190" extrusionOk="0">
                  <a:moveTo>
                    <a:pt x="0" y="0"/>
                  </a:moveTo>
                  <a:lnTo>
                    <a:pt x="0" y="168"/>
                  </a:lnTo>
                  <a:cubicBezTo>
                    <a:pt x="23" y="190"/>
                    <a:pt x="68" y="190"/>
                    <a:pt x="112" y="190"/>
                  </a:cubicBezTo>
                  <a:lnTo>
                    <a:pt x="7174" y="190"/>
                  </a:lnTo>
                  <a:cubicBezTo>
                    <a:pt x="7218" y="190"/>
                    <a:pt x="7241" y="190"/>
                    <a:pt x="7285" y="168"/>
                  </a:cubicBezTo>
                  <a:lnTo>
                    <a:pt x="728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657925" y="10284640"/>
              <a:ext cx="437160" cy="864840"/>
            </a:xfrm>
            <a:custGeom>
              <a:avLst/>
              <a:gdLst/>
              <a:ahLst/>
              <a:cxnLst/>
              <a:rect l="l" t="t" r="r" b="b"/>
              <a:pathLst>
                <a:path w="7286" h="14414" extrusionOk="0">
                  <a:moveTo>
                    <a:pt x="4794" y="1"/>
                  </a:moveTo>
                  <a:lnTo>
                    <a:pt x="4794" y="1"/>
                  </a:lnTo>
                  <a:cubicBezTo>
                    <a:pt x="5297" y="459"/>
                    <a:pt x="5710" y="961"/>
                    <a:pt x="6034" y="1520"/>
                  </a:cubicBezTo>
                  <a:cubicBezTo>
                    <a:pt x="6548" y="2380"/>
                    <a:pt x="6503" y="3375"/>
                    <a:pt x="6503" y="4369"/>
                  </a:cubicBezTo>
                  <a:lnTo>
                    <a:pt x="6503" y="12682"/>
                  </a:lnTo>
                  <a:cubicBezTo>
                    <a:pt x="6537" y="12984"/>
                    <a:pt x="6425" y="13319"/>
                    <a:pt x="6112" y="13419"/>
                  </a:cubicBezTo>
                  <a:cubicBezTo>
                    <a:pt x="4637" y="13978"/>
                    <a:pt x="2358" y="14213"/>
                    <a:pt x="1" y="14414"/>
                  </a:cubicBezTo>
                  <a:lnTo>
                    <a:pt x="7285" y="14414"/>
                  </a:lnTo>
                  <a:lnTo>
                    <a:pt x="7285" y="5665"/>
                  </a:lnTo>
                  <a:lnTo>
                    <a:pt x="7285" y="3431"/>
                  </a:lnTo>
                  <a:cubicBezTo>
                    <a:pt x="7274" y="1822"/>
                    <a:pt x="6224" y="459"/>
                    <a:pt x="4794"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175745" y="10859860"/>
              <a:ext cx="27540" cy="73800"/>
            </a:xfrm>
            <a:custGeom>
              <a:avLst/>
              <a:gdLst/>
              <a:ahLst/>
              <a:cxnLst/>
              <a:rect l="l" t="t" r="r" b="b"/>
              <a:pathLst>
                <a:path w="459" h="1230" extrusionOk="0">
                  <a:moveTo>
                    <a:pt x="0" y="0"/>
                  </a:moveTo>
                  <a:lnTo>
                    <a:pt x="458" y="1229"/>
                  </a:lnTo>
                  <a:lnTo>
                    <a:pt x="458"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370805" y="10859860"/>
              <a:ext cx="24840" cy="73800"/>
            </a:xfrm>
            <a:custGeom>
              <a:avLst/>
              <a:gdLst/>
              <a:ahLst/>
              <a:cxnLst/>
              <a:rect l="l" t="t" r="r" b="b"/>
              <a:pathLst>
                <a:path w="414" h="1230" extrusionOk="0">
                  <a:moveTo>
                    <a:pt x="0" y="0"/>
                  </a:moveTo>
                  <a:lnTo>
                    <a:pt x="0" y="1229"/>
                  </a:lnTo>
                  <a:lnTo>
                    <a:pt x="414"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203225" y="10859860"/>
              <a:ext cx="167640" cy="73800"/>
            </a:xfrm>
            <a:custGeom>
              <a:avLst/>
              <a:gdLst/>
              <a:ahLst/>
              <a:cxnLst/>
              <a:rect l="l" t="t" r="r" b="b"/>
              <a:pathLst>
                <a:path w="2794" h="1230" extrusionOk="0">
                  <a:moveTo>
                    <a:pt x="0" y="0"/>
                  </a:moveTo>
                  <a:lnTo>
                    <a:pt x="0" y="1229"/>
                  </a:lnTo>
                  <a:lnTo>
                    <a:pt x="2793" y="1229"/>
                  </a:lnTo>
                  <a:lnTo>
                    <a:pt x="279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2168565" y="10023220"/>
              <a:ext cx="18180" cy="46980"/>
            </a:xfrm>
            <a:custGeom>
              <a:avLst/>
              <a:gdLst/>
              <a:ahLst/>
              <a:cxnLst/>
              <a:rect l="l" t="t" r="r" b="b"/>
              <a:pathLst>
                <a:path w="303" h="783" extrusionOk="0">
                  <a:moveTo>
                    <a:pt x="0" y="0"/>
                  </a:moveTo>
                  <a:lnTo>
                    <a:pt x="12" y="782"/>
                  </a:lnTo>
                  <a:lnTo>
                    <a:pt x="302" y="782"/>
                  </a:lnTo>
                  <a:lnTo>
                    <a:pt x="23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318285" y="10106980"/>
              <a:ext cx="83220" cy="13500"/>
            </a:xfrm>
            <a:custGeom>
              <a:avLst/>
              <a:gdLst/>
              <a:ahLst/>
              <a:cxnLst/>
              <a:rect l="l" t="t" r="r" b="b"/>
              <a:pathLst>
                <a:path w="1387" h="225" extrusionOk="0">
                  <a:moveTo>
                    <a:pt x="113" y="1"/>
                  </a:moveTo>
                  <a:cubicBezTo>
                    <a:pt x="57" y="1"/>
                    <a:pt x="1" y="34"/>
                    <a:pt x="1" y="112"/>
                  </a:cubicBezTo>
                  <a:cubicBezTo>
                    <a:pt x="1" y="157"/>
                    <a:pt x="46" y="224"/>
                    <a:pt x="113" y="224"/>
                  </a:cubicBezTo>
                  <a:lnTo>
                    <a:pt x="1275" y="224"/>
                  </a:lnTo>
                  <a:cubicBezTo>
                    <a:pt x="1330" y="224"/>
                    <a:pt x="1386" y="180"/>
                    <a:pt x="1386" y="112"/>
                  </a:cubicBezTo>
                  <a:cubicBezTo>
                    <a:pt x="1386" y="45"/>
                    <a:pt x="1342" y="1"/>
                    <a:pt x="1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432285" y="10006420"/>
              <a:ext cx="14100" cy="82560"/>
            </a:xfrm>
            <a:custGeom>
              <a:avLst/>
              <a:gdLst/>
              <a:ahLst/>
              <a:cxnLst/>
              <a:rect l="l" t="t" r="r" b="b"/>
              <a:pathLst>
                <a:path w="235" h="1376" extrusionOk="0">
                  <a:moveTo>
                    <a:pt x="112" y="1"/>
                  </a:moveTo>
                  <a:cubicBezTo>
                    <a:pt x="56" y="1"/>
                    <a:pt x="0" y="34"/>
                    <a:pt x="0" y="113"/>
                  </a:cubicBezTo>
                  <a:lnTo>
                    <a:pt x="0" y="1263"/>
                  </a:lnTo>
                  <a:cubicBezTo>
                    <a:pt x="0" y="1319"/>
                    <a:pt x="45" y="1375"/>
                    <a:pt x="112" y="1375"/>
                  </a:cubicBezTo>
                  <a:cubicBezTo>
                    <a:pt x="179" y="1375"/>
                    <a:pt x="235" y="1342"/>
                    <a:pt x="224" y="1263"/>
                  </a:cubicBezTo>
                  <a:lnTo>
                    <a:pt x="224" y="113"/>
                  </a:lnTo>
                  <a:cubicBezTo>
                    <a:pt x="224" y="57"/>
                    <a:pt x="179"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788665" y="10005100"/>
              <a:ext cx="13440" cy="83160"/>
            </a:xfrm>
            <a:custGeom>
              <a:avLst/>
              <a:gdLst/>
              <a:ahLst/>
              <a:cxnLst/>
              <a:rect l="l" t="t" r="r" b="b"/>
              <a:pathLst>
                <a:path w="224" h="1386" extrusionOk="0">
                  <a:moveTo>
                    <a:pt x="112" y="0"/>
                  </a:moveTo>
                  <a:cubicBezTo>
                    <a:pt x="56" y="0"/>
                    <a:pt x="0" y="45"/>
                    <a:pt x="0" y="112"/>
                  </a:cubicBezTo>
                  <a:lnTo>
                    <a:pt x="0" y="1274"/>
                  </a:lnTo>
                  <a:cubicBezTo>
                    <a:pt x="0" y="1330"/>
                    <a:pt x="45" y="1386"/>
                    <a:pt x="112" y="1386"/>
                  </a:cubicBezTo>
                  <a:cubicBezTo>
                    <a:pt x="168" y="1386"/>
                    <a:pt x="224" y="1330"/>
                    <a:pt x="224" y="1274"/>
                  </a:cubicBezTo>
                  <a:lnTo>
                    <a:pt x="224" y="112"/>
                  </a:lnTo>
                  <a:cubicBezTo>
                    <a:pt x="224" y="56"/>
                    <a:pt x="179" y="0"/>
                    <a:pt x="1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833545" y="10112380"/>
              <a:ext cx="83220" cy="13440"/>
            </a:xfrm>
            <a:custGeom>
              <a:avLst/>
              <a:gdLst/>
              <a:ahLst/>
              <a:cxnLst/>
              <a:rect l="l" t="t" r="r" b="b"/>
              <a:pathLst>
                <a:path w="1387" h="224" extrusionOk="0">
                  <a:moveTo>
                    <a:pt x="113" y="0"/>
                  </a:moveTo>
                  <a:cubicBezTo>
                    <a:pt x="57" y="0"/>
                    <a:pt x="1" y="45"/>
                    <a:pt x="1" y="112"/>
                  </a:cubicBezTo>
                  <a:cubicBezTo>
                    <a:pt x="1" y="168"/>
                    <a:pt x="57" y="224"/>
                    <a:pt x="113" y="224"/>
                  </a:cubicBezTo>
                  <a:lnTo>
                    <a:pt x="1275" y="224"/>
                  </a:lnTo>
                  <a:cubicBezTo>
                    <a:pt x="1331" y="224"/>
                    <a:pt x="1386" y="190"/>
                    <a:pt x="1386" y="112"/>
                  </a:cubicBezTo>
                  <a:cubicBezTo>
                    <a:pt x="1386" y="56"/>
                    <a:pt x="1342"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7"/>
          <p:cNvSpPr txBox="1">
            <a:spLocks noGrp="1"/>
          </p:cNvSpPr>
          <p:nvPr>
            <p:ph type="title"/>
          </p:nvPr>
        </p:nvSpPr>
        <p:spPr>
          <a:xfrm>
            <a:off x="642910" y="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b="1" dirty="0" smtClean="0">
                <a:latin typeface="Montserrat"/>
                <a:ea typeface="Montserrat"/>
                <a:cs typeface="Montserrat"/>
                <a:sym typeface="Montserrat"/>
              </a:rPr>
              <a:t>HOTSPOTS OF AIRPOLLUTION IN TAMILNADU</a:t>
            </a:r>
            <a:endParaRPr b="1">
              <a:latin typeface="Montserrat"/>
              <a:ea typeface="Montserrat"/>
              <a:cs typeface="Montserrat"/>
              <a:sym typeface="Montserrat"/>
            </a:endParaRPr>
          </a:p>
        </p:txBody>
      </p:sp>
      <p:sp>
        <p:nvSpPr>
          <p:cNvPr id="84" name="Title 83"/>
          <p:cNvSpPr>
            <a:spLocks noGrp="1"/>
          </p:cNvSpPr>
          <p:nvPr>
            <p:ph type="title" idx="3"/>
          </p:nvPr>
        </p:nvSpPr>
        <p:spPr>
          <a:xfrm>
            <a:off x="3143240" y="857238"/>
            <a:ext cx="2340000" cy="554100"/>
          </a:xfrm>
        </p:spPr>
        <p:txBody>
          <a:bodyPr/>
          <a:lstStyle/>
          <a:p>
            <a:endParaRPr lang="en-US" dirty="0"/>
          </a:p>
        </p:txBody>
      </p:sp>
      <p:pic>
        <p:nvPicPr>
          <p:cNvPr id="85" name="Picture 84" descr="AIR .png"/>
          <p:cNvPicPr>
            <a:picLocks noChangeAspect="1"/>
          </p:cNvPicPr>
          <p:nvPr/>
        </p:nvPicPr>
        <p:blipFill>
          <a:blip r:embed="rId3"/>
          <a:stretch>
            <a:fillRect/>
          </a:stretch>
        </p:blipFill>
        <p:spPr>
          <a:xfrm>
            <a:off x="5286380" y="1285866"/>
            <a:ext cx="2928958" cy="350046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48"/>
          <p:cNvSpPr txBox="1">
            <a:spLocks noGrp="1"/>
          </p:cNvSpPr>
          <p:nvPr>
            <p:ph type="subTitle" idx="6"/>
          </p:nvPr>
        </p:nvSpPr>
        <p:spPr>
          <a:xfrm>
            <a:off x="1376400" y="4096800"/>
            <a:ext cx="2246400" cy="5040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endParaRPr/>
          </a:p>
        </p:txBody>
      </p:sp>
      <p:sp>
        <p:nvSpPr>
          <p:cNvPr id="1314" name="Google Shape;1314;p48"/>
          <p:cNvSpPr txBox="1">
            <a:spLocks noGrp="1"/>
          </p:cNvSpPr>
          <p:nvPr>
            <p:ph type="subTitle" idx="4"/>
          </p:nvPr>
        </p:nvSpPr>
        <p:spPr>
          <a:xfrm>
            <a:off x="1376400" y="2926500"/>
            <a:ext cx="2246400" cy="5040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endParaRPr/>
          </a:p>
        </p:txBody>
      </p:sp>
      <p:sp>
        <p:nvSpPr>
          <p:cNvPr id="1315" name="Google Shape;1315;p48"/>
          <p:cNvSpPr txBox="1">
            <a:spLocks noGrp="1"/>
          </p:cNvSpPr>
          <p:nvPr>
            <p:ph type="title"/>
          </p:nvPr>
        </p:nvSpPr>
        <p:spPr>
          <a:xfrm>
            <a:off x="642910" y="571486"/>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b="1" dirty="0" smtClean="0">
                <a:latin typeface="Montserrat"/>
                <a:ea typeface="Montserrat"/>
                <a:cs typeface="Montserrat"/>
                <a:sym typeface="Montserrat"/>
              </a:rPr>
              <a:t>MAP OF HOTSPOTS</a:t>
            </a:r>
            <a:endParaRPr b="1">
              <a:latin typeface="Montserrat"/>
              <a:ea typeface="Montserrat"/>
              <a:cs typeface="Montserrat"/>
              <a:sym typeface="Montserrat"/>
            </a:endParaRPr>
          </a:p>
        </p:txBody>
      </p:sp>
      <p:sp>
        <p:nvSpPr>
          <p:cNvPr id="1316" name="Google Shape;1316;p48"/>
          <p:cNvSpPr txBox="1">
            <a:spLocks noGrp="1"/>
          </p:cNvSpPr>
          <p:nvPr>
            <p:ph type="title" idx="2"/>
          </p:nvPr>
        </p:nvSpPr>
        <p:spPr>
          <a:xfrm>
            <a:off x="1376400" y="1278600"/>
            <a:ext cx="22464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endParaRPr/>
          </a:p>
        </p:txBody>
      </p:sp>
      <p:sp>
        <p:nvSpPr>
          <p:cNvPr id="1317" name="Google Shape;1317;p48"/>
          <p:cNvSpPr txBox="1">
            <a:spLocks noGrp="1"/>
          </p:cNvSpPr>
          <p:nvPr>
            <p:ph type="subTitle" idx="1"/>
          </p:nvPr>
        </p:nvSpPr>
        <p:spPr>
          <a:xfrm>
            <a:off x="1376400" y="1756500"/>
            <a:ext cx="2246400" cy="5040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endParaRPr/>
          </a:p>
        </p:txBody>
      </p:sp>
      <p:sp>
        <p:nvSpPr>
          <p:cNvPr id="1318" name="Google Shape;1318;p48"/>
          <p:cNvSpPr txBox="1">
            <a:spLocks noGrp="1"/>
          </p:cNvSpPr>
          <p:nvPr>
            <p:ph type="title" idx="3"/>
          </p:nvPr>
        </p:nvSpPr>
        <p:spPr>
          <a:xfrm>
            <a:off x="1376400" y="2448600"/>
            <a:ext cx="22464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endParaRPr/>
          </a:p>
        </p:txBody>
      </p:sp>
      <p:sp>
        <p:nvSpPr>
          <p:cNvPr id="1319" name="Google Shape;1319;p48"/>
          <p:cNvSpPr txBox="1">
            <a:spLocks noGrp="1"/>
          </p:cNvSpPr>
          <p:nvPr>
            <p:ph type="title" idx="5"/>
          </p:nvPr>
        </p:nvSpPr>
        <p:spPr>
          <a:xfrm>
            <a:off x="1376400" y="3618900"/>
            <a:ext cx="22464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endParaRPr/>
          </a:p>
        </p:txBody>
      </p:sp>
      <p:grpSp>
        <p:nvGrpSpPr>
          <p:cNvPr id="1323" name="Google Shape;1323;p48"/>
          <p:cNvGrpSpPr/>
          <p:nvPr/>
        </p:nvGrpSpPr>
        <p:grpSpPr>
          <a:xfrm>
            <a:off x="791497" y="1375249"/>
            <a:ext cx="361007" cy="360802"/>
            <a:chOff x="3887863" y="2344737"/>
            <a:chExt cx="361007" cy="360802"/>
          </a:xfrm>
        </p:grpSpPr>
        <p:sp>
          <p:nvSpPr>
            <p:cNvPr id="1324" name="Google Shape;1324;p48"/>
            <p:cNvSpPr/>
            <p:nvPr/>
          </p:nvSpPr>
          <p:spPr>
            <a:xfrm>
              <a:off x="4150257" y="2413887"/>
              <a:ext cx="70445" cy="263517"/>
            </a:xfrm>
            <a:custGeom>
              <a:avLst/>
              <a:gdLst/>
              <a:ahLst/>
              <a:cxnLst/>
              <a:rect l="l" t="t" r="r" b="b"/>
              <a:pathLst>
                <a:path w="4467" h="16710" extrusionOk="0">
                  <a:moveTo>
                    <a:pt x="2233" y="892"/>
                  </a:moveTo>
                  <a:cubicBezTo>
                    <a:pt x="2479" y="892"/>
                    <a:pt x="2681" y="1091"/>
                    <a:pt x="2681" y="1339"/>
                  </a:cubicBezTo>
                  <a:lnTo>
                    <a:pt x="2681" y="5366"/>
                  </a:lnTo>
                  <a:lnTo>
                    <a:pt x="1789" y="5366"/>
                  </a:lnTo>
                  <a:lnTo>
                    <a:pt x="1789" y="1339"/>
                  </a:lnTo>
                  <a:cubicBezTo>
                    <a:pt x="1786" y="1094"/>
                    <a:pt x="1985" y="892"/>
                    <a:pt x="2233" y="892"/>
                  </a:cubicBezTo>
                  <a:close/>
                  <a:moveTo>
                    <a:pt x="2678" y="6266"/>
                  </a:moveTo>
                  <a:lnTo>
                    <a:pt x="2678" y="12931"/>
                  </a:lnTo>
                  <a:cubicBezTo>
                    <a:pt x="2678" y="13091"/>
                    <a:pt x="2762" y="13237"/>
                    <a:pt x="2900" y="13316"/>
                  </a:cubicBezTo>
                  <a:cubicBezTo>
                    <a:pt x="3316" y="13553"/>
                    <a:pt x="3570" y="13998"/>
                    <a:pt x="3570" y="14477"/>
                  </a:cubicBezTo>
                  <a:cubicBezTo>
                    <a:pt x="3572" y="15214"/>
                    <a:pt x="2971" y="15815"/>
                    <a:pt x="2233" y="15815"/>
                  </a:cubicBezTo>
                  <a:cubicBezTo>
                    <a:pt x="1493" y="15815"/>
                    <a:pt x="892" y="15214"/>
                    <a:pt x="892" y="14477"/>
                  </a:cubicBezTo>
                  <a:cubicBezTo>
                    <a:pt x="892" y="13998"/>
                    <a:pt x="1151" y="13553"/>
                    <a:pt x="1564" y="13316"/>
                  </a:cubicBezTo>
                  <a:cubicBezTo>
                    <a:pt x="1700" y="13237"/>
                    <a:pt x="1786" y="13088"/>
                    <a:pt x="1786" y="12931"/>
                  </a:cubicBezTo>
                  <a:lnTo>
                    <a:pt x="1786" y="6266"/>
                  </a:lnTo>
                  <a:close/>
                  <a:moveTo>
                    <a:pt x="2233" y="0"/>
                  </a:moveTo>
                  <a:cubicBezTo>
                    <a:pt x="1493" y="0"/>
                    <a:pt x="892" y="602"/>
                    <a:pt x="892" y="1339"/>
                  </a:cubicBezTo>
                  <a:lnTo>
                    <a:pt x="892" y="12688"/>
                  </a:lnTo>
                  <a:cubicBezTo>
                    <a:pt x="338" y="13106"/>
                    <a:pt x="0" y="13771"/>
                    <a:pt x="0" y="14477"/>
                  </a:cubicBezTo>
                  <a:cubicBezTo>
                    <a:pt x="0" y="15708"/>
                    <a:pt x="1004" y="16710"/>
                    <a:pt x="2233" y="16710"/>
                  </a:cubicBezTo>
                  <a:cubicBezTo>
                    <a:pt x="3462" y="16710"/>
                    <a:pt x="4467" y="15706"/>
                    <a:pt x="4467" y="14477"/>
                  </a:cubicBezTo>
                  <a:cubicBezTo>
                    <a:pt x="4467" y="13771"/>
                    <a:pt x="4129" y="13109"/>
                    <a:pt x="3572" y="12688"/>
                  </a:cubicBezTo>
                  <a:lnTo>
                    <a:pt x="3572" y="1339"/>
                  </a:lnTo>
                  <a:cubicBezTo>
                    <a:pt x="3572" y="602"/>
                    <a:pt x="2971" y="0"/>
                    <a:pt x="2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3887863" y="2344737"/>
              <a:ext cx="361007" cy="360802"/>
            </a:xfrm>
            <a:custGeom>
              <a:avLst/>
              <a:gdLst/>
              <a:ahLst/>
              <a:cxnLst/>
              <a:rect l="l" t="t" r="r" b="b"/>
              <a:pathLst>
                <a:path w="22892" h="22879" extrusionOk="0">
                  <a:moveTo>
                    <a:pt x="6815" y="2951"/>
                  </a:moveTo>
                  <a:cubicBezTo>
                    <a:pt x="7192" y="2951"/>
                    <a:pt x="7495" y="3254"/>
                    <a:pt x="7495" y="3630"/>
                  </a:cubicBezTo>
                  <a:lnTo>
                    <a:pt x="7495" y="3879"/>
                  </a:lnTo>
                  <a:cubicBezTo>
                    <a:pt x="7495" y="4255"/>
                    <a:pt x="7189" y="4559"/>
                    <a:pt x="6815" y="4559"/>
                  </a:cubicBezTo>
                  <a:cubicBezTo>
                    <a:pt x="5947" y="4559"/>
                    <a:pt x="5241" y="5265"/>
                    <a:pt x="5241" y="6135"/>
                  </a:cubicBezTo>
                  <a:lnTo>
                    <a:pt x="5241" y="6180"/>
                  </a:lnTo>
                  <a:cubicBezTo>
                    <a:pt x="5241" y="6556"/>
                    <a:pt x="4932" y="6860"/>
                    <a:pt x="4561" y="6860"/>
                  </a:cubicBezTo>
                  <a:lnTo>
                    <a:pt x="1533" y="6860"/>
                  </a:lnTo>
                  <a:cubicBezTo>
                    <a:pt x="2134" y="5317"/>
                    <a:pt x="3136" y="3970"/>
                    <a:pt x="4407" y="2951"/>
                  </a:cubicBezTo>
                  <a:close/>
                  <a:moveTo>
                    <a:pt x="16200" y="3045"/>
                  </a:moveTo>
                  <a:cubicBezTo>
                    <a:pt x="16333" y="3157"/>
                    <a:pt x="16469" y="3275"/>
                    <a:pt x="16595" y="3395"/>
                  </a:cubicBezTo>
                  <a:cubicBezTo>
                    <a:pt x="16064" y="3957"/>
                    <a:pt x="15737" y="4713"/>
                    <a:pt x="15737" y="5547"/>
                  </a:cubicBezTo>
                  <a:lnTo>
                    <a:pt x="15737" y="8614"/>
                  </a:lnTo>
                  <a:lnTo>
                    <a:pt x="11122" y="8614"/>
                  </a:lnTo>
                  <a:lnTo>
                    <a:pt x="11122" y="8612"/>
                  </a:lnTo>
                  <a:lnTo>
                    <a:pt x="10233" y="8612"/>
                  </a:lnTo>
                  <a:cubicBezTo>
                    <a:pt x="9469" y="8612"/>
                    <a:pt x="8852" y="7992"/>
                    <a:pt x="8852" y="7234"/>
                  </a:cubicBezTo>
                  <a:cubicBezTo>
                    <a:pt x="8852" y="6651"/>
                    <a:pt x="9325" y="6177"/>
                    <a:pt x="9908" y="6177"/>
                  </a:cubicBezTo>
                  <a:cubicBezTo>
                    <a:pt x="10620" y="6177"/>
                    <a:pt x="11203" y="5594"/>
                    <a:pt x="11203" y="4883"/>
                  </a:cubicBezTo>
                  <a:cubicBezTo>
                    <a:pt x="11203" y="3868"/>
                    <a:pt x="12026" y="3045"/>
                    <a:pt x="13038" y="3045"/>
                  </a:cubicBezTo>
                  <a:close/>
                  <a:moveTo>
                    <a:pt x="4179" y="15983"/>
                  </a:moveTo>
                  <a:cubicBezTo>
                    <a:pt x="4467" y="15983"/>
                    <a:pt x="4702" y="16218"/>
                    <a:pt x="4702" y="16506"/>
                  </a:cubicBezTo>
                  <a:lnTo>
                    <a:pt x="4702" y="17751"/>
                  </a:lnTo>
                  <a:cubicBezTo>
                    <a:pt x="4022" y="17244"/>
                    <a:pt x="3408" y="16650"/>
                    <a:pt x="2885" y="15983"/>
                  </a:cubicBezTo>
                  <a:close/>
                  <a:moveTo>
                    <a:pt x="11127" y="9511"/>
                  </a:moveTo>
                  <a:cubicBezTo>
                    <a:pt x="11456" y="9511"/>
                    <a:pt x="11728" y="9780"/>
                    <a:pt x="11728" y="10115"/>
                  </a:cubicBezTo>
                  <a:cubicBezTo>
                    <a:pt x="11728" y="10845"/>
                    <a:pt x="12319" y="11438"/>
                    <a:pt x="13052" y="11438"/>
                  </a:cubicBezTo>
                  <a:cubicBezTo>
                    <a:pt x="13287" y="11438"/>
                    <a:pt x="13480" y="11632"/>
                    <a:pt x="13480" y="11867"/>
                  </a:cubicBezTo>
                  <a:lnTo>
                    <a:pt x="13480" y="12858"/>
                  </a:lnTo>
                  <a:cubicBezTo>
                    <a:pt x="13480" y="13094"/>
                    <a:pt x="13287" y="13285"/>
                    <a:pt x="13052" y="13285"/>
                  </a:cubicBezTo>
                  <a:lnTo>
                    <a:pt x="12646" y="13285"/>
                  </a:lnTo>
                  <a:cubicBezTo>
                    <a:pt x="11919" y="13285"/>
                    <a:pt x="11323" y="13878"/>
                    <a:pt x="11323" y="14610"/>
                  </a:cubicBezTo>
                  <a:lnTo>
                    <a:pt x="11323" y="16430"/>
                  </a:lnTo>
                  <a:cubicBezTo>
                    <a:pt x="11323" y="16877"/>
                    <a:pt x="10960" y="17241"/>
                    <a:pt x="10512" y="17241"/>
                  </a:cubicBezTo>
                  <a:cubicBezTo>
                    <a:pt x="10031" y="17241"/>
                    <a:pt x="9571" y="17447"/>
                    <a:pt x="9247" y="17803"/>
                  </a:cubicBezTo>
                  <a:cubicBezTo>
                    <a:pt x="9120" y="17944"/>
                    <a:pt x="8976" y="17982"/>
                    <a:pt x="8860" y="17982"/>
                  </a:cubicBezTo>
                  <a:cubicBezTo>
                    <a:pt x="8767" y="17982"/>
                    <a:pt x="8692" y="17958"/>
                    <a:pt x="8656" y="17944"/>
                  </a:cubicBezTo>
                  <a:cubicBezTo>
                    <a:pt x="8575" y="17910"/>
                    <a:pt x="8313" y="17782"/>
                    <a:pt x="8313" y="17440"/>
                  </a:cubicBezTo>
                  <a:lnTo>
                    <a:pt x="8313" y="14929"/>
                  </a:lnTo>
                  <a:cubicBezTo>
                    <a:pt x="8313" y="13910"/>
                    <a:pt x="7482" y="13081"/>
                    <a:pt x="6462" y="13081"/>
                  </a:cubicBezTo>
                  <a:cubicBezTo>
                    <a:pt x="5701" y="13081"/>
                    <a:pt x="5081" y="12458"/>
                    <a:pt x="5081" y="11697"/>
                  </a:cubicBezTo>
                  <a:lnTo>
                    <a:pt x="5081" y="11057"/>
                  </a:lnTo>
                  <a:cubicBezTo>
                    <a:pt x="5081" y="10204"/>
                    <a:pt x="5774" y="9511"/>
                    <a:pt x="6627" y="9511"/>
                  </a:cubicBezTo>
                  <a:lnTo>
                    <a:pt x="11122" y="9511"/>
                  </a:lnTo>
                  <a:cubicBezTo>
                    <a:pt x="11123" y="9511"/>
                    <a:pt x="11125" y="9511"/>
                    <a:pt x="11127" y="9511"/>
                  </a:cubicBezTo>
                  <a:close/>
                  <a:moveTo>
                    <a:pt x="10240" y="898"/>
                  </a:moveTo>
                  <a:cubicBezTo>
                    <a:pt x="11911" y="898"/>
                    <a:pt x="13517" y="1332"/>
                    <a:pt x="14921" y="2150"/>
                  </a:cubicBezTo>
                  <a:lnTo>
                    <a:pt x="13038" y="2150"/>
                  </a:lnTo>
                  <a:cubicBezTo>
                    <a:pt x="11532" y="2150"/>
                    <a:pt x="10306" y="3374"/>
                    <a:pt x="10306" y="4883"/>
                  </a:cubicBezTo>
                  <a:cubicBezTo>
                    <a:pt x="10306" y="5105"/>
                    <a:pt x="10125" y="5283"/>
                    <a:pt x="9903" y="5283"/>
                  </a:cubicBezTo>
                  <a:cubicBezTo>
                    <a:pt x="8828" y="5283"/>
                    <a:pt x="7955" y="6156"/>
                    <a:pt x="7955" y="7231"/>
                  </a:cubicBezTo>
                  <a:cubicBezTo>
                    <a:pt x="7955" y="7751"/>
                    <a:pt x="8133" y="8230"/>
                    <a:pt x="8426" y="8614"/>
                  </a:cubicBezTo>
                  <a:lnTo>
                    <a:pt x="6627" y="8614"/>
                  </a:lnTo>
                  <a:cubicBezTo>
                    <a:pt x="5280" y="8614"/>
                    <a:pt x="4184" y="9710"/>
                    <a:pt x="4184" y="11057"/>
                  </a:cubicBezTo>
                  <a:lnTo>
                    <a:pt x="4184" y="11697"/>
                  </a:lnTo>
                  <a:cubicBezTo>
                    <a:pt x="4184" y="12952"/>
                    <a:pt x="5204" y="13972"/>
                    <a:pt x="6459" y="13972"/>
                  </a:cubicBezTo>
                  <a:cubicBezTo>
                    <a:pt x="6985" y="13972"/>
                    <a:pt x="7416" y="14401"/>
                    <a:pt x="7416" y="14929"/>
                  </a:cubicBezTo>
                  <a:lnTo>
                    <a:pt x="7416" y="17440"/>
                  </a:lnTo>
                  <a:cubicBezTo>
                    <a:pt x="7416" y="18038"/>
                    <a:pt x="7777" y="18561"/>
                    <a:pt x="8334" y="18776"/>
                  </a:cubicBezTo>
                  <a:cubicBezTo>
                    <a:pt x="8504" y="18841"/>
                    <a:pt x="8682" y="18875"/>
                    <a:pt x="8855" y="18875"/>
                  </a:cubicBezTo>
                  <a:cubicBezTo>
                    <a:pt x="9249" y="18875"/>
                    <a:pt x="9634" y="18708"/>
                    <a:pt x="9914" y="18402"/>
                  </a:cubicBezTo>
                  <a:cubicBezTo>
                    <a:pt x="10068" y="18232"/>
                    <a:pt x="10288" y="18133"/>
                    <a:pt x="10515" y="18133"/>
                  </a:cubicBezTo>
                  <a:cubicBezTo>
                    <a:pt x="11456" y="18133"/>
                    <a:pt x="12223" y="17369"/>
                    <a:pt x="12223" y="16428"/>
                  </a:cubicBezTo>
                  <a:lnTo>
                    <a:pt x="12223" y="14605"/>
                  </a:lnTo>
                  <a:cubicBezTo>
                    <a:pt x="12223" y="14370"/>
                    <a:pt x="12413" y="14179"/>
                    <a:pt x="12649" y="14179"/>
                  </a:cubicBezTo>
                  <a:lnTo>
                    <a:pt x="13054" y="14179"/>
                  </a:lnTo>
                  <a:cubicBezTo>
                    <a:pt x="13784" y="14179"/>
                    <a:pt x="14380" y="13585"/>
                    <a:pt x="14380" y="12853"/>
                  </a:cubicBezTo>
                  <a:lnTo>
                    <a:pt x="14380" y="11865"/>
                  </a:lnTo>
                  <a:cubicBezTo>
                    <a:pt x="14380" y="11135"/>
                    <a:pt x="13786" y="10539"/>
                    <a:pt x="13054" y="10539"/>
                  </a:cubicBezTo>
                  <a:cubicBezTo>
                    <a:pt x="12819" y="10539"/>
                    <a:pt x="12628" y="10348"/>
                    <a:pt x="12628" y="10113"/>
                  </a:cubicBezTo>
                  <a:cubicBezTo>
                    <a:pt x="12628" y="9896"/>
                    <a:pt x="12581" y="9689"/>
                    <a:pt x="12497" y="9503"/>
                  </a:cubicBezTo>
                  <a:lnTo>
                    <a:pt x="15740" y="9503"/>
                  </a:lnTo>
                  <a:lnTo>
                    <a:pt x="15740" y="16313"/>
                  </a:lnTo>
                  <a:cubicBezTo>
                    <a:pt x="15264" y="16898"/>
                    <a:pt x="14963" y="17599"/>
                    <a:pt x="14871" y="18342"/>
                  </a:cubicBezTo>
                  <a:cubicBezTo>
                    <a:pt x="13470" y="19142"/>
                    <a:pt x="11872" y="19568"/>
                    <a:pt x="10243" y="19568"/>
                  </a:cubicBezTo>
                  <a:cubicBezTo>
                    <a:pt x="10238" y="19568"/>
                    <a:pt x="10233" y="19568"/>
                    <a:pt x="10228" y="19568"/>
                  </a:cubicBezTo>
                  <a:cubicBezTo>
                    <a:pt x="8542" y="19568"/>
                    <a:pt x="6963" y="19119"/>
                    <a:pt x="5596" y="18334"/>
                  </a:cubicBezTo>
                  <a:lnTo>
                    <a:pt x="5596" y="16504"/>
                  </a:lnTo>
                  <a:cubicBezTo>
                    <a:pt x="5596" y="15722"/>
                    <a:pt x="4964" y="15086"/>
                    <a:pt x="4182" y="15086"/>
                  </a:cubicBezTo>
                  <a:lnTo>
                    <a:pt x="2265" y="15086"/>
                  </a:lnTo>
                  <a:cubicBezTo>
                    <a:pt x="1402" y="13672"/>
                    <a:pt x="903" y="12011"/>
                    <a:pt x="903" y="10233"/>
                  </a:cubicBezTo>
                  <a:cubicBezTo>
                    <a:pt x="903" y="9373"/>
                    <a:pt x="1020" y="8544"/>
                    <a:pt x="1240" y="7751"/>
                  </a:cubicBezTo>
                  <a:lnTo>
                    <a:pt x="4564" y="7751"/>
                  </a:lnTo>
                  <a:cubicBezTo>
                    <a:pt x="5434" y="7751"/>
                    <a:pt x="6138" y="7045"/>
                    <a:pt x="6138" y="6177"/>
                  </a:cubicBezTo>
                  <a:lnTo>
                    <a:pt x="6138" y="6130"/>
                  </a:lnTo>
                  <a:cubicBezTo>
                    <a:pt x="6138" y="5754"/>
                    <a:pt x="6446" y="5450"/>
                    <a:pt x="6820" y="5450"/>
                  </a:cubicBezTo>
                  <a:cubicBezTo>
                    <a:pt x="7688" y="5450"/>
                    <a:pt x="8394" y="4744"/>
                    <a:pt x="8394" y="3876"/>
                  </a:cubicBezTo>
                  <a:lnTo>
                    <a:pt x="8394" y="3630"/>
                  </a:lnTo>
                  <a:cubicBezTo>
                    <a:pt x="8394" y="2760"/>
                    <a:pt x="7688" y="2054"/>
                    <a:pt x="6820" y="2054"/>
                  </a:cubicBezTo>
                  <a:lnTo>
                    <a:pt x="5743" y="2054"/>
                  </a:lnTo>
                  <a:cubicBezTo>
                    <a:pt x="7082" y="1316"/>
                    <a:pt x="8614" y="898"/>
                    <a:pt x="10240" y="898"/>
                  </a:cubicBezTo>
                  <a:close/>
                  <a:moveTo>
                    <a:pt x="10233" y="1"/>
                  </a:moveTo>
                  <a:cubicBezTo>
                    <a:pt x="7500" y="1"/>
                    <a:pt x="4930" y="1068"/>
                    <a:pt x="2997" y="3000"/>
                  </a:cubicBezTo>
                  <a:cubicBezTo>
                    <a:pt x="1067" y="4930"/>
                    <a:pt x="1" y="7500"/>
                    <a:pt x="1" y="10233"/>
                  </a:cubicBezTo>
                  <a:cubicBezTo>
                    <a:pt x="1" y="12966"/>
                    <a:pt x="1067" y="15536"/>
                    <a:pt x="2997" y="17466"/>
                  </a:cubicBezTo>
                  <a:cubicBezTo>
                    <a:pt x="4930" y="19398"/>
                    <a:pt x="7500" y="20462"/>
                    <a:pt x="10233" y="20462"/>
                  </a:cubicBezTo>
                  <a:cubicBezTo>
                    <a:pt x="11846" y="20462"/>
                    <a:pt x="13431" y="20086"/>
                    <a:pt x="14861" y="19359"/>
                  </a:cubicBezTo>
                  <a:cubicBezTo>
                    <a:pt x="14971" y="20238"/>
                    <a:pt x="15371" y="21056"/>
                    <a:pt x="16012" y="21697"/>
                  </a:cubicBezTo>
                  <a:cubicBezTo>
                    <a:pt x="16772" y="22458"/>
                    <a:pt x="17782" y="22879"/>
                    <a:pt x="18854" y="22879"/>
                  </a:cubicBezTo>
                  <a:cubicBezTo>
                    <a:pt x="21074" y="22879"/>
                    <a:pt x="22881" y="21072"/>
                    <a:pt x="22881" y="18852"/>
                  </a:cubicBezTo>
                  <a:cubicBezTo>
                    <a:pt x="22891" y="17929"/>
                    <a:pt x="22570" y="17032"/>
                    <a:pt x="21989" y="16315"/>
                  </a:cubicBezTo>
                  <a:lnTo>
                    <a:pt x="21989" y="12022"/>
                  </a:lnTo>
                  <a:cubicBezTo>
                    <a:pt x="21989" y="11776"/>
                    <a:pt x="21790" y="11572"/>
                    <a:pt x="21542" y="11572"/>
                  </a:cubicBezTo>
                  <a:cubicBezTo>
                    <a:pt x="21296" y="11572"/>
                    <a:pt x="21092" y="11773"/>
                    <a:pt x="21092" y="12022"/>
                  </a:cubicBezTo>
                  <a:lnTo>
                    <a:pt x="21092" y="16480"/>
                  </a:lnTo>
                  <a:cubicBezTo>
                    <a:pt x="21092" y="16587"/>
                    <a:pt x="21132" y="16694"/>
                    <a:pt x="21205" y="16778"/>
                  </a:cubicBezTo>
                  <a:cubicBezTo>
                    <a:pt x="21712" y="17348"/>
                    <a:pt x="21992" y="18088"/>
                    <a:pt x="21992" y="18852"/>
                  </a:cubicBezTo>
                  <a:cubicBezTo>
                    <a:pt x="21992" y="20583"/>
                    <a:pt x="20588" y="21987"/>
                    <a:pt x="18857" y="21987"/>
                  </a:cubicBezTo>
                  <a:cubicBezTo>
                    <a:pt x="18025" y="21987"/>
                    <a:pt x="17241" y="21660"/>
                    <a:pt x="16644" y="21066"/>
                  </a:cubicBezTo>
                  <a:cubicBezTo>
                    <a:pt x="16051" y="20470"/>
                    <a:pt x="15724" y="19686"/>
                    <a:pt x="15724" y="18852"/>
                  </a:cubicBezTo>
                  <a:cubicBezTo>
                    <a:pt x="15724" y="18088"/>
                    <a:pt x="16004" y="17348"/>
                    <a:pt x="16511" y="16778"/>
                  </a:cubicBezTo>
                  <a:cubicBezTo>
                    <a:pt x="16582" y="16694"/>
                    <a:pt x="16621" y="16590"/>
                    <a:pt x="16621" y="16480"/>
                  </a:cubicBezTo>
                  <a:lnTo>
                    <a:pt x="16621" y="5542"/>
                  </a:lnTo>
                  <a:cubicBezTo>
                    <a:pt x="16621" y="4310"/>
                    <a:pt x="17625" y="3311"/>
                    <a:pt x="18854" y="3311"/>
                  </a:cubicBezTo>
                  <a:cubicBezTo>
                    <a:pt x="20083" y="3311"/>
                    <a:pt x="21087" y="4313"/>
                    <a:pt x="21087" y="5542"/>
                  </a:cubicBezTo>
                  <a:lnTo>
                    <a:pt x="21087" y="8444"/>
                  </a:lnTo>
                  <a:cubicBezTo>
                    <a:pt x="21087" y="8690"/>
                    <a:pt x="21286" y="8892"/>
                    <a:pt x="21534" y="8892"/>
                  </a:cubicBezTo>
                  <a:cubicBezTo>
                    <a:pt x="21780" y="8892"/>
                    <a:pt x="21981" y="8693"/>
                    <a:pt x="21981" y="8444"/>
                  </a:cubicBezTo>
                  <a:lnTo>
                    <a:pt x="21981" y="5542"/>
                  </a:lnTo>
                  <a:cubicBezTo>
                    <a:pt x="21981" y="3816"/>
                    <a:pt x="20580" y="2414"/>
                    <a:pt x="18854" y="2414"/>
                  </a:cubicBezTo>
                  <a:cubicBezTo>
                    <a:pt x="18287" y="2414"/>
                    <a:pt x="17756" y="2569"/>
                    <a:pt x="17295" y="2833"/>
                  </a:cubicBezTo>
                  <a:cubicBezTo>
                    <a:pt x="15384" y="1005"/>
                    <a:pt x="12887" y="1"/>
                    <a:pt x="10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4220719" y="2498546"/>
              <a:ext cx="14114" cy="14161"/>
            </a:xfrm>
            <a:custGeom>
              <a:avLst/>
              <a:gdLst/>
              <a:ahLst/>
              <a:cxnLst/>
              <a:rect l="l" t="t" r="r" b="b"/>
              <a:pathLst>
                <a:path w="895" h="898" extrusionOk="0">
                  <a:moveTo>
                    <a:pt x="448" y="0"/>
                  </a:moveTo>
                  <a:cubicBezTo>
                    <a:pt x="330" y="0"/>
                    <a:pt x="215" y="50"/>
                    <a:pt x="131" y="131"/>
                  </a:cubicBezTo>
                  <a:cubicBezTo>
                    <a:pt x="48" y="212"/>
                    <a:pt x="1" y="330"/>
                    <a:pt x="1" y="447"/>
                  </a:cubicBezTo>
                  <a:cubicBezTo>
                    <a:pt x="1" y="565"/>
                    <a:pt x="48" y="680"/>
                    <a:pt x="131" y="766"/>
                  </a:cubicBezTo>
                  <a:cubicBezTo>
                    <a:pt x="212" y="847"/>
                    <a:pt x="330" y="897"/>
                    <a:pt x="448" y="897"/>
                  </a:cubicBezTo>
                  <a:cubicBezTo>
                    <a:pt x="565" y="897"/>
                    <a:pt x="680" y="847"/>
                    <a:pt x="764" y="766"/>
                  </a:cubicBezTo>
                  <a:cubicBezTo>
                    <a:pt x="850" y="683"/>
                    <a:pt x="895" y="565"/>
                    <a:pt x="895" y="447"/>
                  </a:cubicBezTo>
                  <a:cubicBezTo>
                    <a:pt x="895" y="330"/>
                    <a:pt x="845" y="217"/>
                    <a:pt x="764" y="131"/>
                  </a:cubicBezTo>
                  <a:cubicBezTo>
                    <a:pt x="683" y="47"/>
                    <a:pt x="565" y="0"/>
                    <a:pt x="4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4014146" y="2508769"/>
              <a:ext cx="45670" cy="14130"/>
            </a:xfrm>
            <a:custGeom>
              <a:avLst/>
              <a:gdLst/>
              <a:ahLst/>
              <a:cxnLst/>
              <a:rect l="l" t="t" r="r" b="b"/>
              <a:pathLst>
                <a:path w="2896" h="896" extrusionOk="0">
                  <a:moveTo>
                    <a:pt x="451" y="1"/>
                  </a:moveTo>
                  <a:cubicBezTo>
                    <a:pt x="205" y="3"/>
                    <a:pt x="1" y="202"/>
                    <a:pt x="1" y="448"/>
                  </a:cubicBezTo>
                  <a:cubicBezTo>
                    <a:pt x="1" y="696"/>
                    <a:pt x="202" y="895"/>
                    <a:pt x="451" y="895"/>
                  </a:cubicBezTo>
                  <a:lnTo>
                    <a:pt x="2446" y="895"/>
                  </a:lnTo>
                  <a:cubicBezTo>
                    <a:pt x="2691" y="895"/>
                    <a:pt x="2895" y="696"/>
                    <a:pt x="2895" y="448"/>
                  </a:cubicBezTo>
                  <a:cubicBezTo>
                    <a:pt x="2895" y="202"/>
                    <a:pt x="2694" y="1"/>
                    <a:pt x="2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3985967" y="2508817"/>
              <a:ext cx="14130" cy="14114"/>
            </a:xfrm>
            <a:custGeom>
              <a:avLst/>
              <a:gdLst/>
              <a:ahLst/>
              <a:cxnLst/>
              <a:rect l="l" t="t" r="r" b="b"/>
              <a:pathLst>
                <a:path w="896" h="895" extrusionOk="0">
                  <a:moveTo>
                    <a:pt x="448" y="0"/>
                  </a:moveTo>
                  <a:cubicBezTo>
                    <a:pt x="330" y="0"/>
                    <a:pt x="215" y="45"/>
                    <a:pt x="132" y="131"/>
                  </a:cubicBezTo>
                  <a:cubicBezTo>
                    <a:pt x="48" y="212"/>
                    <a:pt x="1" y="330"/>
                    <a:pt x="1" y="448"/>
                  </a:cubicBezTo>
                  <a:cubicBezTo>
                    <a:pt x="1" y="565"/>
                    <a:pt x="48" y="680"/>
                    <a:pt x="132" y="764"/>
                  </a:cubicBezTo>
                  <a:cubicBezTo>
                    <a:pt x="213" y="850"/>
                    <a:pt x="330" y="895"/>
                    <a:pt x="448" y="895"/>
                  </a:cubicBezTo>
                  <a:cubicBezTo>
                    <a:pt x="566" y="895"/>
                    <a:pt x="681" y="848"/>
                    <a:pt x="764" y="764"/>
                  </a:cubicBezTo>
                  <a:cubicBezTo>
                    <a:pt x="848" y="683"/>
                    <a:pt x="895" y="565"/>
                    <a:pt x="895" y="448"/>
                  </a:cubicBezTo>
                  <a:cubicBezTo>
                    <a:pt x="895" y="330"/>
                    <a:pt x="845" y="215"/>
                    <a:pt x="764" y="131"/>
                  </a:cubicBezTo>
                  <a:cubicBezTo>
                    <a:pt x="681" y="45"/>
                    <a:pt x="566" y="0"/>
                    <a:pt x="4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48"/>
          <p:cNvGrpSpPr/>
          <p:nvPr/>
        </p:nvGrpSpPr>
        <p:grpSpPr>
          <a:xfrm>
            <a:off x="6215074" y="2071684"/>
            <a:ext cx="2469547" cy="2847577"/>
            <a:chOff x="3231105" y="8351260"/>
            <a:chExt cx="2467080" cy="2843880"/>
          </a:xfrm>
        </p:grpSpPr>
        <p:sp>
          <p:nvSpPr>
            <p:cNvPr id="1341" name="Google Shape;1341;p48"/>
            <p:cNvSpPr/>
            <p:nvPr/>
          </p:nvSpPr>
          <p:spPr>
            <a:xfrm>
              <a:off x="3346425" y="9242200"/>
              <a:ext cx="1971000" cy="1904640"/>
            </a:xfrm>
            <a:custGeom>
              <a:avLst/>
              <a:gdLst/>
              <a:ahLst/>
              <a:cxnLst/>
              <a:rect l="l" t="t" r="r" b="b"/>
              <a:pathLst>
                <a:path w="32850" h="31744" extrusionOk="0">
                  <a:moveTo>
                    <a:pt x="5241" y="1"/>
                  </a:moveTo>
                  <a:lnTo>
                    <a:pt x="5241" y="1744"/>
                  </a:lnTo>
                  <a:cubicBezTo>
                    <a:pt x="4738" y="12470"/>
                    <a:pt x="3151" y="22302"/>
                    <a:pt x="246" y="31039"/>
                  </a:cubicBezTo>
                  <a:cubicBezTo>
                    <a:pt x="201" y="31162"/>
                    <a:pt x="157" y="31274"/>
                    <a:pt x="112" y="31408"/>
                  </a:cubicBezTo>
                  <a:cubicBezTo>
                    <a:pt x="79" y="31520"/>
                    <a:pt x="45" y="31631"/>
                    <a:pt x="0" y="31743"/>
                  </a:cubicBezTo>
                  <a:lnTo>
                    <a:pt x="32849" y="31743"/>
                  </a:lnTo>
                  <a:cubicBezTo>
                    <a:pt x="30000" y="23710"/>
                    <a:pt x="28525" y="13486"/>
                    <a:pt x="27631" y="2302"/>
                  </a:cubicBezTo>
                  <a:cubicBezTo>
                    <a:pt x="27620" y="2146"/>
                    <a:pt x="27598" y="2001"/>
                    <a:pt x="27587" y="1855"/>
                  </a:cubicBezTo>
                  <a:lnTo>
                    <a:pt x="275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3346425" y="9242860"/>
              <a:ext cx="2351760" cy="1903980"/>
            </a:xfrm>
            <a:custGeom>
              <a:avLst/>
              <a:gdLst/>
              <a:ahLst/>
              <a:cxnLst/>
              <a:rect l="l" t="t" r="r" b="b"/>
              <a:pathLst>
                <a:path w="39196" h="31733" extrusionOk="0">
                  <a:moveTo>
                    <a:pt x="5241" y="1"/>
                  </a:moveTo>
                  <a:lnTo>
                    <a:pt x="5241" y="805"/>
                  </a:lnTo>
                  <a:cubicBezTo>
                    <a:pt x="11833" y="1688"/>
                    <a:pt x="18436" y="2213"/>
                    <a:pt x="25017" y="2302"/>
                  </a:cubicBezTo>
                  <a:cubicBezTo>
                    <a:pt x="26704" y="29609"/>
                    <a:pt x="39195" y="30313"/>
                    <a:pt x="0" y="31062"/>
                  </a:cubicBezTo>
                  <a:lnTo>
                    <a:pt x="224" y="31732"/>
                  </a:lnTo>
                  <a:lnTo>
                    <a:pt x="32849" y="31732"/>
                  </a:lnTo>
                  <a:cubicBezTo>
                    <a:pt x="30000" y="23699"/>
                    <a:pt x="28525" y="13475"/>
                    <a:pt x="27631" y="2302"/>
                  </a:cubicBezTo>
                  <a:cubicBezTo>
                    <a:pt x="27564" y="1688"/>
                    <a:pt x="27598" y="615"/>
                    <a:pt x="27587"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3525405" y="9173140"/>
              <a:ext cx="1613700" cy="80520"/>
            </a:xfrm>
            <a:custGeom>
              <a:avLst/>
              <a:gdLst/>
              <a:ahLst/>
              <a:cxnLst/>
              <a:rect l="l" t="t" r="r" b="b"/>
              <a:pathLst>
                <a:path w="26895" h="1342" extrusionOk="0">
                  <a:moveTo>
                    <a:pt x="671" y="1"/>
                  </a:moveTo>
                  <a:cubicBezTo>
                    <a:pt x="291" y="1"/>
                    <a:pt x="1" y="314"/>
                    <a:pt x="1" y="671"/>
                  </a:cubicBezTo>
                  <a:cubicBezTo>
                    <a:pt x="1" y="1051"/>
                    <a:pt x="302" y="1342"/>
                    <a:pt x="671" y="1342"/>
                  </a:cubicBezTo>
                  <a:lnTo>
                    <a:pt x="26224" y="1342"/>
                  </a:lnTo>
                  <a:cubicBezTo>
                    <a:pt x="26604" y="1342"/>
                    <a:pt x="26894" y="1029"/>
                    <a:pt x="26894" y="671"/>
                  </a:cubicBezTo>
                  <a:cubicBezTo>
                    <a:pt x="26894" y="526"/>
                    <a:pt x="26849" y="392"/>
                    <a:pt x="26771" y="280"/>
                  </a:cubicBezTo>
                  <a:cubicBezTo>
                    <a:pt x="26659" y="112"/>
                    <a:pt x="26458" y="1"/>
                    <a:pt x="26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3971865" y="9816040"/>
              <a:ext cx="720720" cy="720720"/>
            </a:xfrm>
            <a:custGeom>
              <a:avLst/>
              <a:gdLst/>
              <a:ahLst/>
              <a:cxnLst/>
              <a:rect l="l" t="t" r="r" b="b"/>
              <a:pathLst>
                <a:path w="12012" h="12012" extrusionOk="0">
                  <a:moveTo>
                    <a:pt x="6001" y="1"/>
                  </a:moveTo>
                  <a:cubicBezTo>
                    <a:pt x="3900" y="1"/>
                    <a:pt x="2057" y="1084"/>
                    <a:pt x="973" y="2727"/>
                  </a:cubicBezTo>
                  <a:cubicBezTo>
                    <a:pt x="358" y="3677"/>
                    <a:pt x="1" y="4794"/>
                    <a:pt x="1" y="6001"/>
                  </a:cubicBezTo>
                  <a:cubicBezTo>
                    <a:pt x="1" y="7218"/>
                    <a:pt x="358" y="8336"/>
                    <a:pt x="973" y="9285"/>
                  </a:cubicBezTo>
                  <a:cubicBezTo>
                    <a:pt x="2057" y="10917"/>
                    <a:pt x="3900" y="12012"/>
                    <a:pt x="6001" y="12012"/>
                  </a:cubicBezTo>
                  <a:cubicBezTo>
                    <a:pt x="7431" y="12012"/>
                    <a:pt x="8738" y="11520"/>
                    <a:pt x="9766" y="10682"/>
                  </a:cubicBezTo>
                  <a:cubicBezTo>
                    <a:pt x="11129" y="9576"/>
                    <a:pt x="12012" y="7889"/>
                    <a:pt x="12012" y="6001"/>
                  </a:cubicBezTo>
                  <a:cubicBezTo>
                    <a:pt x="12012" y="4124"/>
                    <a:pt x="11129" y="2414"/>
                    <a:pt x="9766" y="1330"/>
                  </a:cubicBezTo>
                  <a:cubicBezTo>
                    <a:pt x="8727" y="503"/>
                    <a:pt x="7431" y="1"/>
                    <a:pt x="6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3570345" y="8351260"/>
              <a:ext cx="1463460" cy="730140"/>
            </a:xfrm>
            <a:custGeom>
              <a:avLst/>
              <a:gdLst/>
              <a:ahLst/>
              <a:cxnLst/>
              <a:rect l="l" t="t" r="r" b="b"/>
              <a:pathLst>
                <a:path w="24391" h="12169" extrusionOk="0">
                  <a:moveTo>
                    <a:pt x="13531" y="1"/>
                  </a:moveTo>
                  <a:cubicBezTo>
                    <a:pt x="12570" y="1"/>
                    <a:pt x="11732" y="503"/>
                    <a:pt x="11263" y="1274"/>
                  </a:cubicBezTo>
                  <a:cubicBezTo>
                    <a:pt x="11218" y="1274"/>
                    <a:pt x="11173" y="1286"/>
                    <a:pt x="11128" y="1286"/>
                  </a:cubicBezTo>
                  <a:cubicBezTo>
                    <a:pt x="10682" y="660"/>
                    <a:pt x="9944" y="246"/>
                    <a:pt x="9106" y="246"/>
                  </a:cubicBezTo>
                  <a:cubicBezTo>
                    <a:pt x="8156" y="246"/>
                    <a:pt x="7352" y="772"/>
                    <a:pt x="6916" y="1520"/>
                  </a:cubicBezTo>
                  <a:cubicBezTo>
                    <a:pt x="6659" y="1442"/>
                    <a:pt x="6402" y="1386"/>
                    <a:pt x="6123" y="1386"/>
                  </a:cubicBezTo>
                  <a:cubicBezTo>
                    <a:pt x="5173" y="1386"/>
                    <a:pt x="4346" y="1922"/>
                    <a:pt x="3922" y="2704"/>
                  </a:cubicBezTo>
                  <a:cubicBezTo>
                    <a:pt x="3531" y="2135"/>
                    <a:pt x="2883" y="1777"/>
                    <a:pt x="2157" y="1777"/>
                  </a:cubicBezTo>
                  <a:cubicBezTo>
                    <a:pt x="961" y="1777"/>
                    <a:pt x="0" y="2738"/>
                    <a:pt x="0" y="3922"/>
                  </a:cubicBezTo>
                  <a:cubicBezTo>
                    <a:pt x="0" y="4749"/>
                    <a:pt x="458" y="5464"/>
                    <a:pt x="1140" y="5822"/>
                  </a:cubicBezTo>
                  <a:cubicBezTo>
                    <a:pt x="514" y="6313"/>
                    <a:pt x="112" y="7062"/>
                    <a:pt x="112" y="7922"/>
                  </a:cubicBezTo>
                  <a:cubicBezTo>
                    <a:pt x="112" y="8671"/>
                    <a:pt x="436" y="9341"/>
                    <a:pt x="939" y="9833"/>
                  </a:cubicBezTo>
                  <a:cubicBezTo>
                    <a:pt x="1408" y="10280"/>
                    <a:pt x="2056" y="10559"/>
                    <a:pt x="2771" y="10559"/>
                  </a:cubicBezTo>
                  <a:cubicBezTo>
                    <a:pt x="3050" y="10559"/>
                    <a:pt x="3307" y="10514"/>
                    <a:pt x="3564" y="10436"/>
                  </a:cubicBezTo>
                  <a:cubicBezTo>
                    <a:pt x="3810" y="10771"/>
                    <a:pt x="4190" y="11017"/>
                    <a:pt x="4615" y="11107"/>
                  </a:cubicBezTo>
                  <a:cubicBezTo>
                    <a:pt x="4983" y="11408"/>
                    <a:pt x="5464" y="11609"/>
                    <a:pt x="5989" y="11609"/>
                  </a:cubicBezTo>
                  <a:cubicBezTo>
                    <a:pt x="6156" y="11609"/>
                    <a:pt x="6324" y="11576"/>
                    <a:pt x="6480" y="11554"/>
                  </a:cubicBezTo>
                  <a:cubicBezTo>
                    <a:pt x="6548" y="11811"/>
                    <a:pt x="6805" y="12000"/>
                    <a:pt x="7084" y="12000"/>
                  </a:cubicBezTo>
                  <a:cubicBezTo>
                    <a:pt x="7196" y="12000"/>
                    <a:pt x="7285" y="11967"/>
                    <a:pt x="7374" y="11922"/>
                  </a:cubicBezTo>
                  <a:cubicBezTo>
                    <a:pt x="7475" y="11978"/>
                    <a:pt x="7598" y="12023"/>
                    <a:pt x="7721" y="12023"/>
                  </a:cubicBezTo>
                  <a:cubicBezTo>
                    <a:pt x="7967" y="12023"/>
                    <a:pt x="8168" y="11900"/>
                    <a:pt x="8279" y="11721"/>
                  </a:cubicBezTo>
                  <a:lnTo>
                    <a:pt x="8313" y="11721"/>
                  </a:lnTo>
                  <a:cubicBezTo>
                    <a:pt x="8536" y="11721"/>
                    <a:pt x="8715" y="11621"/>
                    <a:pt x="8860" y="11464"/>
                  </a:cubicBezTo>
                  <a:lnTo>
                    <a:pt x="8838" y="11464"/>
                  </a:lnTo>
                  <a:cubicBezTo>
                    <a:pt x="8972" y="11464"/>
                    <a:pt x="9095" y="11442"/>
                    <a:pt x="9196" y="11386"/>
                  </a:cubicBezTo>
                  <a:cubicBezTo>
                    <a:pt x="9330" y="11531"/>
                    <a:pt x="9508" y="11632"/>
                    <a:pt x="9732" y="11632"/>
                  </a:cubicBezTo>
                  <a:cubicBezTo>
                    <a:pt x="9844" y="11632"/>
                    <a:pt x="9944" y="11609"/>
                    <a:pt x="10034" y="11565"/>
                  </a:cubicBezTo>
                  <a:cubicBezTo>
                    <a:pt x="10067" y="11732"/>
                    <a:pt x="10212" y="11855"/>
                    <a:pt x="10380" y="11855"/>
                  </a:cubicBezTo>
                  <a:cubicBezTo>
                    <a:pt x="10402" y="11855"/>
                    <a:pt x="10447" y="11844"/>
                    <a:pt x="10480" y="11844"/>
                  </a:cubicBezTo>
                  <a:cubicBezTo>
                    <a:pt x="10648" y="12034"/>
                    <a:pt x="10883" y="12168"/>
                    <a:pt x="11162" y="12168"/>
                  </a:cubicBezTo>
                  <a:cubicBezTo>
                    <a:pt x="11553" y="12168"/>
                    <a:pt x="11888" y="11900"/>
                    <a:pt x="12000" y="11554"/>
                  </a:cubicBezTo>
                  <a:cubicBezTo>
                    <a:pt x="12179" y="11788"/>
                    <a:pt x="12458" y="11945"/>
                    <a:pt x="12782" y="11945"/>
                  </a:cubicBezTo>
                  <a:cubicBezTo>
                    <a:pt x="13050" y="11945"/>
                    <a:pt x="13285" y="11833"/>
                    <a:pt x="13452" y="11665"/>
                  </a:cubicBezTo>
                  <a:cubicBezTo>
                    <a:pt x="13553" y="11699"/>
                    <a:pt x="13665" y="11721"/>
                    <a:pt x="13754" y="11721"/>
                  </a:cubicBezTo>
                  <a:cubicBezTo>
                    <a:pt x="13922" y="11721"/>
                    <a:pt x="14089" y="11676"/>
                    <a:pt x="14246" y="11587"/>
                  </a:cubicBezTo>
                  <a:cubicBezTo>
                    <a:pt x="14391" y="11688"/>
                    <a:pt x="14559" y="11743"/>
                    <a:pt x="14737" y="11743"/>
                  </a:cubicBezTo>
                  <a:cubicBezTo>
                    <a:pt x="14894" y="11743"/>
                    <a:pt x="15017" y="11699"/>
                    <a:pt x="15140" y="11632"/>
                  </a:cubicBezTo>
                  <a:cubicBezTo>
                    <a:pt x="15240" y="11665"/>
                    <a:pt x="15341" y="11688"/>
                    <a:pt x="15430" y="11688"/>
                  </a:cubicBezTo>
                  <a:cubicBezTo>
                    <a:pt x="15542" y="11688"/>
                    <a:pt x="15654" y="11665"/>
                    <a:pt x="15754" y="11621"/>
                  </a:cubicBezTo>
                  <a:cubicBezTo>
                    <a:pt x="15899" y="11710"/>
                    <a:pt x="16067" y="11777"/>
                    <a:pt x="16246" y="11777"/>
                  </a:cubicBezTo>
                  <a:cubicBezTo>
                    <a:pt x="16603" y="11777"/>
                    <a:pt x="16916" y="11565"/>
                    <a:pt x="17050" y="11252"/>
                  </a:cubicBezTo>
                  <a:cubicBezTo>
                    <a:pt x="17084" y="11263"/>
                    <a:pt x="17106" y="11263"/>
                    <a:pt x="17140" y="11263"/>
                  </a:cubicBezTo>
                  <a:cubicBezTo>
                    <a:pt x="17553" y="11263"/>
                    <a:pt x="17888" y="10928"/>
                    <a:pt x="17888" y="10514"/>
                  </a:cubicBezTo>
                  <a:lnTo>
                    <a:pt x="17888" y="10503"/>
                  </a:lnTo>
                  <a:cubicBezTo>
                    <a:pt x="18056" y="10559"/>
                    <a:pt x="18246" y="10593"/>
                    <a:pt x="18424" y="10593"/>
                  </a:cubicBezTo>
                  <a:cubicBezTo>
                    <a:pt x="18827" y="10593"/>
                    <a:pt x="19195" y="10459"/>
                    <a:pt x="19486" y="10224"/>
                  </a:cubicBezTo>
                  <a:cubicBezTo>
                    <a:pt x="19698" y="10347"/>
                    <a:pt x="19933" y="10414"/>
                    <a:pt x="20179" y="10414"/>
                  </a:cubicBezTo>
                  <a:cubicBezTo>
                    <a:pt x="20905" y="10414"/>
                    <a:pt x="21497" y="9866"/>
                    <a:pt x="21553" y="9163"/>
                  </a:cubicBezTo>
                  <a:lnTo>
                    <a:pt x="21687" y="9163"/>
                  </a:lnTo>
                  <a:cubicBezTo>
                    <a:pt x="22894" y="9163"/>
                    <a:pt x="23866" y="8190"/>
                    <a:pt x="23866" y="6995"/>
                  </a:cubicBezTo>
                  <a:cubicBezTo>
                    <a:pt x="23866" y="6704"/>
                    <a:pt x="23810" y="6414"/>
                    <a:pt x="23698" y="6146"/>
                  </a:cubicBezTo>
                  <a:cubicBezTo>
                    <a:pt x="24123" y="5643"/>
                    <a:pt x="24391" y="4984"/>
                    <a:pt x="24346" y="4291"/>
                  </a:cubicBezTo>
                  <a:cubicBezTo>
                    <a:pt x="24346" y="3397"/>
                    <a:pt x="23944" y="2582"/>
                    <a:pt x="23296" y="2056"/>
                  </a:cubicBezTo>
                  <a:cubicBezTo>
                    <a:pt x="22793" y="1610"/>
                    <a:pt x="22123" y="1353"/>
                    <a:pt x="21408" y="1353"/>
                  </a:cubicBezTo>
                  <a:cubicBezTo>
                    <a:pt x="20771" y="1353"/>
                    <a:pt x="20167" y="1565"/>
                    <a:pt x="19676" y="1922"/>
                  </a:cubicBezTo>
                  <a:cubicBezTo>
                    <a:pt x="19195" y="1420"/>
                    <a:pt x="18503" y="1107"/>
                    <a:pt x="17743" y="1107"/>
                  </a:cubicBezTo>
                  <a:cubicBezTo>
                    <a:pt x="17095" y="1107"/>
                    <a:pt x="16492" y="1341"/>
                    <a:pt x="16033" y="1721"/>
                  </a:cubicBezTo>
                  <a:cubicBezTo>
                    <a:pt x="15642" y="716"/>
                    <a:pt x="14681" y="1"/>
                    <a:pt x="13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3626625" y="8475280"/>
              <a:ext cx="1407180" cy="606120"/>
            </a:xfrm>
            <a:custGeom>
              <a:avLst/>
              <a:gdLst/>
              <a:ahLst/>
              <a:cxnLst/>
              <a:rect l="l" t="t" r="r" b="b"/>
              <a:pathLst>
                <a:path w="23453" h="10102" extrusionOk="0">
                  <a:moveTo>
                    <a:pt x="22391" y="1"/>
                  </a:moveTo>
                  <a:lnTo>
                    <a:pt x="22391" y="12"/>
                  </a:lnTo>
                  <a:cubicBezTo>
                    <a:pt x="22391" y="23"/>
                    <a:pt x="22369" y="56"/>
                    <a:pt x="22369" y="68"/>
                  </a:cubicBezTo>
                  <a:cubicBezTo>
                    <a:pt x="21777" y="2917"/>
                    <a:pt x="19799" y="5308"/>
                    <a:pt x="17140" y="6470"/>
                  </a:cubicBezTo>
                  <a:cubicBezTo>
                    <a:pt x="16213" y="6861"/>
                    <a:pt x="15274" y="7207"/>
                    <a:pt x="14313" y="7475"/>
                  </a:cubicBezTo>
                  <a:cubicBezTo>
                    <a:pt x="13847" y="7594"/>
                    <a:pt x="13368" y="7654"/>
                    <a:pt x="12889" y="7654"/>
                  </a:cubicBezTo>
                  <a:cubicBezTo>
                    <a:pt x="12555" y="7654"/>
                    <a:pt x="12220" y="7625"/>
                    <a:pt x="11889" y="7565"/>
                  </a:cubicBezTo>
                  <a:cubicBezTo>
                    <a:pt x="10358" y="7285"/>
                    <a:pt x="8883" y="7107"/>
                    <a:pt x="7442" y="7006"/>
                  </a:cubicBezTo>
                  <a:cubicBezTo>
                    <a:pt x="7280" y="7001"/>
                    <a:pt x="7123" y="6998"/>
                    <a:pt x="6968" y="6998"/>
                  </a:cubicBezTo>
                  <a:cubicBezTo>
                    <a:pt x="6813" y="6998"/>
                    <a:pt x="6660" y="7001"/>
                    <a:pt x="6503" y="7006"/>
                  </a:cubicBezTo>
                  <a:cubicBezTo>
                    <a:pt x="4425" y="7118"/>
                    <a:pt x="2246" y="7386"/>
                    <a:pt x="1" y="7766"/>
                  </a:cubicBezTo>
                  <a:cubicBezTo>
                    <a:pt x="470" y="8213"/>
                    <a:pt x="1118" y="8492"/>
                    <a:pt x="1833" y="8492"/>
                  </a:cubicBezTo>
                  <a:cubicBezTo>
                    <a:pt x="2112" y="8492"/>
                    <a:pt x="2369" y="8447"/>
                    <a:pt x="2626" y="8369"/>
                  </a:cubicBezTo>
                  <a:cubicBezTo>
                    <a:pt x="2872" y="8704"/>
                    <a:pt x="3252" y="8950"/>
                    <a:pt x="3677" y="9040"/>
                  </a:cubicBezTo>
                  <a:cubicBezTo>
                    <a:pt x="4045" y="9341"/>
                    <a:pt x="4526" y="9542"/>
                    <a:pt x="5051" y="9542"/>
                  </a:cubicBezTo>
                  <a:cubicBezTo>
                    <a:pt x="5218" y="9542"/>
                    <a:pt x="5386" y="9509"/>
                    <a:pt x="5542" y="9487"/>
                  </a:cubicBezTo>
                  <a:cubicBezTo>
                    <a:pt x="5610" y="9744"/>
                    <a:pt x="5867" y="9933"/>
                    <a:pt x="6146" y="9933"/>
                  </a:cubicBezTo>
                  <a:cubicBezTo>
                    <a:pt x="6258" y="9933"/>
                    <a:pt x="6347" y="9900"/>
                    <a:pt x="6436" y="9855"/>
                  </a:cubicBezTo>
                  <a:cubicBezTo>
                    <a:pt x="6537" y="9911"/>
                    <a:pt x="6660" y="9956"/>
                    <a:pt x="6783" y="9956"/>
                  </a:cubicBezTo>
                  <a:cubicBezTo>
                    <a:pt x="7029" y="9956"/>
                    <a:pt x="7230" y="9833"/>
                    <a:pt x="7341" y="9654"/>
                  </a:cubicBezTo>
                  <a:lnTo>
                    <a:pt x="7375" y="9654"/>
                  </a:lnTo>
                  <a:cubicBezTo>
                    <a:pt x="7598" y="9654"/>
                    <a:pt x="7777" y="9554"/>
                    <a:pt x="7922" y="9397"/>
                  </a:cubicBezTo>
                  <a:lnTo>
                    <a:pt x="7900" y="9397"/>
                  </a:lnTo>
                  <a:cubicBezTo>
                    <a:pt x="8034" y="9397"/>
                    <a:pt x="8157" y="9375"/>
                    <a:pt x="8258" y="9319"/>
                  </a:cubicBezTo>
                  <a:cubicBezTo>
                    <a:pt x="8392" y="9464"/>
                    <a:pt x="8570" y="9565"/>
                    <a:pt x="8794" y="9565"/>
                  </a:cubicBezTo>
                  <a:cubicBezTo>
                    <a:pt x="8906" y="9565"/>
                    <a:pt x="9006" y="9542"/>
                    <a:pt x="9096" y="9498"/>
                  </a:cubicBezTo>
                  <a:cubicBezTo>
                    <a:pt x="9129" y="9665"/>
                    <a:pt x="9274" y="9788"/>
                    <a:pt x="9442" y="9788"/>
                  </a:cubicBezTo>
                  <a:cubicBezTo>
                    <a:pt x="9464" y="9788"/>
                    <a:pt x="9509" y="9777"/>
                    <a:pt x="9542" y="9777"/>
                  </a:cubicBezTo>
                  <a:cubicBezTo>
                    <a:pt x="9710" y="9967"/>
                    <a:pt x="9945" y="10101"/>
                    <a:pt x="10224" y="10101"/>
                  </a:cubicBezTo>
                  <a:cubicBezTo>
                    <a:pt x="10615" y="10101"/>
                    <a:pt x="10950" y="9833"/>
                    <a:pt x="11062" y="9487"/>
                  </a:cubicBezTo>
                  <a:cubicBezTo>
                    <a:pt x="11241" y="9721"/>
                    <a:pt x="11520" y="9878"/>
                    <a:pt x="11844" y="9878"/>
                  </a:cubicBezTo>
                  <a:cubicBezTo>
                    <a:pt x="12112" y="9878"/>
                    <a:pt x="12347" y="9766"/>
                    <a:pt x="12514" y="9598"/>
                  </a:cubicBezTo>
                  <a:cubicBezTo>
                    <a:pt x="12615" y="9632"/>
                    <a:pt x="12727" y="9654"/>
                    <a:pt x="12816" y="9654"/>
                  </a:cubicBezTo>
                  <a:cubicBezTo>
                    <a:pt x="12984" y="9654"/>
                    <a:pt x="13151" y="9609"/>
                    <a:pt x="13308" y="9520"/>
                  </a:cubicBezTo>
                  <a:cubicBezTo>
                    <a:pt x="13453" y="9621"/>
                    <a:pt x="13621" y="9676"/>
                    <a:pt x="13799" y="9676"/>
                  </a:cubicBezTo>
                  <a:cubicBezTo>
                    <a:pt x="13956" y="9676"/>
                    <a:pt x="14079" y="9632"/>
                    <a:pt x="14202" y="9565"/>
                  </a:cubicBezTo>
                  <a:cubicBezTo>
                    <a:pt x="14302" y="9598"/>
                    <a:pt x="14403" y="9621"/>
                    <a:pt x="14492" y="9621"/>
                  </a:cubicBezTo>
                  <a:cubicBezTo>
                    <a:pt x="14604" y="9621"/>
                    <a:pt x="14716" y="9598"/>
                    <a:pt x="14816" y="9554"/>
                  </a:cubicBezTo>
                  <a:cubicBezTo>
                    <a:pt x="14961" y="9643"/>
                    <a:pt x="15129" y="9710"/>
                    <a:pt x="15308" y="9710"/>
                  </a:cubicBezTo>
                  <a:cubicBezTo>
                    <a:pt x="15665" y="9710"/>
                    <a:pt x="15978" y="9498"/>
                    <a:pt x="16112" y="9185"/>
                  </a:cubicBezTo>
                  <a:cubicBezTo>
                    <a:pt x="16146" y="9196"/>
                    <a:pt x="16168" y="9196"/>
                    <a:pt x="16202" y="9196"/>
                  </a:cubicBezTo>
                  <a:cubicBezTo>
                    <a:pt x="16615" y="9196"/>
                    <a:pt x="16950" y="8861"/>
                    <a:pt x="16950" y="8447"/>
                  </a:cubicBezTo>
                  <a:lnTo>
                    <a:pt x="16950" y="8436"/>
                  </a:lnTo>
                  <a:cubicBezTo>
                    <a:pt x="17118" y="8492"/>
                    <a:pt x="17308" y="8526"/>
                    <a:pt x="17486" y="8526"/>
                  </a:cubicBezTo>
                  <a:cubicBezTo>
                    <a:pt x="17889" y="8526"/>
                    <a:pt x="18257" y="8392"/>
                    <a:pt x="18548" y="8157"/>
                  </a:cubicBezTo>
                  <a:cubicBezTo>
                    <a:pt x="18760" y="8280"/>
                    <a:pt x="18995" y="8347"/>
                    <a:pt x="19241" y="8347"/>
                  </a:cubicBezTo>
                  <a:cubicBezTo>
                    <a:pt x="19967" y="8347"/>
                    <a:pt x="20559" y="7799"/>
                    <a:pt x="20615" y="7096"/>
                  </a:cubicBezTo>
                  <a:lnTo>
                    <a:pt x="20749" y="7096"/>
                  </a:lnTo>
                  <a:cubicBezTo>
                    <a:pt x="21956" y="7096"/>
                    <a:pt x="22928" y="6123"/>
                    <a:pt x="22928" y="4928"/>
                  </a:cubicBezTo>
                  <a:cubicBezTo>
                    <a:pt x="22928" y="4637"/>
                    <a:pt x="22872" y="4347"/>
                    <a:pt x="22760" y="4079"/>
                  </a:cubicBezTo>
                  <a:cubicBezTo>
                    <a:pt x="23185" y="3576"/>
                    <a:pt x="23453" y="2917"/>
                    <a:pt x="23431" y="2235"/>
                  </a:cubicBezTo>
                  <a:cubicBezTo>
                    <a:pt x="23431" y="1341"/>
                    <a:pt x="23028" y="526"/>
                    <a:pt x="22391"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4012125" y="9850720"/>
              <a:ext cx="641580" cy="619020"/>
            </a:xfrm>
            <a:custGeom>
              <a:avLst/>
              <a:gdLst/>
              <a:ahLst/>
              <a:cxnLst/>
              <a:rect l="l" t="t" r="r" b="b"/>
              <a:pathLst>
                <a:path w="10693" h="10317" extrusionOk="0">
                  <a:moveTo>
                    <a:pt x="5363" y="4439"/>
                  </a:moveTo>
                  <a:cubicBezTo>
                    <a:pt x="5911" y="4439"/>
                    <a:pt x="6358" y="4886"/>
                    <a:pt x="6358" y="5423"/>
                  </a:cubicBezTo>
                  <a:cubicBezTo>
                    <a:pt x="6358" y="5970"/>
                    <a:pt x="5911" y="6417"/>
                    <a:pt x="5363" y="6417"/>
                  </a:cubicBezTo>
                  <a:cubicBezTo>
                    <a:pt x="4816" y="6417"/>
                    <a:pt x="4369" y="5970"/>
                    <a:pt x="4369" y="5423"/>
                  </a:cubicBezTo>
                  <a:cubicBezTo>
                    <a:pt x="4369" y="4886"/>
                    <a:pt x="4816" y="4439"/>
                    <a:pt x="5363" y="4439"/>
                  </a:cubicBezTo>
                  <a:close/>
                  <a:moveTo>
                    <a:pt x="5280" y="1"/>
                  </a:moveTo>
                  <a:cubicBezTo>
                    <a:pt x="4816" y="1"/>
                    <a:pt x="4353" y="76"/>
                    <a:pt x="3911" y="227"/>
                  </a:cubicBezTo>
                  <a:cubicBezTo>
                    <a:pt x="3397" y="406"/>
                    <a:pt x="2950" y="618"/>
                    <a:pt x="2536" y="875"/>
                  </a:cubicBezTo>
                  <a:cubicBezTo>
                    <a:pt x="2983" y="2004"/>
                    <a:pt x="3676" y="3166"/>
                    <a:pt x="4414" y="4339"/>
                  </a:cubicBezTo>
                  <a:cubicBezTo>
                    <a:pt x="4157" y="4562"/>
                    <a:pt x="3989" y="4864"/>
                    <a:pt x="3933" y="5210"/>
                  </a:cubicBezTo>
                  <a:cubicBezTo>
                    <a:pt x="2671" y="5255"/>
                    <a:pt x="1441" y="5344"/>
                    <a:pt x="324" y="5545"/>
                  </a:cubicBezTo>
                  <a:cubicBezTo>
                    <a:pt x="212" y="5568"/>
                    <a:pt x="101" y="5590"/>
                    <a:pt x="0" y="5624"/>
                  </a:cubicBezTo>
                  <a:cubicBezTo>
                    <a:pt x="11" y="6093"/>
                    <a:pt x="101" y="6596"/>
                    <a:pt x="235" y="7110"/>
                  </a:cubicBezTo>
                  <a:cubicBezTo>
                    <a:pt x="268" y="7199"/>
                    <a:pt x="291" y="7300"/>
                    <a:pt x="324" y="7378"/>
                  </a:cubicBezTo>
                  <a:cubicBezTo>
                    <a:pt x="604" y="8205"/>
                    <a:pt x="1129" y="8931"/>
                    <a:pt x="1844" y="9434"/>
                  </a:cubicBezTo>
                  <a:cubicBezTo>
                    <a:pt x="2246" y="9724"/>
                    <a:pt x="2693" y="10026"/>
                    <a:pt x="3173" y="10305"/>
                  </a:cubicBezTo>
                  <a:cubicBezTo>
                    <a:pt x="3698" y="9210"/>
                    <a:pt x="4302" y="8048"/>
                    <a:pt x="4983" y="6808"/>
                  </a:cubicBezTo>
                  <a:cubicBezTo>
                    <a:pt x="5106" y="6842"/>
                    <a:pt x="5240" y="6864"/>
                    <a:pt x="5374" y="6864"/>
                  </a:cubicBezTo>
                  <a:cubicBezTo>
                    <a:pt x="5486" y="6864"/>
                    <a:pt x="5598" y="6853"/>
                    <a:pt x="5710" y="6819"/>
                  </a:cubicBezTo>
                  <a:cubicBezTo>
                    <a:pt x="6391" y="8071"/>
                    <a:pt x="6994" y="9244"/>
                    <a:pt x="7531" y="10316"/>
                  </a:cubicBezTo>
                  <a:cubicBezTo>
                    <a:pt x="8000" y="10037"/>
                    <a:pt x="8447" y="9747"/>
                    <a:pt x="8849" y="9445"/>
                  </a:cubicBezTo>
                  <a:cubicBezTo>
                    <a:pt x="8939" y="9378"/>
                    <a:pt x="9039" y="9322"/>
                    <a:pt x="9106" y="9255"/>
                  </a:cubicBezTo>
                  <a:cubicBezTo>
                    <a:pt x="9765" y="8696"/>
                    <a:pt x="10235" y="7959"/>
                    <a:pt x="10458" y="7132"/>
                  </a:cubicBezTo>
                  <a:cubicBezTo>
                    <a:pt x="10603" y="6618"/>
                    <a:pt x="10682" y="6115"/>
                    <a:pt x="10693" y="5635"/>
                  </a:cubicBezTo>
                  <a:cubicBezTo>
                    <a:pt x="10179" y="5534"/>
                    <a:pt x="9654" y="5456"/>
                    <a:pt x="9095" y="5400"/>
                  </a:cubicBezTo>
                  <a:cubicBezTo>
                    <a:pt x="8346" y="5311"/>
                    <a:pt x="7587" y="5266"/>
                    <a:pt x="6805" y="5244"/>
                  </a:cubicBezTo>
                  <a:cubicBezTo>
                    <a:pt x="6760" y="4886"/>
                    <a:pt x="6581" y="4573"/>
                    <a:pt x="6324" y="4339"/>
                  </a:cubicBezTo>
                  <a:cubicBezTo>
                    <a:pt x="6972" y="3076"/>
                    <a:pt x="7598" y="1925"/>
                    <a:pt x="8201" y="875"/>
                  </a:cubicBezTo>
                  <a:cubicBezTo>
                    <a:pt x="7698" y="641"/>
                    <a:pt x="7218" y="428"/>
                    <a:pt x="6749" y="261"/>
                  </a:cubicBezTo>
                  <a:cubicBezTo>
                    <a:pt x="6275" y="87"/>
                    <a:pt x="5777"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3231105" y="11106520"/>
              <a:ext cx="2202240" cy="88620"/>
            </a:xfrm>
            <a:custGeom>
              <a:avLst/>
              <a:gdLst/>
              <a:ahLst/>
              <a:cxnLst/>
              <a:rect l="l" t="t" r="r" b="b"/>
              <a:pathLst>
                <a:path w="36704" h="1477" extrusionOk="0">
                  <a:moveTo>
                    <a:pt x="604" y="1"/>
                  </a:moveTo>
                  <a:cubicBezTo>
                    <a:pt x="269" y="1"/>
                    <a:pt x="1" y="336"/>
                    <a:pt x="1" y="738"/>
                  </a:cubicBezTo>
                  <a:cubicBezTo>
                    <a:pt x="1" y="1149"/>
                    <a:pt x="252" y="1477"/>
                    <a:pt x="572" y="1477"/>
                  </a:cubicBezTo>
                  <a:cubicBezTo>
                    <a:pt x="583" y="1477"/>
                    <a:pt x="593" y="1476"/>
                    <a:pt x="604" y="1476"/>
                  </a:cubicBezTo>
                  <a:lnTo>
                    <a:pt x="36101" y="1476"/>
                  </a:lnTo>
                  <a:cubicBezTo>
                    <a:pt x="36436" y="1476"/>
                    <a:pt x="36704" y="1140"/>
                    <a:pt x="36704" y="738"/>
                  </a:cubicBezTo>
                  <a:cubicBezTo>
                    <a:pt x="36704" y="336"/>
                    <a:pt x="36436" y="1"/>
                    <a:pt x="3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8"/>
          <p:cNvGrpSpPr/>
          <p:nvPr/>
        </p:nvGrpSpPr>
        <p:grpSpPr>
          <a:xfrm>
            <a:off x="7929586" y="2857502"/>
            <a:ext cx="1678377" cy="2071702"/>
            <a:chOff x="4921125" y="9250240"/>
            <a:chExt cx="1676700" cy="1946160"/>
          </a:xfrm>
        </p:grpSpPr>
        <p:sp>
          <p:nvSpPr>
            <p:cNvPr id="1350" name="Google Shape;1350;p48"/>
            <p:cNvSpPr/>
            <p:nvPr/>
          </p:nvSpPr>
          <p:spPr>
            <a:xfrm>
              <a:off x="5000265" y="9860320"/>
              <a:ext cx="1348200" cy="1302600"/>
            </a:xfrm>
            <a:custGeom>
              <a:avLst/>
              <a:gdLst/>
              <a:ahLst/>
              <a:cxnLst/>
              <a:rect l="l" t="t" r="r" b="b"/>
              <a:pathLst>
                <a:path w="22470" h="21710" extrusionOk="0">
                  <a:moveTo>
                    <a:pt x="3576" y="0"/>
                  </a:moveTo>
                  <a:lnTo>
                    <a:pt x="3576" y="1184"/>
                  </a:lnTo>
                  <a:cubicBezTo>
                    <a:pt x="3218" y="8525"/>
                    <a:pt x="2134" y="15251"/>
                    <a:pt x="145" y="21229"/>
                  </a:cubicBezTo>
                  <a:lnTo>
                    <a:pt x="67" y="21486"/>
                  </a:lnTo>
                  <a:cubicBezTo>
                    <a:pt x="56" y="21553"/>
                    <a:pt x="23" y="21631"/>
                    <a:pt x="0" y="21709"/>
                  </a:cubicBezTo>
                  <a:lnTo>
                    <a:pt x="22469" y="21709"/>
                  </a:lnTo>
                  <a:cubicBezTo>
                    <a:pt x="20525" y="16201"/>
                    <a:pt x="19508" y="9207"/>
                    <a:pt x="18883" y="1575"/>
                  </a:cubicBezTo>
                  <a:cubicBezTo>
                    <a:pt x="18860" y="1486"/>
                    <a:pt x="18860" y="1374"/>
                    <a:pt x="18849" y="1274"/>
                  </a:cubicBezTo>
                  <a:lnTo>
                    <a:pt x="18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5122245" y="9812680"/>
              <a:ext cx="1104840" cy="55020"/>
            </a:xfrm>
            <a:custGeom>
              <a:avLst/>
              <a:gdLst/>
              <a:ahLst/>
              <a:cxnLst/>
              <a:rect l="l" t="t" r="r" b="b"/>
              <a:pathLst>
                <a:path w="18414" h="917" extrusionOk="0">
                  <a:moveTo>
                    <a:pt x="459" y="1"/>
                  </a:moveTo>
                  <a:cubicBezTo>
                    <a:pt x="213" y="1"/>
                    <a:pt x="1" y="213"/>
                    <a:pt x="1" y="459"/>
                  </a:cubicBezTo>
                  <a:cubicBezTo>
                    <a:pt x="1" y="716"/>
                    <a:pt x="213" y="917"/>
                    <a:pt x="459" y="917"/>
                  </a:cubicBezTo>
                  <a:lnTo>
                    <a:pt x="17945" y="917"/>
                  </a:lnTo>
                  <a:cubicBezTo>
                    <a:pt x="18202" y="917"/>
                    <a:pt x="18414" y="716"/>
                    <a:pt x="18414" y="459"/>
                  </a:cubicBezTo>
                  <a:cubicBezTo>
                    <a:pt x="18414" y="358"/>
                    <a:pt x="18369" y="269"/>
                    <a:pt x="18313" y="191"/>
                  </a:cubicBezTo>
                  <a:cubicBezTo>
                    <a:pt x="18224" y="68"/>
                    <a:pt x="18101" y="1"/>
                    <a:pt x="17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5427945" y="10251820"/>
              <a:ext cx="492780" cy="492780"/>
            </a:xfrm>
            <a:custGeom>
              <a:avLst/>
              <a:gdLst/>
              <a:ahLst/>
              <a:cxnLst/>
              <a:rect l="l" t="t" r="r" b="b"/>
              <a:pathLst>
                <a:path w="8213" h="8213" extrusionOk="0">
                  <a:moveTo>
                    <a:pt x="4112" y="0"/>
                  </a:moveTo>
                  <a:cubicBezTo>
                    <a:pt x="2671" y="0"/>
                    <a:pt x="1397" y="738"/>
                    <a:pt x="671" y="1855"/>
                  </a:cubicBezTo>
                  <a:cubicBezTo>
                    <a:pt x="258" y="2492"/>
                    <a:pt x="1" y="3263"/>
                    <a:pt x="1" y="4101"/>
                  </a:cubicBezTo>
                  <a:cubicBezTo>
                    <a:pt x="1" y="4927"/>
                    <a:pt x="258" y="5710"/>
                    <a:pt x="671" y="6346"/>
                  </a:cubicBezTo>
                  <a:cubicBezTo>
                    <a:pt x="1420" y="7464"/>
                    <a:pt x="2671" y="8212"/>
                    <a:pt x="4112" y="8212"/>
                  </a:cubicBezTo>
                  <a:cubicBezTo>
                    <a:pt x="5084" y="8212"/>
                    <a:pt x="5978" y="7877"/>
                    <a:pt x="6682" y="7296"/>
                  </a:cubicBezTo>
                  <a:cubicBezTo>
                    <a:pt x="7621" y="6548"/>
                    <a:pt x="8213" y="5386"/>
                    <a:pt x="8213" y="4101"/>
                  </a:cubicBezTo>
                  <a:cubicBezTo>
                    <a:pt x="8213" y="2816"/>
                    <a:pt x="7621" y="1665"/>
                    <a:pt x="6682" y="905"/>
                  </a:cubicBezTo>
                  <a:cubicBezTo>
                    <a:pt x="5978" y="335"/>
                    <a:pt x="5084" y="0"/>
                    <a:pt x="4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5000925" y="9860320"/>
              <a:ext cx="1596900" cy="1303260"/>
            </a:xfrm>
            <a:custGeom>
              <a:avLst/>
              <a:gdLst/>
              <a:ahLst/>
              <a:cxnLst/>
              <a:rect l="l" t="t" r="r" b="b"/>
              <a:pathLst>
                <a:path w="26615" h="21721" extrusionOk="0">
                  <a:moveTo>
                    <a:pt x="3576" y="0"/>
                  </a:moveTo>
                  <a:lnTo>
                    <a:pt x="3576" y="559"/>
                  </a:lnTo>
                  <a:cubicBezTo>
                    <a:pt x="8090" y="1162"/>
                    <a:pt x="12592" y="1520"/>
                    <a:pt x="17106" y="1575"/>
                  </a:cubicBezTo>
                  <a:cubicBezTo>
                    <a:pt x="18346" y="20447"/>
                    <a:pt x="26615" y="20704"/>
                    <a:pt x="0" y="21262"/>
                  </a:cubicBezTo>
                  <a:cubicBezTo>
                    <a:pt x="34" y="21374"/>
                    <a:pt x="112" y="21609"/>
                    <a:pt x="157" y="21720"/>
                  </a:cubicBezTo>
                  <a:lnTo>
                    <a:pt x="22469" y="21720"/>
                  </a:lnTo>
                  <a:cubicBezTo>
                    <a:pt x="20514" y="16201"/>
                    <a:pt x="19497" y="9207"/>
                    <a:pt x="18883" y="1575"/>
                  </a:cubicBezTo>
                  <a:cubicBezTo>
                    <a:pt x="18838" y="1162"/>
                    <a:pt x="18872" y="425"/>
                    <a:pt x="18849"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4921125" y="11134000"/>
              <a:ext cx="1506420" cy="62400"/>
            </a:xfrm>
            <a:custGeom>
              <a:avLst/>
              <a:gdLst/>
              <a:ahLst/>
              <a:cxnLst/>
              <a:rect l="l" t="t" r="r" b="b"/>
              <a:pathLst>
                <a:path w="25107" h="1040" extrusionOk="0">
                  <a:moveTo>
                    <a:pt x="425" y="1"/>
                  </a:moveTo>
                  <a:cubicBezTo>
                    <a:pt x="180" y="1"/>
                    <a:pt x="1" y="235"/>
                    <a:pt x="1" y="515"/>
                  </a:cubicBezTo>
                  <a:cubicBezTo>
                    <a:pt x="1" y="794"/>
                    <a:pt x="180" y="1040"/>
                    <a:pt x="425" y="1040"/>
                  </a:cubicBezTo>
                  <a:lnTo>
                    <a:pt x="24693" y="1040"/>
                  </a:lnTo>
                  <a:cubicBezTo>
                    <a:pt x="24928" y="1040"/>
                    <a:pt x="25107" y="794"/>
                    <a:pt x="25107" y="515"/>
                  </a:cubicBezTo>
                  <a:cubicBezTo>
                    <a:pt x="25107" y="224"/>
                    <a:pt x="24917" y="1"/>
                    <a:pt x="2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5153085" y="9250240"/>
              <a:ext cx="1000920" cy="498840"/>
            </a:xfrm>
            <a:custGeom>
              <a:avLst/>
              <a:gdLst/>
              <a:ahLst/>
              <a:cxnLst/>
              <a:rect l="l" t="t" r="r" b="b"/>
              <a:pathLst>
                <a:path w="16682" h="8314" extrusionOk="0">
                  <a:moveTo>
                    <a:pt x="9252" y="1"/>
                  </a:moveTo>
                  <a:cubicBezTo>
                    <a:pt x="8593" y="1"/>
                    <a:pt x="8023" y="347"/>
                    <a:pt x="7699" y="861"/>
                  </a:cubicBezTo>
                  <a:cubicBezTo>
                    <a:pt x="7665" y="861"/>
                    <a:pt x="7643" y="883"/>
                    <a:pt x="7609" y="883"/>
                  </a:cubicBezTo>
                  <a:cubicBezTo>
                    <a:pt x="7297" y="448"/>
                    <a:pt x="6794" y="168"/>
                    <a:pt x="6213" y="168"/>
                  </a:cubicBezTo>
                  <a:cubicBezTo>
                    <a:pt x="5576" y="168"/>
                    <a:pt x="5017" y="515"/>
                    <a:pt x="4727" y="1029"/>
                  </a:cubicBezTo>
                  <a:cubicBezTo>
                    <a:pt x="4559" y="962"/>
                    <a:pt x="4369" y="939"/>
                    <a:pt x="4179" y="939"/>
                  </a:cubicBezTo>
                  <a:cubicBezTo>
                    <a:pt x="3531" y="939"/>
                    <a:pt x="2962" y="1297"/>
                    <a:pt x="2682" y="1844"/>
                  </a:cubicBezTo>
                  <a:cubicBezTo>
                    <a:pt x="2414" y="1453"/>
                    <a:pt x="1967" y="1196"/>
                    <a:pt x="1464" y="1196"/>
                  </a:cubicBezTo>
                  <a:cubicBezTo>
                    <a:pt x="660" y="1196"/>
                    <a:pt x="1" y="1855"/>
                    <a:pt x="1" y="2671"/>
                  </a:cubicBezTo>
                  <a:cubicBezTo>
                    <a:pt x="1" y="3230"/>
                    <a:pt x="325" y="3710"/>
                    <a:pt x="783" y="3967"/>
                  </a:cubicBezTo>
                  <a:cubicBezTo>
                    <a:pt x="369" y="4291"/>
                    <a:pt x="90" y="4805"/>
                    <a:pt x="90" y="5386"/>
                  </a:cubicBezTo>
                  <a:cubicBezTo>
                    <a:pt x="90" y="5911"/>
                    <a:pt x="291" y="6369"/>
                    <a:pt x="649" y="6704"/>
                  </a:cubicBezTo>
                  <a:cubicBezTo>
                    <a:pt x="984" y="7006"/>
                    <a:pt x="1408" y="7207"/>
                    <a:pt x="1900" y="7207"/>
                  </a:cubicBezTo>
                  <a:cubicBezTo>
                    <a:pt x="2101" y="7207"/>
                    <a:pt x="2280" y="7174"/>
                    <a:pt x="2448" y="7118"/>
                  </a:cubicBezTo>
                  <a:cubicBezTo>
                    <a:pt x="2615" y="7364"/>
                    <a:pt x="2861" y="7531"/>
                    <a:pt x="3163" y="7587"/>
                  </a:cubicBezTo>
                  <a:cubicBezTo>
                    <a:pt x="3408" y="7788"/>
                    <a:pt x="3732" y="7933"/>
                    <a:pt x="4090" y="7933"/>
                  </a:cubicBezTo>
                  <a:cubicBezTo>
                    <a:pt x="4224" y="7933"/>
                    <a:pt x="4313" y="7922"/>
                    <a:pt x="4425" y="7889"/>
                  </a:cubicBezTo>
                  <a:cubicBezTo>
                    <a:pt x="4481" y="8068"/>
                    <a:pt x="4649" y="8202"/>
                    <a:pt x="4850" y="8202"/>
                  </a:cubicBezTo>
                  <a:cubicBezTo>
                    <a:pt x="4917" y="8202"/>
                    <a:pt x="4984" y="8168"/>
                    <a:pt x="5040" y="8146"/>
                  </a:cubicBezTo>
                  <a:cubicBezTo>
                    <a:pt x="5118" y="8179"/>
                    <a:pt x="5196" y="8213"/>
                    <a:pt x="5285" y="8213"/>
                  </a:cubicBezTo>
                  <a:cubicBezTo>
                    <a:pt x="5453" y="8213"/>
                    <a:pt x="5587" y="8123"/>
                    <a:pt x="5677" y="8001"/>
                  </a:cubicBezTo>
                  <a:lnTo>
                    <a:pt x="5688" y="8001"/>
                  </a:lnTo>
                  <a:cubicBezTo>
                    <a:pt x="5844" y="8001"/>
                    <a:pt x="5967" y="7933"/>
                    <a:pt x="6068" y="7833"/>
                  </a:cubicBezTo>
                  <a:lnTo>
                    <a:pt x="6079" y="7833"/>
                  </a:lnTo>
                  <a:cubicBezTo>
                    <a:pt x="6157" y="7833"/>
                    <a:pt x="6246" y="7811"/>
                    <a:pt x="6313" y="7777"/>
                  </a:cubicBezTo>
                  <a:cubicBezTo>
                    <a:pt x="6414" y="7878"/>
                    <a:pt x="6537" y="7945"/>
                    <a:pt x="6693" y="7945"/>
                  </a:cubicBezTo>
                  <a:cubicBezTo>
                    <a:pt x="6760" y="7945"/>
                    <a:pt x="6839" y="7933"/>
                    <a:pt x="6894" y="7900"/>
                  </a:cubicBezTo>
                  <a:cubicBezTo>
                    <a:pt x="6917" y="8012"/>
                    <a:pt x="7006" y="8101"/>
                    <a:pt x="7129" y="8101"/>
                  </a:cubicBezTo>
                  <a:cubicBezTo>
                    <a:pt x="7151" y="8101"/>
                    <a:pt x="7174" y="8090"/>
                    <a:pt x="7196" y="8090"/>
                  </a:cubicBezTo>
                  <a:cubicBezTo>
                    <a:pt x="7308" y="8224"/>
                    <a:pt x="7475" y="8313"/>
                    <a:pt x="7654" y="8313"/>
                  </a:cubicBezTo>
                  <a:cubicBezTo>
                    <a:pt x="7922" y="8313"/>
                    <a:pt x="8146" y="8123"/>
                    <a:pt x="8235" y="7889"/>
                  </a:cubicBezTo>
                  <a:cubicBezTo>
                    <a:pt x="8358" y="8045"/>
                    <a:pt x="8537" y="8157"/>
                    <a:pt x="8760" y="8157"/>
                  </a:cubicBezTo>
                  <a:cubicBezTo>
                    <a:pt x="8939" y="8157"/>
                    <a:pt x="9095" y="8090"/>
                    <a:pt x="9218" y="7978"/>
                  </a:cubicBezTo>
                  <a:cubicBezTo>
                    <a:pt x="9285" y="7989"/>
                    <a:pt x="9364" y="8001"/>
                    <a:pt x="9431" y="8001"/>
                  </a:cubicBezTo>
                  <a:cubicBezTo>
                    <a:pt x="9554" y="8001"/>
                    <a:pt x="9665" y="7978"/>
                    <a:pt x="9766" y="7922"/>
                  </a:cubicBezTo>
                  <a:cubicBezTo>
                    <a:pt x="9866" y="7989"/>
                    <a:pt x="9978" y="8034"/>
                    <a:pt x="10101" y="8034"/>
                  </a:cubicBezTo>
                  <a:cubicBezTo>
                    <a:pt x="10202" y="8034"/>
                    <a:pt x="10291" y="8001"/>
                    <a:pt x="10380" y="7956"/>
                  </a:cubicBezTo>
                  <a:cubicBezTo>
                    <a:pt x="10436" y="7989"/>
                    <a:pt x="10503" y="8001"/>
                    <a:pt x="10570" y="8001"/>
                  </a:cubicBezTo>
                  <a:cubicBezTo>
                    <a:pt x="10660" y="8001"/>
                    <a:pt x="10727" y="7989"/>
                    <a:pt x="10794" y="7956"/>
                  </a:cubicBezTo>
                  <a:cubicBezTo>
                    <a:pt x="10894" y="8012"/>
                    <a:pt x="11006" y="8056"/>
                    <a:pt x="11129" y="8056"/>
                  </a:cubicBezTo>
                  <a:cubicBezTo>
                    <a:pt x="11375" y="8056"/>
                    <a:pt x="11576" y="7922"/>
                    <a:pt x="11676" y="7710"/>
                  </a:cubicBezTo>
                  <a:lnTo>
                    <a:pt x="11732" y="7710"/>
                  </a:lnTo>
                  <a:cubicBezTo>
                    <a:pt x="12012" y="7710"/>
                    <a:pt x="12246" y="7475"/>
                    <a:pt x="12246" y="7196"/>
                  </a:cubicBezTo>
                  <a:cubicBezTo>
                    <a:pt x="12358" y="7230"/>
                    <a:pt x="12492" y="7263"/>
                    <a:pt x="12615" y="7263"/>
                  </a:cubicBezTo>
                  <a:cubicBezTo>
                    <a:pt x="12894" y="7263"/>
                    <a:pt x="13140" y="7163"/>
                    <a:pt x="13341" y="7006"/>
                  </a:cubicBezTo>
                  <a:cubicBezTo>
                    <a:pt x="13475" y="7096"/>
                    <a:pt x="13643" y="7140"/>
                    <a:pt x="13811" y="7140"/>
                  </a:cubicBezTo>
                  <a:cubicBezTo>
                    <a:pt x="14302" y="7140"/>
                    <a:pt x="14716" y="6760"/>
                    <a:pt x="14749" y="6269"/>
                  </a:cubicBezTo>
                  <a:lnTo>
                    <a:pt x="14850" y="6269"/>
                  </a:lnTo>
                  <a:cubicBezTo>
                    <a:pt x="15676" y="6269"/>
                    <a:pt x="16347" y="5621"/>
                    <a:pt x="16347" y="4794"/>
                  </a:cubicBezTo>
                  <a:cubicBezTo>
                    <a:pt x="16347" y="4582"/>
                    <a:pt x="16302" y="4380"/>
                    <a:pt x="16224" y="4202"/>
                  </a:cubicBezTo>
                  <a:cubicBezTo>
                    <a:pt x="16503" y="3855"/>
                    <a:pt x="16682" y="3408"/>
                    <a:pt x="16637" y="2928"/>
                  </a:cubicBezTo>
                  <a:cubicBezTo>
                    <a:pt x="16637" y="2313"/>
                    <a:pt x="16358" y="1755"/>
                    <a:pt x="15922" y="1397"/>
                  </a:cubicBezTo>
                  <a:cubicBezTo>
                    <a:pt x="15576" y="1107"/>
                    <a:pt x="15129" y="917"/>
                    <a:pt x="14637" y="917"/>
                  </a:cubicBezTo>
                  <a:cubicBezTo>
                    <a:pt x="14190" y="917"/>
                    <a:pt x="13788" y="1062"/>
                    <a:pt x="13453" y="1308"/>
                  </a:cubicBezTo>
                  <a:cubicBezTo>
                    <a:pt x="13118" y="973"/>
                    <a:pt x="12649" y="749"/>
                    <a:pt x="12123" y="749"/>
                  </a:cubicBezTo>
                  <a:cubicBezTo>
                    <a:pt x="11676" y="749"/>
                    <a:pt x="11274" y="906"/>
                    <a:pt x="10950" y="1174"/>
                  </a:cubicBezTo>
                  <a:cubicBezTo>
                    <a:pt x="10704" y="492"/>
                    <a:pt x="10034" y="1"/>
                    <a:pt x="9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5191965" y="9332020"/>
              <a:ext cx="962040" cy="417060"/>
            </a:xfrm>
            <a:custGeom>
              <a:avLst/>
              <a:gdLst/>
              <a:ahLst/>
              <a:cxnLst/>
              <a:rect l="l" t="t" r="r" b="b"/>
              <a:pathLst>
                <a:path w="16034" h="6951" extrusionOk="0">
                  <a:moveTo>
                    <a:pt x="15319" y="1"/>
                  </a:moveTo>
                  <a:lnTo>
                    <a:pt x="15319" y="23"/>
                  </a:lnTo>
                  <a:cubicBezTo>
                    <a:pt x="15308" y="34"/>
                    <a:pt x="15308" y="45"/>
                    <a:pt x="15308" y="57"/>
                  </a:cubicBezTo>
                  <a:cubicBezTo>
                    <a:pt x="14883" y="2001"/>
                    <a:pt x="13542" y="3632"/>
                    <a:pt x="11710" y="4436"/>
                  </a:cubicBezTo>
                  <a:cubicBezTo>
                    <a:pt x="11084" y="4716"/>
                    <a:pt x="10447" y="4950"/>
                    <a:pt x="9788" y="5129"/>
                  </a:cubicBezTo>
                  <a:cubicBezTo>
                    <a:pt x="9472" y="5219"/>
                    <a:pt x="9153" y="5261"/>
                    <a:pt x="8832" y="5261"/>
                  </a:cubicBezTo>
                  <a:cubicBezTo>
                    <a:pt x="8596" y="5261"/>
                    <a:pt x="8360" y="5239"/>
                    <a:pt x="8123" y="5196"/>
                  </a:cubicBezTo>
                  <a:cubicBezTo>
                    <a:pt x="7096" y="5017"/>
                    <a:pt x="6068" y="4895"/>
                    <a:pt x="5096" y="4827"/>
                  </a:cubicBezTo>
                  <a:cubicBezTo>
                    <a:pt x="4984" y="4816"/>
                    <a:pt x="4875" y="4811"/>
                    <a:pt x="4767" y="4811"/>
                  </a:cubicBezTo>
                  <a:cubicBezTo>
                    <a:pt x="4660" y="4811"/>
                    <a:pt x="4554" y="4816"/>
                    <a:pt x="4448" y="4827"/>
                  </a:cubicBezTo>
                  <a:cubicBezTo>
                    <a:pt x="3029" y="4895"/>
                    <a:pt x="1531" y="5084"/>
                    <a:pt x="1" y="5341"/>
                  </a:cubicBezTo>
                  <a:cubicBezTo>
                    <a:pt x="336" y="5643"/>
                    <a:pt x="760" y="5844"/>
                    <a:pt x="1252" y="5844"/>
                  </a:cubicBezTo>
                  <a:cubicBezTo>
                    <a:pt x="1453" y="5844"/>
                    <a:pt x="1632" y="5811"/>
                    <a:pt x="1800" y="5755"/>
                  </a:cubicBezTo>
                  <a:cubicBezTo>
                    <a:pt x="1967" y="6001"/>
                    <a:pt x="2213" y="6168"/>
                    <a:pt x="2515" y="6224"/>
                  </a:cubicBezTo>
                  <a:cubicBezTo>
                    <a:pt x="2760" y="6425"/>
                    <a:pt x="3084" y="6570"/>
                    <a:pt x="3442" y="6570"/>
                  </a:cubicBezTo>
                  <a:cubicBezTo>
                    <a:pt x="3576" y="6570"/>
                    <a:pt x="3665" y="6559"/>
                    <a:pt x="3777" y="6526"/>
                  </a:cubicBezTo>
                  <a:cubicBezTo>
                    <a:pt x="3833" y="6705"/>
                    <a:pt x="4001" y="6839"/>
                    <a:pt x="4202" y="6839"/>
                  </a:cubicBezTo>
                  <a:cubicBezTo>
                    <a:pt x="4269" y="6839"/>
                    <a:pt x="4336" y="6805"/>
                    <a:pt x="4392" y="6783"/>
                  </a:cubicBezTo>
                  <a:cubicBezTo>
                    <a:pt x="4470" y="6816"/>
                    <a:pt x="4548" y="6850"/>
                    <a:pt x="4637" y="6850"/>
                  </a:cubicBezTo>
                  <a:cubicBezTo>
                    <a:pt x="4805" y="6850"/>
                    <a:pt x="4939" y="6760"/>
                    <a:pt x="5029" y="6638"/>
                  </a:cubicBezTo>
                  <a:lnTo>
                    <a:pt x="5040" y="6638"/>
                  </a:lnTo>
                  <a:cubicBezTo>
                    <a:pt x="5196" y="6638"/>
                    <a:pt x="5319" y="6570"/>
                    <a:pt x="5420" y="6470"/>
                  </a:cubicBezTo>
                  <a:lnTo>
                    <a:pt x="5431" y="6470"/>
                  </a:lnTo>
                  <a:cubicBezTo>
                    <a:pt x="5509" y="6470"/>
                    <a:pt x="5598" y="6448"/>
                    <a:pt x="5665" y="6414"/>
                  </a:cubicBezTo>
                  <a:cubicBezTo>
                    <a:pt x="5766" y="6515"/>
                    <a:pt x="5889" y="6582"/>
                    <a:pt x="6045" y="6582"/>
                  </a:cubicBezTo>
                  <a:cubicBezTo>
                    <a:pt x="6112" y="6582"/>
                    <a:pt x="6191" y="6570"/>
                    <a:pt x="6246" y="6537"/>
                  </a:cubicBezTo>
                  <a:cubicBezTo>
                    <a:pt x="6269" y="6649"/>
                    <a:pt x="6358" y="6738"/>
                    <a:pt x="6481" y="6738"/>
                  </a:cubicBezTo>
                  <a:cubicBezTo>
                    <a:pt x="6503" y="6738"/>
                    <a:pt x="6526" y="6727"/>
                    <a:pt x="6548" y="6727"/>
                  </a:cubicBezTo>
                  <a:cubicBezTo>
                    <a:pt x="6660" y="6861"/>
                    <a:pt x="6827" y="6950"/>
                    <a:pt x="7006" y="6950"/>
                  </a:cubicBezTo>
                  <a:cubicBezTo>
                    <a:pt x="7274" y="6950"/>
                    <a:pt x="7498" y="6760"/>
                    <a:pt x="7587" y="6526"/>
                  </a:cubicBezTo>
                  <a:cubicBezTo>
                    <a:pt x="7710" y="6682"/>
                    <a:pt x="7889" y="6794"/>
                    <a:pt x="8112" y="6794"/>
                  </a:cubicBezTo>
                  <a:cubicBezTo>
                    <a:pt x="8291" y="6794"/>
                    <a:pt x="8447" y="6727"/>
                    <a:pt x="8570" y="6615"/>
                  </a:cubicBezTo>
                  <a:cubicBezTo>
                    <a:pt x="8637" y="6626"/>
                    <a:pt x="8716" y="6638"/>
                    <a:pt x="8783" y="6638"/>
                  </a:cubicBezTo>
                  <a:cubicBezTo>
                    <a:pt x="8906" y="6638"/>
                    <a:pt x="9017" y="6615"/>
                    <a:pt x="9118" y="6559"/>
                  </a:cubicBezTo>
                  <a:cubicBezTo>
                    <a:pt x="9218" y="6626"/>
                    <a:pt x="9330" y="6671"/>
                    <a:pt x="9453" y="6671"/>
                  </a:cubicBezTo>
                  <a:cubicBezTo>
                    <a:pt x="9554" y="6671"/>
                    <a:pt x="9643" y="6638"/>
                    <a:pt x="9732" y="6593"/>
                  </a:cubicBezTo>
                  <a:cubicBezTo>
                    <a:pt x="9788" y="6626"/>
                    <a:pt x="9855" y="6638"/>
                    <a:pt x="9922" y="6638"/>
                  </a:cubicBezTo>
                  <a:cubicBezTo>
                    <a:pt x="10012" y="6638"/>
                    <a:pt x="10079" y="6626"/>
                    <a:pt x="10146" y="6593"/>
                  </a:cubicBezTo>
                  <a:cubicBezTo>
                    <a:pt x="10246" y="6649"/>
                    <a:pt x="10358" y="6693"/>
                    <a:pt x="10481" y="6693"/>
                  </a:cubicBezTo>
                  <a:cubicBezTo>
                    <a:pt x="10727" y="6693"/>
                    <a:pt x="10928" y="6559"/>
                    <a:pt x="11028" y="6347"/>
                  </a:cubicBezTo>
                  <a:lnTo>
                    <a:pt x="11084" y="6347"/>
                  </a:lnTo>
                  <a:cubicBezTo>
                    <a:pt x="11364" y="6347"/>
                    <a:pt x="11598" y="6112"/>
                    <a:pt x="11598" y="5833"/>
                  </a:cubicBezTo>
                  <a:cubicBezTo>
                    <a:pt x="11710" y="5867"/>
                    <a:pt x="11844" y="5900"/>
                    <a:pt x="11967" y="5900"/>
                  </a:cubicBezTo>
                  <a:cubicBezTo>
                    <a:pt x="12246" y="5900"/>
                    <a:pt x="12492" y="5800"/>
                    <a:pt x="12693" y="5643"/>
                  </a:cubicBezTo>
                  <a:cubicBezTo>
                    <a:pt x="12827" y="5733"/>
                    <a:pt x="12995" y="5777"/>
                    <a:pt x="13163" y="5777"/>
                  </a:cubicBezTo>
                  <a:cubicBezTo>
                    <a:pt x="13654" y="5777"/>
                    <a:pt x="14068" y="5397"/>
                    <a:pt x="14101" y="4906"/>
                  </a:cubicBezTo>
                  <a:lnTo>
                    <a:pt x="14202" y="4906"/>
                  </a:lnTo>
                  <a:cubicBezTo>
                    <a:pt x="15028" y="4906"/>
                    <a:pt x="15699" y="4258"/>
                    <a:pt x="15699" y="3431"/>
                  </a:cubicBezTo>
                  <a:cubicBezTo>
                    <a:pt x="15699" y="3219"/>
                    <a:pt x="15654" y="3017"/>
                    <a:pt x="15576" y="2839"/>
                  </a:cubicBezTo>
                  <a:cubicBezTo>
                    <a:pt x="15855" y="2492"/>
                    <a:pt x="16034" y="2045"/>
                    <a:pt x="16034" y="1543"/>
                  </a:cubicBezTo>
                  <a:cubicBezTo>
                    <a:pt x="16034" y="928"/>
                    <a:pt x="15755" y="369"/>
                    <a:pt x="15319"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5454105" y="10276240"/>
              <a:ext cx="439800" cy="423420"/>
            </a:xfrm>
            <a:custGeom>
              <a:avLst/>
              <a:gdLst/>
              <a:ahLst/>
              <a:cxnLst/>
              <a:rect l="l" t="t" r="r" b="b"/>
              <a:pathLst>
                <a:path w="7330" h="7057" extrusionOk="0">
                  <a:moveTo>
                    <a:pt x="3687" y="3012"/>
                  </a:moveTo>
                  <a:cubicBezTo>
                    <a:pt x="4067" y="3012"/>
                    <a:pt x="4369" y="3314"/>
                    <a:pt x="4369" y="3694"/>
                  </a:cubicBezTo>
                  <a:cubicBezTo>
                    <a:pt x="4369" y="4074"/>
                    <a:pt x="4067" y="4386"/>
                    <a:pt x="3687" y="4386"/>
                  </a:cubicBezTo>
                  <a:cubicBezTo>
                    <a:pt x="3308" y="4386"/>
                    <a:pt x="3006" y="4074"/>
                    <a:pt x="3006" y="3694"/>
                  </a:cubicBezTo>
                  <a:cubicBezTo>
                    <a:pt x="3006" y="3314"/>
                    <a:pt x="3308" y="3012"/>
                    <a:pt x="3687" y="3012"/>
                  </a:cubicBezTo>
                  <a:close/>
                  <a:moveTo>
                    <a:pt x="3629" y="1"/>
                  </a:moveTo>
                  <a:cubicBezTo>
                    <a:pt x="3308" y="1"/>
                    <a:pt x="2987" y="54"/>
                    <a:pt x="2682" y="163"/>
                  </a:cubicBezTo>
                  <a:cubicBezTo>
                    <a:pt x="2335" y="286"/>
                    <a:pt x="2011" y="431"/>
                    <a:pt x="1743" y="599"/>
                  </a:cubicBezTo>
                  <a:cubicBezTo>
                    <a:pt x="2056" y="1358"/>
                    <a:pt x="2514" y="2163"/>
                    <a:pt x="3017" y="2967"/>
                  </a:cubicBezTo>
                  <a:cubicBezTo>
                    <a:pt x="2849" y="3124"/>
                    <a:pt x="2727" y="3336"/>
                    <a:pt x="2693" y="3571"/>
                  </a:cubicBezTo>
                  <a:cubicBezTo>
                    <a:pt x="1833" y="3593"/>
                    <a:pt x="984" y="3649"/>
                    <a:pt x="224" y="3805"/>
                  </a:cubicBezTo>
                  <a:cubicBezTo>
                    <a:pt x="157" y="3817"/>
                    <a:pt x="67" y="3839"/>
                    <a:pt x="0" y="3850"/>
                  </a:cubicBezTo>
                  <a:cubicBezTo>
                    <a:pt x="12" y="4174"/>
                    <a:pt x="67" y="4520"/>
                    <a:pt x="168" y="4867"/>
                  </a:cubicBezTo>
                  <a:cubicBezTo>
                    <a:pt x="179" y="4923"/>
                    <a:pt x="201" y="4990"/>
                    <a:pt x="224" y="5046"/>
                  </a:cubicBezTo>
                  <a:cubicBezTo>
                    <a:pt x="425" y="5604"/>
                    <a:pt x="782" y="6107"/>
                    <a:pt x="1274" y="6465"/>
                  </a:cubicBezTo>
                  <a:cubicBezTo>
                    <a:pt x="1553" y="6654"/>
                    <a:pt x="1855" y="6856"/>
                    <a:pt x="2179" y="7046"/>
                  </a:cubicBezTo>
                  <a:cubicBezTo>
                    <a:pt x="2548" y="6308"/>
                    <a:pt x="2961" y="5515"/>
                    <a:pt x="3419" y="4655"/>
                  </a:cubicBezTo>
                  <a:cubicBezTo>
                    <a:pt x="3509" y="4688"/>
                    <a:pt x="3587" y="4699"/>
                    <a:pt x="3687" y="4699"/>
                  </a:cubicBezTo>
                  <a:cubicBezTo>
                    <a:pt x="3777" y="4699"/>
                    <a:pt x="3844" y="4688"/>
                    <a:pt x="3911" y="4677"/>
                  </a:cubicBezTo>
                  <a:cubicBezTo>
                    <a:pt x="4369" y="5526"/>
                    <a:pt x="4794" y="6319"/>
                    <a:pt x="5151" y="7057"/>
                  </a:cubicBezTo>
                  <a:cubicBezTo>
                    <a:pt x="5475" y="6867"/>
                    <a:pt x="5788" y="6666"/>
                    <a:pt x="6067" y="6476"/>
                  </a:cubicBezTo>
                  <a:cubicBezTo>
                    <a:pt x="6123" y="6431"/>
                    <a:pt x="6190" y="6386"/>
                    <a:pt x="6246" y="6330"/>
                  </a:cubicBezTo>
                  <a:cubicBezTo>
                    <a:pt x="6693" y="5962"/>
                    <a:pt x="7017" y="5459"/>
                    <a:pt x="7162" y="4878"/>
                  </a:cubicBezTo>
                  <a:cubicBezTo>
                    <a:pt x="7263" y="4520"/>
                    <a:pt x="7319" y="4185"/>
                    <a:pt x="7330" y="3861"/>
                  </a:cubicBezTo>
                  <a:cubicBezTo>
                    <a:pt x="6983" y="3783"/>
                    <a:pt x="6626" y="3727"/>
                    <a:pt x="6246" y="3682"/>
                  </a:cubicBezTo>
                  <a:cubicBezTo>
                    <a:pt x="5743" y="3627"/>
                    <a:pt x="5207" y="3604"/>
                    <a:pt x="4671" y="3582"/>
                  </a:cubicBezTo>
                  <a:cubicBezTo>
                    <a:pt x="4637" y="3336"/>
                    <a:pt x="4514" y="3124"/>
                    <a:pt x="4347" y="2967"/>
                  </a:cubicBezTo>
                  <a:cubicBezTo>
                    <a:pt x="4782" y="2107"/>
                    <a:pt x="5207" y="1325"/>
                    <a:pt x="5620" y="599"/>
                  </a:cubicBezTo>
                  <a:cubicBezTo>
                    <a:pt x="5285" y="431"/>
                    <a:pt x="4950" y="286"/>
                    <a:pt x="4626" y="174"/>
                  </a:cubicBezTo>
                  <a:cubicBezTo>
                    <a:pt x="4305" y="60"/>
                    <a:pt x="3967" y="1"/>
                    <a:pt x="36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48"/>
          <p:cNvSpPr/>
          <p:nvPr/>
        </p:nvSpPr>
        <p:spPr>
          <a:xfrm>
            <a:off x="7500958" y="571486"/>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Picture 75" descr="MAP.png"/>
          <p:cNvPicPr>
            <a:picLocks noChangeAspect="1"/>
          </p:cNvPicPr>
          <p:nvPr/>
        </p:nvPicPr>
        <p:blipFill>
          <a:blip r:embed="rId3"/>
          <a:stretch>
            <a:fillRect/>
          </a:stretch>
        </p:blipFill>
        <p:spPr>
          <a:xfrm>
            <a:off x="571472" y="1643056"/>
            <a:ext cx="5072098" cy="28575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51"/>
          <p:cNvSpPr txBox="1">
            <a:spLocks noGrp="1"/>
          </p:cNvSpPr>
          <p:nvPr>
            <p:ph type="title"/>
          </p:nvPr>
        </p:nvSpPr>
        <p:spPr>
          <a:xfrm>
            <a:off x="785786" y="1857370"/>
            <a:ext cx="7429552" cy="1500198"/>
          </a:xfrm>
          <a:prstGeom prst="rect">
            <a:avLst/>
          </a:prstGeom>
        </p:spPr>
        <p:txBody>
          <a:bodyPr spcFirstLastPara="1" wrap="square" lIns="90000" tIns="91425" rIns="90000" bIns="91425" anchor="t" anchorCtr="0">
            <a:noAutofit/>
          </a:bodyPr>
          <a:lstStyle/>
          <a:p>
            <a:r>
              <a:rPr lang="en-US" sz="2800" b="1" dirty="0" smtClean="0"/>
              <a:t> 03.BUILDING </a:t>
            </a:r>
            <a:r>
              <a:rPr lang="en-US" sz="2800" b="1" dirty="0" smtClean="0"/>
              <a:t>PREDICTIVE MODEL FOR RSPM/PM10 LEVELS</a:t>
            </a:r>
            <a:r>
              <a:rPr lang="en-US" sz="8800" dirty="0" smtClean="0"/>
              <a:t/>
            </a:r>
            <a:br>
              <a:rPr lang="en-US" sz="8800" dirty="0" smtClean="0"/>
            </a:br>
            <a:endParaRPr b="1">
              <a:latin typeface="Montserrat"/>
              <a:ea typeface="Montserrat"/>
              <a:cs typeface="Montserrat"/>
              <a:sym typeface="Montserrat"/>
            </a:endParaRPr>
          </a:p>
        </p:txBody>
      </p:sp>
      <p:grpSp>
        <p:nvGrpSpPr>
          <p:cNvPr id="1556" name="Google Shape;1556;p51"/>
          <p:cNvGrpSpPr/>
          <p:nvPr/>
        </p:nvGrpSpPr>
        <p:grpSpPr>
          <a:xfrm>
            <a:off x="-1947012" y="1495924"/>
            <a:ext cx="4035096" cy="3324056"/>
            <a:chOff x="88365" y="8640220"/>
            <a:chExt cx="3103920" cy="2556180"/>
          </a:xfrm>
        </p:grpSpPr>
        <p:sp>
          <p:nvSpPr>
            <p:cNvPr id="1557" name="Google Shape;1557;p51"/>
            <p:cNvSpPr/>
            <p:nvPr/>
          </p:nvSpPr>
          <p:spPr>
            <a:xfrm>
              <a:off x="1765665" y="8640880"/>
              <a:ext cx="716040" cy="985500"/>
            </a:xfrm>
            <a:custGeom>
              <a:avLst/>
              <a:gdLst/>
              <a:ahLst/>
              <a:cxnLst/>
              <a:rect l="l" t="t" r="r" b="b"/>
              <a:pathLst>
                <a:path w="11934" h="16425" extrusionOk="0">
                  <a:moveTo>
                    <a:pt x="7877" y="0"/>
                  </a:moveTo>
                  <a:cubicBezTo>
                    <a:pt x="6738" y="0"/>
                    <a:pt x="5721" y="458"/>
                    <a:pt x="4984" y="1207"/>
                  </a:cubicBezTo>
                  <a:cubicBezTo>
                    <a:pt x="4492" y="794"/>
                    <a:pt x="3855" y="559"/>
                    <a:pt x="3162" y="559"/>
                  </a:cubicBezTo>
                  <a:cubicBezTo>
                    <a:pt x="1565" y="559"/>
                    <a:pt x="246" y="1877"/>
                    <a:pt x="246" y="3475"/>
                  </a:cubicBezTo>
                  <a:cubicBezTo>
                    <a:pt x="246" y="4123"/>
                    <a:pt x="447" y="4704"/>
                    <a:pt x="794" y="5185"/>
                  </a:cubicBezTo>
                  <a:cubicBezTo>
                    <a:pt x="302" y="5632"/>
                    <a:pt x="0" y="6257"/>
                    <a:pt x="0" y="6972"/>
                  </a:cubicBezTo>
                  <a:cubicBezTo>
                    <a:pt x="0" y="7855"/>
                    <a:pt x="470" y="8604"/>
                    <a:pt x="1174" y="9039"/>
                  </a:cubicBezTo>
                  <a:cubicBezTo>
                    <a:pt x="850" y="9509"/>
                    <a:pt x="648" y="10090"/>
                    <a:pt x="648" y="10704"/>
                  </a:cubicBezTo>
                  <a:cubicBezTo>
                    <a:pt x="648" y="12324"/>
                    <a:pt x="1956" y="13620"/>
                    <a:pt x="3576" y="13620"/>
                  </a:cubicBezTo>
                  <a:lnTo>
                    <a:pt x="3710" y="13620"/>
                  </a:lnTo>
                  <a:cubicBezTo>
                    <a:pt x="3699" y="13676"/>
                    <a:pt x="3699" y="13732"/>
                    <a:pt x="3699" y="13799"/>
                  </a:cubicBezTo>
                  <a:lnTo>
                    <a:pt x="3699" y="13833"/>
                  </a:lnTo>
                  <a:lnTo>
                    <a:pt x="3665" y="13833"/>
                  </a:lnTo>
                  <a:cubicBezTo>
                    <a:pt x="3207" y="13833"/>
                    <a:pt x="2849" y="14201"/>
                    <a:pt x="2849" y="14648"/>
                  </a:cubicBezTo>
                  <a:cubicBezTo>
                    <a:pt x="2849" y="15117"/>
                    <a:pt x="3218" y="15475"/>
                    <a:pt x="3665" y="15475"/>
                  </a:cubicBezTo>
                  <a:cubicBezTo>
                    <a:pt x="3889" y="15475"/>
                    <a:pt x="4101" y="15397"/>
                    <a:pt x="4246" y="15252"/>
                  </a:cubicBezTo>
                  <a:cubicBezTo>
                    <a:pt x="4369" y="15419"/>
                    <a:pt x="4559" y="15520"/>
                    <a:pt x="4771" y="15520"/>
                  </a:cubicBezTo>
                  <a:cubicBezTo>
                    <a:pt x="4838" y="15520"/>
                    <a:pt x="4894" y="15509"/>
                    <a:pt x="4950" y="15486"/>
                  </a:cubicBezTo>
                  <a:lnTo>
                    <a:pt x="4950" y="15486"/>
                  </a:lnTo>
                  <a:cubicBezTo>
                    <a:pt x="4816" y="15587"/>
                    <a:pt x="4715" y="15732"/>
                    <a:pt x="4715" y="15911"/>
                  </a:cubicBezTo>
                  <a:cubicBezTo>
                    <a:pt x="4715" y="16201"/>
                    <a:pt x="4950" y="16425"/>
                    <a:pt x="5229" y="16425"/>
                  </a:cubicBezTo>
                  <a:cubicBezTo>
                    <a:pt x="5497" y="16425"/>
                    <a:pt x="5699" y="16235"/>
                    <a:pt x="5732" y="15989"/>
                  </a:cubicBezTo>
                  <a:cubicBezTo>
                    <a:pt x="6101" y="15967"/>
                    <a:pt x="6391" y="15654"/>
                    <a:pt x="6391" y="15296"/>
                  </a:cubicBezTo>
                  <a:cubicBezTo>
                    <a:pt x="6391" y="15129"/>
                    <a:pt x="6335" y="14983"/>
                    <a:pt x="6257" y="14872"/>
                  </a:cubicBezTo>
                  <a:cubicBezTo>
                    <a:pt x="6704" y="14793"/>
                    <a:pt x="7039" y="14414"/>
                    <a:pt x="7062" y="13955"/>
                  </a:cubicBezTo>
                  <a:cubicBezTo>
                    <a:pt x="7944" y="13497"/>
                    <a:pt x="8559" y="12570"/>
                    <a:pt x="8559" y="11509"/>
                  </a:cubicBezTo>
                  <a:cubicBezTo>
                    <a:pt x="8559" y="11375"/>
                    <a:pt x="8548" y="11218"/>
                    <a:pt x="8525" y="11073"/>
                  </a:cubicBezTo>
                  <a:lnTo>
                    <a:pt x="8525" y="11073"/>
                  </a:lnTo>
                  <a:cubicBezTo>
                    <a:pt x="8615" y="11095"/>
                    <a:pt x="8693" y="11106"/>
                    <a:pt x="8782" y="11106"/>
                  </a:cubicBezTo>
                  <a:cubicBezTo>
                    <a:pt x="9900" y="11106"/>
                    <a:pt x="10805" y="10201"/>
                    <a:pt x="10805" y="9084"/>
                  </a:cubicBezTo>
                  <a:cubicBezTo>
                    <a:pt x="10805" y="8648"/>
                    <a:pt x="10682" y="8257"/>
                    <a:pt x="10447" y="7922"/>
                  </a:cubicBezTo>
                  <a:cubicBezTo>
                    <a:pt x="10525" y="7710"/>
                    <a:pt x="10570" y="7475"/>
                    <a:pt x="10570" y="7229"/>
                  </a:cubicBezTo>
                  <a:cubicBezTo>
                    <a:pt x="10570" y="7185"/>
                    <a:pt x="10559" y="7140"/>
                    <a:pt x="10559" y="7118"/>
                  </a:cubicBezTo>
                  <a:cubicBezTo>
                    <a:pt x="11408" y="6369"/>
                    <a:pt x="11933" y="5285"/>
                    <a:pt x="11922" y="4067"/>
                  </a:cubicBezTo>
                  <a:cubicBezTo>
                    <a:pt x="11922" y="1822"/>
                    <a:pt x="10112" y="0"/>
                    <a:pt x="7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1936605" y="8640220"/>
              <a:ext cx="545100" cy="986160"/>
            </a:xfrm>
            <a:custGeom>
              <a:avLst/>
              <a:gdLst/>
              <a:ahLst/>
              <a:cxnLst/>
              <a:rect l="l" t="t" r="r" b="b"/>
              <a:pathLst>
                <a:path w="9085" h="16436" extrusionOk="0">
                  <a:moveTo>
                    <a:pt x="5040" y="0"/>
                  </a:moveTo>
                  <a:cubicBezTo>
                    <a:pt x="3911" y="0"/>
                    <a:pt x="2883" y="458"/>
                    <a:pt x="2146" y="1196"/>
                  </a:cubicBezTo>
                  <a:cubicBezTo>
                    <a:pt x="2679" y="1130"/>
                    <a:pt x="3192" y="1087"/>
                    <a:pt x="3678" y="1087"/>
                  </a:cubicBezTo>
                  <a:cubicBezTo>
                    <a:pt x="5087" y="1087"/>
                    <a:pt x="6261" y="1449"/>
                    <a:pt x="6984" y="2671"/>
                  </a:cubicBezTo>
                  <a:cubicBezTo>
                    <a:pt x="7788" y="4481"/>
                    <a:pt x="6481" y="5833"/>
                    <a:pt x="5062" y="7140"/>
                  </a:cubicBezTo>
                  <a:cubicBezTo>
                    <a:pt x="5844" y="7508"/>
                    <a:pt x="6727" y="8179"/>
                    <a:pt x="6403" y="8961"/>
                  </a:cubicBezTo>
                  <a:cubicBezTo>
                    <a:pt x="6011" y="9553"/>
                    <a:pt x="5570" y="9933"/>
                    <a:pt x="5032" y="9933"/>
                  </a:cubicBezTo>
                  <a:cubicBezTo>
                    <a:pt x="4940" y="9933"/>
                    <a:pt x="4846" y="9922"/>
                    <a:pt x="4749" y="9899"/>
                  </a:cubicBezTo>
                  <a:cubicBezTo>
                    <a:pt x="4671" y="10838"/>
                    <a:pt x="4313" y="11642"/>
                    <a:pt x="3598" y="12291"/>
                  </a:cubicBezTo>
                  <a:cubicBezTo>
                    <a:pt x="2905" y="13068"/>
                    <a:pt x="2132" y="13638"/>
                    <a:pt x="1067" y="13638"/>
                  </a:cubicBezTo>
                  <a:cubicBezTo>
                    <a:pt x="999" y="13638"/>
                    <a:pt x="931" y="13636"/>
                    <a:pt x="861" y="13631"/>
                  </a:cubicBezTo>
                  <a:cubicBezTo>
                    <a:pt x="850" y="13687"/>
                    <a:pt x="850" y="13743"/>
                    <a:pt x="850" y="13810"/>
                  </a:cubicBezTo>
                  <a:lnTo>
                    <a:pt x="850" y="13844"/>
                  </a:lnTo>
                  <a:lnTo>
                    <a:pt x="816" y="13844"/>
                  </a:lnTo>
                  <a:cubicBezTo>
                    <a:pt x="358" y="13844"/>
                    <a:pt x="0" y="14212"/>
                    <a:pt x="0" y="14659"/>
                  </a:cubicBezTo>
                  <a:cubicBezTo>
                    <a:pt x="0" y="15128"/>
                    <a:pt x="369" y="15486"/>
                    <a:pt x="816" y="15486"/>
                  </a:cubicBezTo>
                  <a:cubicBezTo>
                    <a:pt x="1040" y="15486"/>
                    <a:pt x="1252" y="15408"/>
                    <a:pt x="1397" y="15263"/>
                  </a:cubicBezTo>
                  <a:cubicBezTo>
                    <a:pt x="1520" y="15430"/>
                    <a:pt x="1710" y="15531"/>
                    <a:pt x="1922" y="15531"/>
                  </a:cubicBezTo>
                  <a:cubicBezTo>
                    <a:pt x="1989" y="15531"/>
                    <a:pt x="2045" y="15520"/>
                    <a:pt x="2101" y="15497"/>
                  </a:cubicBezTo>
                  <a:lnTo>
                    <a:pt x="2101" y="15497"/>
                  </a:lnTo>
                  <a:cubicBezTo>
                    <a:pt x="1967" y="15598"/>
                    <a:pt x="1866" y="15743"/>
                    <a:pt x="1866" y="15922"/>
                  </a:cubicBezTo>
                  <a:cubicBezTo>
                    <a:pt x="1866" y="16212"/>
                    <a:pt x="2101" y="16436"/>
                    <a:pt x="2380" y="16436"/>
                  </a:cubicBezTo>
                  <a:cubicBezTo>
                    <a:pt x="2648" y="16436"/>
                    <a:pt x="2850" y="16246"/>
                    <a:pt x="2883" y="16000"/>
                  </a:cubicBezTo>
                  <a:cubicBezTo>
                    <a:pt x="3252" y="15978"/>
                    <a:pt x="3542" y="15665"/>
                    <a:pt x="3542" y="15307"/>
                  </a:cubicBezTo>
                  <a:cubicBezTo>
                    <a:pt x="3542" y="15140"/>
                    <a:pt x="3486" y="14994"/>
                    <a:pt x="3408" y="14883"/>
                  </a:cubicBezTo>
                  <a:cubicBezTo>
                    <a:pt x="3855" y="14804"/>
                    <a:pt x="4190" y="14425"/>
                    <a:pt x="4213" y="13966"/>
                  </a:cubicBezTo>
                  <a:cubicBezTo>
                    <a:pt x="5095" y="13508"/>
                    <a:pt x="5710" y="12581"/>
                    <a:pt x="5710" y="11520"/>
                  </a:cubicBezTo>
                  <a:cubicBezTo>
                    <a:pt x="5710" y="11386"/>
                    <a:pt x="5699" y="11229"/>
                    <a:pt x="5676" y="11084"/>
                  </a:cubicBezTo>
                  <a:lnTo>
                    <a:pt x="5676" y="11084"/>
                  </a:lnTo>
                  <a:cubicBezTo>
                    <a:pt x="5766" y="11106"/>
                    <a:pt x="5844" y="11117"/>
                    <a:pt x="5933" y="11117"/>
                  </a:cubicBezTo>
                  <a:cubicBezTo>
                    <a:pt x="7051" y="11117"/>
                    <a:pt x="7956" y="10212"/>
                    <a:pt x="7956" y="9095"/>
                  </a:cubicBezTo>
                  <a:cubicBezTo>
                    <a:pt x="7956" y="8659"/>
                    <a:pt x="7833" y="8268"/>
                    <a:pt x="7598" y="7933"/>
                  </a:cubicBezTo>
                  <a:cubicBezTo>
                    <a:pt x="7676" y="7721"/>
                    <a:pt x="7721" y="7486"/>
                    <a:pt x="7721" y="7240"/>
                  </a:cubicBezTo>
                  <a:cubicBezTo>
                    <a:pt x="7721" y="7196"/>
                    <a:pt x="7710" y="7151"/>
                    <a:pt x="7710" y="7129"/>
                  </a:cubicBezTo>
                  <a:cubicBezTo>
                    <a:pt x="8559" y="6380"/>
                    <a:pt x="9084" y="5296"/>
                    <a:pt x="9084" y="4067"/>
                  </a:cubicBezTo>
                  <a:cubicBezTo>
                    <a:pt x="9084" y="1810"/>
                    <a:pt x="7274" y="0"/>
                    <a:pt x="5040"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325665" y="10021840"/>
              <a:ext cx="2580360" cy="261540"/>
            </a:xfrm>
            <a:custGeom>
              <a:avLst/>
              <a:gdLst/>
              <a:ahLst/>
              <a:cxnLst/>
              <a:rect l="l" t="t" r="r" b="b"/>
              <a:pathLst>
                <a:path w="43006" h="4359" extrusionOk="0">
                  <a:moveTo>
                    <a:pt x="1107" y="1"/>
                  </a:moveTo>
                  <a:lnTo>
                    <a:pt x="1107" y="23"/>
                  </a:lnTo>
                  <a:lnTo>
                    <a:pt x="548" y="23"/>
                  </a:lnTo>
                  <a:cubicBezTo>
                    <a:pt x="235" y="23"/>
                    <a:pt x="1" y="258"/>
                    <a:pt x="1" y="559"/>
                  </a:cubicBezTo>
                  <a:lnTo>
                    <a:pt x="1" y="783"/>
                  </a:lnTo>
                  <a:lnTo>
                    <a:pt x="1" y="4224"/>
                  </a:lnTo>
                  <a:lnTo>
                    <a:pt x="1107" y="4224"/>
                  </a:lnTo>
                  <a:lnTo>
                    <a:pt x="1107" y="1062"/>
                  </a:lnTo>
                  <a:cubicBezTo>
                    <a:pt x="1107" y="917"/>
                    <a:pt x="1230" y="783"/>
                    <a:pt x="1386" y="783"/>
                  </a:cubicBezTo>
                  <a:lnTo>
                    <a:pt x="41576" y="783"/>
                  </a:lnTo>
                  <a:cubicBezTo>
                    <a:pt x="41799" y="783"/>
                    <a:pt x="41989" y="973"/>
                    <a:pt x="41989" y="1196"/>
                  </a:cubicBezTo>
                  <a:lnTo>
                    <a:pt x="41989" y="4358"/>
                  </a:lnTo>
                  <a:lnTo>
                    <a:pt x="43006" y="4358"/>
                  </a:lnTo>
                  <a:lnTo>
                    <a:pt x="43006" y="783"/>
                  </a:lnTo>
                  <a:lnTo>
                    <a:pt x="43006" y="638"/>
                  </a:lnTo>
                  <a:lnTo>
                    <a:pt x="43006" y="582"/>
                  </a:lnTo>
                  <a:cubicBezTo>
                    <a:pt x="43006" y="269"/>
                    <a:pt x="42749" y="1"/>
                    <a:pt x="42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2020425" y="9704740"/>
              <a:ext cx="155580" cy="612120"/>
            </a:xfrm>
            <a:custGeom>
              <a:avLst/>
              <a:gdLst/>
              <a:ahLst/>
              <a:cxnLst/>
              <a:rect l="l" t="t" r="r" b="b"/>
              <a:pathLst>
                <a:path w="2593" h="10202" extrusionOk="0">
                  <a:moveTo>
                    <a:pt x="257" y="1"/>
                  </a:moveTo>
                  <a:lnTo>
                    <a:pt x="246" y="582"/>
                  </a:lnTo>
                  <a:lnTo>
                    <a:pt x="0" y="10202"/>
                  </a:lnTo>
                  <a:lnTo>
                    <a:pt x="2592" y="10202"/>
                  </a:lnTo>
                  <a:lnTo>
                    <a:pt x="2358" y="1141"/>
                  </a:lnTo>
                  <a:lnTo>
                    <a:pt x="2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2035125" y="9704740"/>
              <a:ext cx="126780" cy="68460"/>
            </a:xfrm>
            <a:custGeom>
              <a:avLst/>
              <a:gdLst/>
              <a:ahLst/>
              <a:cxnLst/>
              <a:rect l="l" t="t" r="r" b="b"/>
              <a:pathLst>
                <a:path w="2113" h="1141" extrusionOk="0">
                  <a:moveTo>
                    <a:pt x="12" y="1"/>
                  </a:moveTo>
                  <a:lnTo>
                    <a:pt x="1" y="582"/>
                  </a:lnTo>
                  <a:lnTo>
                    <a:pt x="2113" y="1141"/>
                  </a:lnTo>
                  <a:lnTo>
                    <a:pt x="2079"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1994265" y="9686020"/>
              <a:ext cx="208560" cy="47640"/>
            </a:xfrm>
            <a:custGeom>
              <a:avLst/>
              <a:gdLst/>
              <a:ahLst/>
              <a:cxnLst/>
              <a:rect l="l" t="t" r="r" b="b"/>
              <a:pathLst>
                <a:path w="3476" h="794" extrusionOk="0">
                  <a:moveTo>
                    <a:pt x="403" y="0"/>
                  </a:moveTo>
                  <a:cubicBezTo>
                    <a:pt x="179" y="0"/>
                    <a:pt x="0" y="179"/>
                    <a:pt x="0" y="391"/>
                  </a:cubicBezTo>
                  <a:lnTo>
                    <a:pt x="0" y="402"/>
                  </a:lnTo>
                  <a:cubicBezTo>
                    <a:pt x="0" y="626"/>
                    <a:pt x="179" y="793"/>
                    <a:pt x="403" y="793"/>
                  </a:cubicBezTo>
                  <a:lnTo>
                    <a:pt x="3073" y="793"/>
                  </a:lnTo>
                  <a:cubicBezTo>
                    <a:pt x="3296" y="793"/>
                    <a:pt x="3475" y="615"/>
                    <a:pt x="3475" y="402"/>
                  </a:cubicBezTo>
                  <a:lnTo>
                    <a:pt x="3475" y="391"/>
                  </a:lnTo>
                  <a:cubicBezTo>
                    <a:pt x="3475" y="168"/>
                    <a:pt x="3296" y="0"/>
                    <a:pt x="3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617265" y="9835480"/>
              <a:ext cx="1906680" cy="1314000"/>
            </a:xfrm>
            <a:custGeom>
              <a:avLst/>
              <a:gdLst/>
              <a:ahLst/>
              <a:cxnLst/>
              <a:rect l="l" t="t" r="r" b="b"/>
              <a:pathLst>
                <a:path w="31778" h="21900" extrusionOk="0">
                  <a:moveTo>
                    <a:pt x="1" y="1"/>
                  </a:moveTo>
                  <a:lnTo>
                    <a:pt x="1" y="21900"/>
                  </a:lnTo>
                  <a:lnTo>
                    <a:pt x="31777" y="21900"/>
                  </a:lnTo>
                  <a:lnTo>
                    <a:pt x="31732" y="1142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1076505" y="10388560"/>
              <a:ext cx="459960" cy="760920"/>
            </a:xfrm>
            <a:custGeom>
              <a:avLst/>
              <a:gdLst/>
              <a:ahLst/>
              <a:cxnLst/>
              <a:rect l="l" t="t" r="r" b="b"/>
              <a:pathLst>
                <a:path w="7666" h="12682" extrusionOk="0">
                  <a:moveTo>
                    <a:pt x="1" y="0"/>
                  </a:moveTo>
                  <a:lnTo>
                    <a:pt x="1" y="12682"/>
                  </a:lnTo>
                  <a:lnTo>
                    <a:pt x="7665" y="12682"/>
                  </a:lnTo>
                  <a:lnTo>
                    <a:pt x="7665" y="50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1203225" y="10852480"/>
              <a:ext cx="167640" cy="295680"/>
            </a:xfrm>
            <a:custGeom>
              <a:avLst/>
              <a:gdLst/>
              <a:ahLst/>
              <a:cxnLst/>
              <a:rect l="l" t="t" r="r" b="b"/>
              <a:pathLst>
                <a:path w="2794" h="4928" extrusionOk="0">
                  <a:moveTo>
                    <a:pt x="0" y="0"/>
                  </a:moveTo>
                  <a:lnTo>
                    <a:pt x="0" y="4927"/>
                  </a:lnTo>
                  <a:lnTo>
                    <a:pt x="2793" y="4927"/>
                  </a:lnTo>
                  <a:lnTo>
                    <a:pt x="27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1175745" y="10822960"/>
              <a:ext cx="219240" cy="36960"/>
            </a:xfrm>
            <a:custGeom>
              <a:avLst/>
              <a:gdLst/>
              <a:ahLst/>
              <a:cxnLst/>
              <a:rect l="l" t="t" r="r" b="b"/>
              <a:pathLst>
                <a:path w="3654" h="616" extrusionOk="0">
                  <a:moveTo>
                    <a:pt x="0" y="1"/>
                  </a:moveTo>
                  <a:lnTo>
                    <a:pt x="0" y="615"/>
                  </a:lnTo>
                  <a:lnTo>
                    <a:pt x="3654" y="615"/>
                  </a:lnTo>
                  <a:lnTo>
                    <a:pt x="36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1137525" y="10554160"/>
              <a:ext cx="118680" cy="27540"/>
            </a:xfrm>
            <a:custGeom>
              <a:avLst/>
              <a:gdLst/>
              <a:ahLst/>
              <a:cxnLst/>
              <a:rect l="l" t="t" r="r" b="b"/>
              <a:pathLst>
                <a:path w="1978" h="459" extrusionOk="0">
                  <a:moveTo>
                    <a:pt x="0" y="0"/>
                  </a:moveTo>
                  <a:lnTo>
                    <a:pt x="0" y="458"/>
                  </a:lnTo>
                  <a:lnTo>
                    <a:pt x="1978" y="458"/>
                  </a:lnTo>
                  <a:lnTo>
                    <a:pt x="1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1143525" y="10558180"/>
              <a:ext cx="106680" cy="18840"/>
            </a:xfrm>
            <a:custGeom>
              <a:avLst/>
              <a:gdLst/>
              <a:ahLst/>
              <a:cxnLst/>
              <a:rect l="l" t="t" r="r" b="b"/>
              <a:pathLst>
                <a:path w="1778" h="314" extrusionOk="0">
                  <a:moveTo>
                    <a:pt x="1" y="0"/>
                  </a:moveTo>
                  <a:lnTo>
                    <a:pt x="1" y="313"/>
                  </a:lnTo>
                  <a:lnTo>
                    <a:pt x="1777" y="313"/>
                  </a:lnTo>
                  <a:lnTo>
                    <a:pt x="1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1137525" y="10607800"/>
              <a:ext cx="118680" cy="27540"/>
            </a:xfrm>
            <a:custGeom>
              <a:avLst/>
              <a:gdLst/>
              <a:ahLst/>
              <a:cxnLst/>
              <a:rect l="l" t="t" r="r" b="b"/>
              <a:pathLst>
                <a:path w="1978" h="459" extrusionOk="0">
                  <a:moveTo>
                    <a:pt x="0" y="0"/>
                  </a:moveTo>
                  <a:lnTo>
                    <a:pt x="0" y="458"/>
                  </a:lnTo>
                  <a:lnTo>
                    <a:pt x="1978" y="458"/>
                  </a:lnTo>
                  <a:lnTo>
                    <a:pt x="1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1143525" y="10611820"/>
              <a:ext cx="106680" cy="18780"/>
            </a:xfrm>
            <a:custGeom>
              <a:avLst/>
              <a:gdLst/>
              <a:ahLst/>
              <a:cxnLst/>
              <a:rect l="l" t="t" r="r" b="b"/>
              <a:pathLst>
                <a:path w="1778" h="313" extrusionOk="0">
                  <a:moveTo>
                    <a:pt x="1" y="0"/>
                  </a:moveTo>
                  <a:lnTo>
                    <a:pt x="1" y="313"/>
                  </a:lnTo>
                  <a:lnTo>
                    <a:pt x="1777" y="313"/>
                  </a:lnTo>
                  <a:lnTo>
                    <a:pt x="1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1137525" y="10661380"/>
              <a:ext cx="118680" cy="27540"/>
            </a:xfrm>
            <a:custGeom>
              <a:avLst/>
              <a:gdLst/>
              <a:ahLst/>
              <a:cxnLst/>
              <a:rect l="l" t="t" r="r" b="b"/>
              <a:pathLst>
                <a:path w="1978" h="459" extrusionOk="0">
                  <a:moveTo>
                    <a:pt x="0" y="1"/>
                  </a:moveTo>
                  <a:lnTo>
                    <a:pt x="0" y="459"/>
                  </a:lnTo>
                  <a:lnTo>
                    <a:pt x="1978" y="459"/>
                  </a:lnTo>
                  <a:lnTo>
                    <a:pt x="1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1143525" y="10665400"/>
              <a:ext cx="106680" cy="18840"/>
            </a:xfrm>
            <a:custGeom>
              <a:avLst/>
              <a:gdLst/>
              <a:ahLst/>
              <a:cxnLst/>
              <a:rect l="l" t="t" r="r" b="b"/>
              <a:pathLst>
                <a:path w="1778" h="314" extrusionOk="0">
                  <a:moveTo>
                    <a:pt x="1" y="1"/>
                  </a:moveTo>
                  <a:lnTo>
                    <a:pt x="1" y="314"/>
                  </a:lnTo>
                  <a:lnTo>
                    <a:pt x="1777" y="314"/>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1076505" y="10322200"/>
              <a:ext cx="459960" cy="381480"/>
            </a:xfrm>
            <a:custGeom>
              <a:avLst/>
              <a:gdLst/>
              <a:ahLst/>
              <a:cxnLst/>
              <a:rect l="l" t="t" r="r" b="b"/>
              <a:pathLst>
                <a:path w="7666" h="6358" extrusionOk="0">
                  <a:moveTo>
                    <a:pt x="1" y="0"/>
                  </a:moveTo>
                  <a:lnTo>
                    <a:pt x="1" y="1252"/>
                  </a:lnTo>
                  <a:lnTo>
                    <a:pt x="7665" y="6358"/>
                  </a:lnTo>
                  <a:lnTo>
                    <a:pt x="7665" y="50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1536405" y="10388560"/>
              <a:ext cx="459240" cy="760920"/>
            </a:xfrm>
            <a:custGeom>
              <a:avLst/>
              <a:gdLst/>
              <a:ahLst/>
              <a:cxnLst/>
              <a:rect l="l" t="t" r="r" b="b"/>
              <a:pathLst>
                <a:path w="7654" h="12682" extrusionOk="0">
                  <a:moveTo>
                    <a:pt x="0" y="0"/>
                  </a:moveTo>
                  <a:lnTo>
                    <a:pt x="0" y="12682"/>
                  </a:lnTo>
                  <a:lnTo>
                    <a:pt x="7654" y="12682"/>
                  </a:lnTo>
                  <a:lnTo>
                    <a:pt x="7654" y="505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1536405" y="10322200"/>
              <a:ext cx="459240" cy="381480"/>
            </a:xfrm>
            <a:custGeom>
              <a:avLst/>
              <a:gdLst/>
              <a:ahLst/>
              <a:cxnLst/>
              <a:rect l="l" t="t" r="r" b="b"/>
              <a:pathLst>
                <a:path w="7654" h="6358" extrusionOk="0">
                  <a:moveTo>
                    <a:pt x="0" y="0"/>
                  </a:moveTo>
                  <a:lnTo>
                    <a:pt x="0" y="1252"/>
                  </a:lnTo>
                  <a:lnTo>
                    <a:pt x="7654" y="6358"/>
                  </a:lnTo>
                  <a:lnTo>
                    <a:pt x="7654" y="50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617265" y="10388560"/>
              <a:ext cx="459300" cy="760920"/>
            </a:xfrm>
            <a:custGeom>
              <a:avLst/>
              <a:gdLst/>
              <a:ahLst/>
              <a:cxnLst/>
              <a:rect l="l" t="t" r="r" b="b"/>
              <a:pathLst>
                <a:path w="7655" h="12682" extrusionOk="0">
                  <a:moveTo>
                    <a:pt x="1" y="0"/>
                  </a:moveTo>
                  <a:lnTo>
                    <a:pt x="1" y="12682"/>
                  </a:lnTo>
                  <a:lnTo>
                    <a:pt x="7655" y="12682"/>
                  </a:lnTo>
                  <a:lnTo>
                    <a:pt x="7655" y="50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617265" y="10322200"/>
              <a:ext cx="459300" cy="381480"/>
            </a:xfrm>
            <a:custGeom>
              <a:avLst/>
              <a:gdLst/>
              <a:ahLst/>
              <a:cxnLst/>
              <a:rect l="l" t="t" r="r" b="b"/>
              <a:pathLst>
                <a:path w="7655" h="6358" extrusionOk="0">
                  <a:moveTo>
                    <a:pt x="1" y="0"/>
                  </a:moveTo>
                  <a:lnTo>
                    <a:pt x="1" y="1252"/>
                  </a:lnTo>
                  <a:lnTo>
                    <a:pt x="7655" y="6358"/>
                  </a:lnTo>
                  <a:lnTo>
                    <a:pt x="7655" y="50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668925" y="10744540"/>
              <a:ext cx="355380" cy="276240"/>
            </a:xfrm>
            <a:custGeom>
              <a:avLst/>
              <a:gdLst/>
              <a:ahLst/>
              <a:cxnLst/>
              <a:rect l="l" t="t" r="r" b="b"/>
              <a:pathLst>
                <a:path w="5923" h="4604" extrusionOk="0">
                  <a:moveTo>
                    <a:pt x="0" y="0"/>
                  </a:moveTo>
                  <a:lnTo>
                    <a:pt x="0"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679665" y="10754560"/>
              <a:ext cx="335220" cy="256140"/>
            </a:xfrm>
            <a:custGeom>
              <a:avLst/>
              <a:gdLst/>
              <a:ahLst/>
              <a:cxnLst/>
              <a:rect l="l" t="t" r="r" b="b"/>
              <a:pathLst>
                <a:path w="5587" h="4269" extrusionOk="0">
                  <a:moveTo>
                    <a:pt x="0" y="1"/>
                  </a:moveTo>
                  <a:lnTo>
                    <a:pt x="0"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679665" y="10754560"/>
              <a:ext cx="335880" cy="256140"/>
            </a:xfrm>
            <a:custGeom>
              <a:avLst/>
              <a:gdLst/>
              <a:ahLst/>
              <a:cxnLst/>
              <a:rect l="l" t="t" r="r" b="b"/>
              <a:pathLst>
                <a:path w="5598" h="4269" extrusionOk="0">
                  <a:moveTo>
                    <a:pt x="749" y="1"/>
                  </a:moveTo>
                  <a:lnTo>
                    <a:pt x="749" y="1979"/>
                  </a:lnTo>
                  <a:lnTo>
                    <a:pt x="0" y="1979"/>
                  </a:lnTo>
                  <a:lnTo>
                    <a:pt x="0" y="2224"/>
                  </a:lnTo>
                  <a:lnTo>
                    <a:pt x="749" y="2224"/>
                  </a:lnTo>
                  <a:lnTo>
                    <a:pt x="749" y="4269"/>
                  </a:lnTo>
                  <a:lnTo>
                    <a:pt x="961" y="4269"/>
                  </a:lnTo>
                  <a:lnTo>
                    <a:pt x="961" y="2224"/>
                  </a:lnTo>
                  <a:lnTo>
                    <a:pt x="2693" y="2224"/>
                  </a:lnTo>
                  <a:lnTo>
                    <a:pt x="2693" y="4269"/>
                  </a:lnTo>
                  <a:lnTo>
                    <a:pt x="2905" y="4269"/>
                  </a:lnTo>
                  <a:lnTo>
                    <a:pt x="2905" y="2224"/>
                  </a:lnTo>
                  <a:lnTo>
                    <a:pt x="4637" y="2224"/>
                  </a:lnTo>
                  <a:lnTo>
                    <a:pt x="4637" y="4269"/>
                  </a:lnTo>
                  <a:lnTo>
                    <a:pt x="4838" y="4269"/>
                  </a:lnTo>
                  <a:lnTo>
                    <a:pt x="4838" y="2224"/>
                  </a:lnTo>
                  <a:lnTo>
                    <a:pt x="5598" y="2224"/>
                  </a:lnTo>
                  <a:lnTo>
                    <a:pt x="5598" y="1979"/>
                  </a:lnTo>
                  <a:lnTo>
                    <a:pt x="4838" y="1979"/>
                  </a:lnTo>
                  <a:lnTo>
                    <a:pt x="4838" y="1"/>
                  </a:lnTo>
                  <a:lnTo>
                    <a:pt x="4637" y="1"/>
                  </a:lnTo>
                  <a:lnTo>
                    <a:pt x="4637" y="1979"/>
                  </a:lnTo>
                  <a:lnTo>
                    <a:pt x="2905" y="1979"/>
                  </a:lnTo>
                  <a:lnTo>
                    <a:pt x="2905" y="1"/>
                  </a:lnTo>
                  <a:lnTo>
                    <a:pt x="2693" y="1"/>
                  </a:lnTo>
                  <a:lnTo>
                    <a:pt x="2693" y="1979"/>
                  </a:lnTo>
                  <a:lnTo>
                    <a:pt x="961" y="1979"/>
                  </a:lnTo>
                  <a:lnTo>
                    <a:pt x="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679665" y="10754560"/>
              <a:ext cx="252120" cy="252120"/>
            </a:xfrm>
            <a:custGeom>
              <a:avLst/>
              <a:gdLst/>
              <a:ahLst/>
              <a:cxnLst/>
              <a:rect l="l" t="t" r="r" b="b"/>
              <a:pathLst>
                <a:path w="4202" h="4202" extrusionOk="0">
                  <a:moveTo>
                    <a:pt x="2737" y="1"/>
                  </a:moveTo>
                  <a:lnTo>
                    <a:pt x="0" y="2738"/>
                  </a:lnTo>
                  <a:lnTo>
                    <a:pt x="0" y="4202"/>
                  </a:lnTo>
                  <a:lnTo>
                    <a:pt x="2212" y="1979"/>
                  </a:lnTo>
                  <a:lnTo>
                    <a:pt x="420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744645" y="10754560"/>
              <a:ext cx="270900" cy="256140"/>
            </a:xfrm>
            <a:custGeom>
              <a:avLst/>
              <a:gdLst/>
              <a:ahLst/>
              <a:cxnLst/>
              <a:rect l="l" t="t" r="r" b="b"/>
              <a:pathLst>
                <a:path w="4515" h="4269" extrusionOk="0">
                  <a:moveTo>
                    <a:pt x="4280" y="1"/>
                  </a:moveTo>
                  <a:lnTo>
                    <a:pt x="1" y="4269"/>
                  </a:lnTo>
                  <a:lnTo>
                    <a:pt x="660" y="4269"/>
                  </a:lnTo>
                  <a:lnTo>
                    <a:pt x="4515" y="414"/>
                  </a:lnTo>
                  <a:lnTo>
                    <a:pt x="451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1588665" y="10744540"/>
              <a:ext cx="355380" cy="276240"/>
            </a:xfrm>
            <a:custGeom>
              <a:avLst/>
              <a:gdLst/>
              <a:ahLst/>
              <a:cxnLst/>
              <a:rect l="l" t="t" r="r" b="b"/>
              <a:pathLst>
                <a:path w="5923" h="4604" extrusionOk="0">
                  <a:moveTo>
                    <a:pt x="1" y="0"/>
                  </a:moveTo>
                  <a:lnTo>
                    <a:pt x="1"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1598745" y="10754560"/>
              <a:ext cx="335220" cy="256140"/>
            </a:xfrm>
            <a:custGeom>
              <a:avLst/>
              <a:gdLst/>
              <a:ahLst/>
              <a:cxnLst/>
              <a:rect l="l" t="t" r="r" b="b"/>
              <a:pathLst>
                <a:path w="5587" h="4269" extrusionOk="0">
                  <a:moveTo>
                    <a:pt x="0" y="1"/>
                  </a:moveTo>
                  <a:lnTo>
                    <a:pt x="0"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1598085" y="10754560"/>
              <a:ext cx="335880" cy="256140"/>
            </a:xfrm>
            <a:custGeom>
              <a:avLst/>
              <a:gdLst/>
              <a:ahLst/>
              <a:cxnLst/>
              <a:rect l="l" t="t" r="r" b="b"/>
              <a:pathLst>
                <a:path w="5598" h="4269" extrusionOk="0">
                  <a:moveTo>
                    <a:pt x="749" y="1"/>
                  </a:moveTo>
                  <a:lnTo>
                    <a:pt x="749" y="1979"/>
                  </a:lnTo>
                  <a:lnTo>
                    <a:pt x="0" y="1979"/>
                  </a:lnTo>
                  <a:lnTo>
                    <a:pt x="0" y="2224"/>
                  </a:lnTo>
                  <a:lnTo>
                    <a:pt x="749" y="2224"/>
                  </a:lnTo>
                  <a:lnTo>
                    <a:pt x="749" y="4269"/>
                  </a:lnTo>
                  <a:lnTo>
                    <a:pt x="961" y="4269"/>
                  </a:lnTo>
                  <a:lnTo>
                    <a:pt x="961" y="2224"/>
                  </a:lnTo>
                  <a:lnTo>
                    <a:pt x="2693" y="2224"/>
                  </a:lnTo>
                  <a:lnTo>
                    <a:pt x="2693" y="4269"/>
                  </a:lnTo>
                  <a:lnTo>
                    <a:pt x="2905" y="4269"/>
                  </a:lnTo>
                  <a:lnTo>
                    <a:pt x="2905" y="2224"/>
                  </a:lnTo>
                  <a:lnTo>
                    <a:pt x="4626" y="2224"/>
                  </a:lnTo>
                  <a:lnTo>
                    <a:pt x="4626" y="4269"/>
                  </a:lnTo>
                  <a:lnTo>
                    <a:pt x="4838" y="4269"/>
                  </a:lnTo>
                  <a:lnTo>
                    <a:pt x="4838" y="2224"/>
                  </a:lnTo>
                  <a:lnTo>
                    <a:pt x="5598" y="2224"/>
                  </a:lnTo>
                  <a:lnTo>
                    <a:pt x="5598" y="1979"/>
                  </a:lnTo>
                  <a:lnTo>
                    <a:pt x="4838" y="1979"/>
                  </a:lnTo>
                  <a:lnTo>
                    <a:pt x="4838" y="1"/>
                  </a:lnTo>
                  <a:lnTo>
                    <a:pt x="4626" y="1"/>
                  </a:lnTo>
                  <a:lnTo>
                    <a:pt x="4626" y="1979"/>
                  </a:lnTo>
                  <a:lnTo>
                    <a:pt x="2905" y="1979"/>
                  </a:lnTo>
                  <a:lnTo>
                    <a:pt x="2905" y="1"/>
                  </a:lnTo>
                  <a:lnTo>
                    <a:pt x="2693" y="1"/>
                  </a:lnTo>
                  <a:lnTo>
                    <a:pt x="2693" y="1979"/>
                  </a:lnTo>
                  <a:lnTo>
                    <a:pt x="961" y="1979"/>
                  </a:lnTo>
                  <a:lnTo>
                    <a:pt x="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1"/>
            <p:cNvSpPr/>
            <p:nvPr/>
          </p:nvSpPr>
          <p:spPr>
            <a:xfrm>
              <a:off x="1598085" y="10754560"/>
              <a:ext cx="252120" cy="252120"/>
            </a:xfrm>
            <a:custGeom>
              <a:avLst/>
              <a:gdLst/>
              <a:ahLst/>
              <a:cxnLst/>
              <a:rect l="l" t="t" r="r" b="b"/>
              <a:pathLst>
                <a:path w="4202" h="4202" extrusionOk="0">
                  <a:moveTo>
                    <a:pt x="2738" y="1"/>
                  </a:moveTo>
                  <a:lnTo>
                    <a:pt x="0" y="2738"/>
                  </a:lnTo>
                  <a:lnTo>
                    <a:pt x="0" y="4202"/>
                  </a:lnTo>
                  <a:cubicBezTo>
                    <a:pt x="637" y="3565"/>
                    <a:pt x="1587" y="2627"/>
                    <a:pt x="2212" y="1979"/>
                  </a:cubicBezTo>
                  <a:lnTo>
                    <a:pt x="420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1663065" y="10754560"/>
              <a:ext cx="270900" cy="256140"/>
            </a:xfrm>
            <a:custGeom>
              <a:avLst/>
              <a:gdLst/>
              <a:ahLst/>
              <a:cxnLst/>
              <a:rect l="l" t="t" r="r" b="b"/>
              <a:pathLst>
                <a:path w="4515" h="4269" extrusionOk="0">
                  <a:moveTo>
                    <a:pt x="4280" y="1"/>
                  </a:moveTo>
                  <a:lnTo>
                    <a:pt x="1" y="4269"/>
                  </a:lnTo>
                  <a:lnTo>
                    <a:pt x="660" y="4269"/>
                  </a:lnTo>
                  <a:lnTo>
                    <a:pt x="4515" y="414"/>
                  </a:lnTo>
                  <a:lnTo>
                    <a:pt x="451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2098185" y="10744540"/>
              <a:ext cx="355320" cy="276240"/>
            </a:xfrm>
            <a:custGeom>
              <a:avLst/>
              <a:gdLst/>
              <a:ahLst/>
              <a:cxnLst/>
              <a:rect l="l" t="t" r="r" b="b"/>
              <a:pathLst>
                <a:path w="5922" h="4604" extrusionOk="0">
                  <a:moveTo>
                    <a:pt x="0" y="0"/>
                  </a:moveTo>
                  <a:lnTo>
                    <a:pt x="0" y="4604"/>
                  </a:lnTo>
                  <a:lnTo>
                    <a:pt x="5922" y="4604"/>
                  </a:lnTo>
                  <a:lnTo>
                    <a:pt x="5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2108205" y="10754560"/>
              <a:ext cx="335280" cy="256140"/>
            </a:xfrm>
            <a:custGeom>
              <a:avLst/>
              <a:gdLst/>
              <a:ahLst/>
              <a:cxnLst/>
              <a:rect l="l" t="t" r="r" b="b"/>
              <a:pathLst>
                <a:path w="5588" h="4269" extrusionOk="0">
                  <a:moveTo>
                    <a:pt x="1" y="1"/>
                  </a:moveTo>
                  <a:lnTo>
                    <a:pt x="1" y="4269"/>
                  </a:lnTo>
                  <a:lnTo>
                    <a:pt x="5587" y="4269"/>
                  </a:lnTo>
                  <a:lnTo>
                    <a:pt x="5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2108205" y="10754560"/>
              <a:ext cx="335940" cy="256140"/>
            </a:xfrm>
            <a:custGeom>
              <a:avLst/>
              <a:gdLst/>
              <a:ahLst/>
              <a:cxnLst/>
              <a:rect l="l" t="t" r="r" b="b"/>
              <a:pathLst>
                <a:path w="5599" h="4269" extrusionOk="0">
                  <a:moveTo>
                    <a:pt x="749" y="1"/>
                  </a:moveTo>
                  <a:lnTo>
                    <a:pt x="749" y="1979"/>
                  </a:lnTo>
                  <a:lnTo>
                    <a:pt x="1" y="1979"/>
                  </a:lnTo>
                  <a:lnTo>
                    <a:pt x="1" y="2224"/>
                  </a:lnTo>
                  <a:lnTo>
                    <a:pt x="749" y="2224"/>
                  </a:lnTo>
                  <a:lnTo>
                    <a:pt x="749" y="4269"/>
                  </a:lnTo>
                  <a:lnTo>
                    <a:pt x="962" y="4269"/>
                  </a:lnTo>
                  <a:lnTo>
                    <a:pt x="962" y="2224"/>
                  </a:lnTo>
                  <a:lnTo>
                    <a:pt x="2693" y="2224"/>
                  </a:lnTo>
                  <a:lnTo>
                    <a:pt x="2693" y="4269"/>
                  </a:lnTo>
                  <a:lnTo>
                    <a:pt x="2906" y="4269"/>
                  </a:lnTo>
                  <a:lnTo>
                    <a:pt x="2906" y="2224"/>
                  </a:lnTo>
                  <a:lnTo>
                    <a:pt x="4638" y="2224"/>
                  </a:lnTo>
                  <a:lnTo>
                    <a:pt x="4638" y="4269"/>
                  </a:lnTo>
                  <a:lnTo>
                    <a:pt x="4850" y="4269"/>
                  </a:lnTo>
                  <a:lnTo>
                    <a:pt x="4850" y="2224"/>
                  </a:lnTo>
                  <a:lnTo>
                    <a:pt x="5598" y="2224"/>
                  </a:lnTo>
                  <a:lnTo>
                    <a:pt x="5598" y="1979"/>
                  </a:lnTo>
                  <a:lnTo>
                    <a:pt x="4850" y="1979"/>
                  </a:lnTo>
                  <a:lnTo>
                    <a:pt x="4850" y="1"/>
                  </a:lnTo>
                  <a:lnTo>
                    <a:pt x="4638" y="1"/>
                  </a:lnTo>
                  <a:lnTo>
                    <a:pt x="4638" y="1979"/>
                  </a:lnTo>
                  <a:lnTo>
                    <a:pt x="2906" y="1979"/>
                  </a:lnTo>
                  <a:lnTo>
                    <a:pt x="2906" y="1"/>
                  </a:lnTo>
                  <a:lnTo>
                    <a:pt x="2693" y="1"/>
                  </a:lnTo>
                  <a:lnTo>
                    <a:pt x="2693" y="1979"/>
                  </a:lnTo>
                  <a:lnTo>
                    <a:pt x="962" y="1979"/>
                  </a:lnTo>
                  <a:lnTo>
                    <a:pt x="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2108205" y="10754560"/>
              <a:ext cx="252120" cy="252120"/>
            </a:xfrm>
            <a:custGeom>
              <a:avLst/>
              <a:gdLst/>
              <a:ahLst/>
              <a:cxnLst/>
              <a:rect l="l" t="t" r="r" b="b"/>
              <a:pathLst>
                <a:path w="4202" h="4202" extrusionOk="0">
                  <a:moveTo>
                    <a:pt x="2738" y="1"/>
                  </a:moveTo>
                  <a:lnTo>
                    <a:pt x="1" y="2738"/>
                  </a:lnTo>
                  <a:lnTo>
                    <a:pt x="1" y="4202"/>
                  </a:lnTo>
                  <a:cubicBezTo>
                    <a:pt x="626" y="3565"/>
                    <a:pt x="1576" y="2627"/>
                    <a:pt x="2224" y="1979"/>
                  </a:cubicBezTo>
                  <a:lnTo>
                    <a:pt x="4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2173245" y="10754560"/>
              <a:ext cx="270900" cy="256140"/>
            </a:xfrm>
            <a:custGeom>
              <a:avLst/>
              <a:gdLst/>
              <a:ahLst/>
              <a:cxnLst/>
              <a:rect l="l" t="t" r="r" b="b"/>
              <a:pathLst>
                <a:path w="4515" h="4269" extrusionOk="0">
                  <a:moveTo>
                    <a:pt x="4280" y="1"/>
                  </a:moveTo>
                  <a:lnTo>
                    <a:pt x="1" y="4269"/>
                  </a:lnTo>
                  <a:lnTo>
                    <a:pt x="660" y="4269"/>
                  </a:lnTo>
                  <a:lnTo>
                    <a:pt x="4514" y="414"/>
                  </a:lnTo>
                  <a:lnTo>
                    <a:pt x="45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616605" y="9723520"/>
              <a:ext cx="1904640" cy="809220"/>
            </a:xfrm>
            <a:custGeom>
              <a:avLst/>
              <a:gdLst/>
              <a:ahLst/>
              <a:cxnLst/>
              <a:rect l="l" t="t" r="r" b="b"/>
              <a:pathLst>
                <a:path w="31744" h="13487" extrusionOk="0">
                  <a:moveTo>
                    <a:pt x="1" y="1"/>
                  </a:moveTo>
                  <a:lnTo>
                    <a:pt x="1" y="1923"/>
                  </a:lnTo>
                  <a:lnTo>
                    <a:pt x="31743" y="13487"/>
                  </a:lnTo>
                  <a:lnTo>
                    <a:pt x="31743" y="1156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616605" y="9838840"/>
              <a:ext cx="459960" cy="785760"/>
            </a:xfrm>
            <a:custGeom>
              <a:avLst/>
              <a:gdLst/>
              <a:ahLst/>
              <a:cxnLst/>
              <a:rect l="l" t="t" r="r" b="b"/>
              <a:pathLst>
                <a:path w="7666" h="13096" extrusionOk="0">
                  <a:moveTo>
                    <a:pt x="1" y="1"/>
                  </a:moveTo>
                  <a:lnTo>
                    <a:pt x="12" y="8056"/>
                  </a:lnTo>
                  <a:lnTo>
                    <a:pt x="7666" y="13095"/>
                  </a:lnTo>
                  <a:lnTo>
                    <a:pt x="7666" y="9308"/>
                  </a:lnTo>
                  <a:lnTo>
                    <a:pt x="381" y="135"/>
                  </a:lnTo>
                  <a:lnTo>
                    <a:pt x="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1076505" y="10322200"/>
              <a:ext cx="459960" cy="299040"/>
            </a:xfrm>
            <a:custGeom>
              <a:avLst/>
              <a:gdLst/>
              <a:ahLst/>
              <a:cxnLst/>
              <a:rect l="l" t="t" r="r" b="b"/>
              <a:pathLst>
                <a:path w="7666" h="4984" extrusionOk="0">
                  <a:moveTo>
                    <a:pt x="1" y="0"/>
                  </a:moveTo>
                  <a:lnTo>
                    <a:pt x="7665" y="4983"/>
                  </a:lnTo>
                  <a:lnTo>
                    <a:pt x="7665" y="3408"/>
                  </a:lnTo>
                  <a:lnTo>
                    <a:pt x="1"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1995585" y="10624540"/>
              <a:ext cx="76500" cy="524940"/>
            </a:xfrm>
            <a:custGeom>
              <a:avLst/>
              <a:gdLst/>
              <a:ahLst/>
              <a:cxnLst/>
              <a:rect l="l" t="t" r="r" b="b"/>
              <a:pathLst>
                <a:path w="1275" h="8749" extrusionOk="0">
                  <a:moveTo>
                    <a:pt x="1" y="0"/>
                  </a:moveTo>
                  <a:lnTo>
                    <a:pt x="1" y="8749"/>
                  </a:lnTo>
                  <a:lnTo>
                    <a:pt x="1274" y="8749"/>
                  </a:lnTo>
                  <a:lnTo>
                    <a:pt x="1"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1"/>
            <p:cNvSpPr/>
            <p:nvPr/>
          </p:nvSpPr>
          <p:spPr>
            <a:xfrm>
              <a:off x="88365" y="11149420"/>
              <a:ext cx="3103920" cy="46980"/>
            </a:xfrm>
            <a:custGeom>
              <a:avLst/>
              <a:gdLst/>
              <a:ahLst/>
              <a:cxnLst/>
              <a:rect l="l" t="t" r="r" b="b"/>
              <a:pathLst>
                <a:path w="51732" h="783" extrusionOk="0">
                  <a:moveTo>
                    <a:pt x="481" y="1"/>
                  </a:moveTo>
                  <a:cubicBezTo>
                    <a:pt x="213" y="1"/>
                    <a:pt x="0" y="168"/>
                    <a:pt x="0" y="392"/>
                  </a:cubicBezTo>
                  <a:cubicBezTo>
                    <a:pt x="0" y="593"/>
                    <a:pt x="224" y="783"/>
                    <a:pt x="492" y="783"/>
                  </a:cubicBezTo>
                  <a:lnTo>
                    <a:pt x="51251" y="783"/>
                  </a:lnTo>
                  <a:cubicBezTo>
                    <a:pt x="51508" y="783"/>
                    <a:pt x="51732" y="593"/>
                    <a:pt x="51732" y="392"/>
                  </a:cubicBezTo>
                  <a:cubicBezTo>
                    <a:pt x="51732" y="180"/>
                    <a:pt x="51508" y="1"/>
                    <a:pt x="51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1"/>
            <p:cNvSpPr/>
            <p:nvPr/>
          </p:nvSpPr>
          <p:spPr>
            <a:xfrm>
              <a:off x="139965" y="10273240"/>
              <a:ext cx="437160" cy="874920"/>
            </a:xfrm>
            <a:custGeom>
              <a:avLst/>
              <a:gdLst/>
              <a:ahLst/>
              <a:cxnLst/>
              <a:rect l="l" t="t" r="r" b="b"/>
              <a:pathLst>
                <a:path w="7286" h="14582" extrusionOk="0">
                  <a:moveTo>
                    <a:pt x="3599" y="1"/>
                  </a:moveTo>
                  <a:cubicBezTo>
                    <a:pt x="1621" y="1"/>
                    <a:pt x="1" y="1610"/>
                    <a:pt x="1" y="3610"/>
                  </a:cubicBezTo>
                  <a:lnTo>
                    <a:pt x="1" y="14581"/>
                  </a:lnTo>
                  <a:lnTo>
                    <a:pt x="7286" y="14581"/>
                  </a:lnTo>
                  <a:lnTo>
                    <a:pt x="7286" y="3610"/>
                  </a:lnTo>
                  <a:cubicBezTo>
                    <a:pt x="7286" y="2012"/>
                    <a:pt x="6235" y="649"/>
                    <a:pt x="4783" y="191"/>
                  </a:cubicBezTo>
                  <a:cubicBezTo>
                    <a:pt x="4436" y="57"/>
                    <a:pt x="4057" y="1"/>
                    <a:pt x="36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103365" y="10545640"/>
              <a:ext cx="509280" cy="67560"/>
            </a:xfrm>
            <a:custGeom>
              <a:avLst/>
              <a:gdLst/>
              <a:ahLst/>
              <a:cxnLst/>
              <a:rect l="l" t="t" r="r" b="b"/>
              <a:pathLst>
                <a:path w="8488" h="1126" extrusionOk="0">
                  <a:moveTo>
                    <a:pt x="5144" y="1"/>
                  </a:moveTo>
                  <a:cubicBezTo>
                    <a:pt x="3216" y="1"/>
                    <a:pt x="946" y="8"/>
                    <a:pt x="723" y="8"/>
                  </a:cubicBezTo>
                  <a:cubicBezTo>
                    <a:pt x="716" y="8"/>
                    <a:pt x="709" y="8"/>
                    <a:pt x="702" y="8"/>
                  </a:cubicBezTo>
                  <a:cubicBezTo>
                    <a:pt x="0" y="8"/>
                    <a:pt x="14" y="1125"/>
                    <a:pt x="712" y="1125"/>
                  </a:cubicBezTo>
                  <a:cubicBezTo>
                    <a:pt x="716" y="1125"/>
                    <a:pt x="719" y="1125"/>
                    <a:pt x="723" y="1125"/>
                  </a:cubicBezTo>
                  <a:lnTo>
                    <a:pt x="7125" y="1125"/>
                  </a:lnTo>
                  <a:cubicBezTo>
                    <a:pt x="7141" y="1119"/>
                    <a:pt x="7212" y="1117"/>
                    <a:pt x="7305" y="1117"/>
                  </a:cubicBezTo>
                  <a:cubicBezTo>
                    <a:pt x="7403" y="1117"/>
                    <a:pt x="7525" y="1119"/>
                    <a:pt x="7633" y="1119"/>
                  </a:cubicBezTo>
                  <a:cubicBezTo>
                    <a:pt x="7767" y="1119"/>
                    <a:pt x="7878" y="1116"/>
                    <a:pt x="7896" y="1103"/>
                  </a:cubicBezTo>
                  <a:cubicBezTo>
                    <a:pt x="8488" y="1014"/>
                    <a:pt x="8488" y="97"/>
                    <a:pt x="7896" y="19"/>
                  </a:cubicBezTo>
                  <a:cubicBezTo>
                    <a:pt x="7843" y="5"/>
                    <a:pt x="6590"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140625" y="10611100"/>
              <a:ext cx="437160" cy="13800"/>
            </a:xfrm>
            <a:custGeom>
              <a:avLst/>
              <a:gdLst/>
              <a:ahLst/>
              <a:cxnLst/>
              <a:rect l="l" t="t" r="r" b="b"/>
              <a:pathLst>
                <a:path w="7286" h="230" extrusionOk="0">
                  <a:moveTo>
                    <a:pt x="7286" y="1"/>
                  </a:moveTo>
                  <a:cubicBezTo>
                    <a:pt x="7241" y="12"/>
                    <a:pt x="470" y="12"/>
                    <a:pt x="1" y="12"/>
                  </a:cubicBezTo>
                  <a:lnTo>
                    <a:pt x="1" y="213"/>
                  </a:lnTo>
                  <a:cubicBezTo>
                    <a:pt x="280" y="224"/>
                    <a:pt x="2009" y="230"/>
                    <a:pt x="3715" y="230"/>
                  </a:cubicBezTo>
                  <a:cubicBezTo>
                    <a:pt x="5420" y="230"/>
                    <a:pt x="7101" y="224"/>
                    <a:pt x="7286" y="213"/>
                  </a:cubicBezTo>
                  <a:lnTo>
                    <a:pt x="7286"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103545" y="10966960"/>
              <a:ext cx="509100" cy="67500"/>
            </a:xfrm>
            <a:custGeom>
              <a:avLst/>
              <a:gdLst/>
              <a:ahLst/>
              <a:cxnLst/>
              <a:rect l="l" t="t" r="r" b="b"/>
              <a:pathLst>
                <a:path w="8485" h="1125" extrusionOk="0">
                  <a:moveTo>
                    <a:pt x="3378" y="1"/>
                  </a:moveTo>
                  <a:cubicBezTo>
                    <a:pt x="2035" y="1"/>
                    <a:pt x="876" y="3"/>
                    <a:pt x="720" y="3"/>
                  </a:cubicBezTo>
                  <a:cubicBezTo>
                    <a:pt x="716" y="3"/>
                    <a:pt x="713" y="3"/>
                    <a:pt x="709" y="3"/>
                  </a:cubicBezTo>
                  <a:cubicBezTo>
                    <a:pt x="0" y="3"/>
                    <a:pt x="8" y="1120"/>
                    <a:pt x="699" y="1120"/>
                  </a:cubicBezTo>
                  <a:cubicBezTo>
                    <a:pt x="706" y="1120"/>
                    <a:pt x="713" y="1120"/>
                    <a:pt x="720" y="1120"/>
                  </a:cubicBezTo>
                  <a:lnTo>
                    <a:pt x="7122" y="1120"/>
                  </a:lnTo>
                  <a:cubicBezTo>
                    <a:pt x="7130" y="1118"/>
                    <a:pt x="7154" y="1118"/>
                    <a:pt x="7187" y="1118"/>
                  </a:cubicBezTo>
                  <a:cubicBezTo>
                    <a:pt x="7293" y="1118"/>
                    <a:pt x="7501" y="1124"/>
                    <a:pt x="7664" y="1124"/>
                  </a:cubicBezTo>
                  <a:cubicBezTo>
                    <a:pt x="7782" y="1124"/>
                    <a:pt x="7877" y="1121"/>
                    <a:pt x="7893" y="1109"/>
                  </a:cubicBezTo>
                  <a:cubicBezTo>
                    <a:pt x="8485" y="1031"/>
                    <a:pt x="8485" y="103"/>
                    <a:pt x="7893" y="25"/>
                  </a:cubicBezTo>
                  <a:cubicBezTo>
                    <a:pt x="7819" y="5"/>
                    <a:pt x="5392" y="1"/>
                    <a:pt x="3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139965" y="11034160"/>
              <a:ext cx="437160" cy="11400"/>
            </a:xfrm>
            <a:custGeom>
              <a:avLst/>
              <a:gdLst/>
              <a:ahLst/>
              <a:cxnLst/>
              <a:rect l="l" t="t" r="r" b="b"/>
              <a:pathLst>
                <a:path w="7286" h="190" extrusionOk="0">
                  <a:moveTo>
                    <a:pt x="1" y="0"/>
                  </a:moveTo>
                  <a:lnTo>
                    <a:pt x="1" y="168"/>
                  </a:lnTo>
                  <a:cubicBezTo>
                    <a:pt x="23" y="190"/>
                    <a:pt x="68" y="190"/>
                    <a:pt x="113" y="190"/>
                  </a:cubicBezTo>
                  <a:lnTo>
                    <a:pt x="7174" y="190"/>
                  </a:lnTo>
                  <a:cubicBezTo>
                    <a:pt x="7219" y="190"/>
                    <a:pt x="7241" y="190"/>
                    <a:pt x="7286" y="168"/>
                  </a:cubicBezTo>
                  <a:lnTo>
                    <a:pt x="728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140625" y="10284640"/>
              <a:ext cx="437160" cy="864840"/>
            </a:xfrm>
            <a:custGeom>
              <a:avLst/>
              <a:gdLst/>
              <a:ahLst/>
              <a:cxnLst/>
              <a:rect l="l" t="t" r="r" b="b"/>
              <a:pathLst>
                <a:path w="7286" h="14414" extrusionOk="0">
                  <a:moveTo>
                    <a:pt x="4794" y="1"/>
                  </a:moveTo>
                  <a:lnTo>
                    <a:pt x="4794" y="1"/>
                  </a:lnTo>
                  <a:cubicBezTo>
                    <a:pt x="5286" y="459"/>
                    <a:pt x="5710" y="961"/>
                    <a:pt x="6034" y="1520"/>
                  </a:cubicBezTo>
                  <a:cubicBezTo>
                    <a:pt x="6548" y="2380"/>
                    <a:pt x="6504" y="3375"/>
                    <a:pt x="6504" y="4369"/>
                  </a:cubicBezTo>
                  <a:lnTo>
                    <a:pt x="6504" y="12682"/>
                  </a:lnTo>
                  <a:cubicBezTo>
                    <a:pt x="6537" y="12984"/>
                    <a:pt x="6425" y="13319"/>
                    <a:pt x="6113" y="13419"/>
                  </a:cubicBezTo>
                  <a:cubicBezTo>
                    <a:pt x="4638" y="13978"/>
                    <a:pt x="2358" y="14213"/>
                    <a:pt x="1" y="14414"/>
                  </a:cubicBezTo>
                  <a:lnTo>
                    <a:pt x="7286" y="14414"/>
                  </a:lnTo>
                  <a:lnTo>
                    <a:pt x="7286" y="5665"/>
                  </a:lnTo>
                  <a:lnTo>
                    <a:pt x="7286" y="3431"/>
                  </a:lnTo>
                  <a:cubicBezTo>
                    <a:pt x="7275" y="1822"/>
                    <a:pt x="6224" y="459"/>
                    <a:pt x="4794"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2657265" y="10273240"/>
              <a:ext cx="437160" cy="874920"/>
            </a:xfrm>
            <a:custGeom>
              <a:avLst/>
              <a:gdLst/>
              <a:ahLst/>
              <a:cxnLst/>
              <a:rect l="l" t="t" r="r" b="b"/>
              <a:pathLst>
                <a:path w="7286" h="14582" extrusionOk="0">
                  <a:moveTo>
                    <a:pt x="3598" y="1"/>
                  </a:moveTo>
                  <a:cubicBezTo>
                    <a:pt x="1621" y="1"/>
                    <a:pt x="0" y="1610"/>
                    <a:pt x="0" y="3610"/>
                  </a:cubicBezTo>
                  <a:lnTo>
                    <a:pt x="0" y="14581"/>
                  </a:lnTo>
                  <a:lnTo>
                    <a:pt x="7285" y="14581"/>
                  </a:lnTo>
                  <a:lnTo>
                    <a:pt x="7285" y="3610"/>
                  </a:lnTo>
                  <a:cubicBezTo>
                    <a:pt x="7285" y="2012"/>
                    <a:pt x="6235" y="649"/>
                    <a:pt x="4783" y="191"/>
                  </a:cubicBezTo>
                  <a:cubicBezTo>
                    <a:pt x="4436" y="57"/>
                    <a:pt x="4056" y="1"/>
                    <a:pt x="3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2620605" y="10545640"/>
              <a:ext cx="509340" cy="67560"/>
            </a:xfrm>
            <a:custGeom>
              <a:avLst/>
              <a:gdLst/>
              <a:ahLst/>
              <a:cxnLst/>
              <a:rect l="l" t="t" r="r" b="b"/>
              <a:pathLst>
                <a:path w="8489" h="1126" extrusionOk="0">
                  <a:moveTo>
                    <a:pt x="5145" y="1"/>
                  </a:moveTo>
                  <a:cubicBezTo>
                    <a:pt x="3217" y="1"/>
                    <a:pt x="947" y="8"/>
                    <a:pt x="723" y="8"/>
                  </a:cubicBezTo>
                  <a:cubicBezTo>
                    <a:pt x="716" y="8"/>
                    <a:pt x="709" y="8"/>
                    <a:pt x="702" y="8"/>
                  </a:cubicBezTo>
                  <a:cubicBezTo>
                    <a:pt x="1" y="8"/>
                    <a:pt x="15" y="1125"/>
                    <a:pt x="713" y="1125"/>
                  </a:cubicBezTo>
                  <a:cubicBezTo>
                    <a:pt x="716" y="1125"/>
                    <a:pt x="720" y="1125"/>
                    <a:pt x="723" y="1125"/>
                  </a:cubicBezTo>
                  <a:lnTo>
                    <a:pt x="7125" y="1125"/>
                  </a:lnTo>
                  <a:cubicBezTo>
                    <a:pt x="7142" y="1119"/>
                    <a:pt x="7213" y="1117"/>
                    <a:pt x="7305" y="1117"/>
                  </a:cubicBezTo>
                  <a:cubicBezTo>
                    <a:pt x="7403" y="1117"/>
                    <a:pt x="7526" y="1119"/>
                    <a:pt x="7634" y="1119"/>
                  </a:cubicBezTo>
                  <a:cubicBezTo>
                    <a:pt x="7767" y="1119"/>
                    <a:pt x="7879" y="1116"/>
                    <a:pt x="7896" y="1103"/>
                  </a:cubicBezTo>
                  <a:cubicBezTo>
                    <a:pt x="8466" y="1014"/>
                    <a:pt x="8488" y="97"/>
                    <a:pt x="7896" y="19"/>
                  </a:cubicBezTo>
                  <a:cubicBezTo>
                    <a:pt x="7844" y="5"/>
                    <a:pt x="6590" y="1"/>
                    <a:pt x="5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2657265" y="10611100"/>
              <a:ext cx="437160" cy="13800"/>
            </a:xfrm>
            <a:custGeom>
              <a:avLst/>
              <a:gdLst/>
              <a:ahLst/>
              <a:cxnLst/>
              <a:rect l="l" t="t" r="r" b="b"/>
              <a:pathLst>
                <a:path w="7286" h="230" extrusionOk="0">
                  <a:moveTo>
                    <a:pt x="7285" y="1"/>
                  </a:moveTo>
                  <a:cubicBezTo>
                    <a:pt x="7241" y="12"/>
                    <a:pt x="470" y="12"/>
                    <a:pt x="0" y="12"/>
                  </a:cubicBezTo>
                  <a:lnTo>
                    <a:pt x="0" y="213"/>
                  </a:lnTo>
                  <a:cubicBezTo>
                    <a:pt x="280" y="224"/>
                    <a:pt x="2006" y="230"/>
                    <a:pt x="3710" y="230"/>
                  </a:cubicBezTo>
                  <a:cubicBezTo>
                    <a:pt x="5414" y="230"/>
                    <a:pt x="7095" y="224"/>
                    <a:pt x="7285" y="213"/>
                  </a:cubicBezTo>
                  <a:lnTo>
                    <a:pt x="7285"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2620845" y="10966960"/>
              <a:ext cx="509100" cy="67500"/>
            </a:xfrm>
            <a:custGeom>
              <a:avLst/>
              <a:gdLst/>
              <a:ahLst/>
              <a:cxnLst/>
              <a:rect l="l" t="t" r="r" b="b"/>
              <a:pathLst>
                <a:path w="8485" h="1125" extrusionOk="0">
                  <a:moveTo>
                    <a:pt x="3378" y="1"/>
                  </a:moveTo>
                  <a:cubicBezTo>
                    <a:pt x="2035" y="1"/>
                    <a:pt x="876" y="3"/>
                    <a:pt x="719" y="3"/>
                  </a:cubicBezTo>
                  <a:cubicBezTo>
                    <a:pt x="716" y="3"/>
                    <a:pt x="712" y="3"/>
                    <a:pt x="709" y="3"/>
                  </a:cubicBezTo>
                  <a:cubicBezTo>
                    <a:pt x="0" y="3"/>
                    <a:pt x="7" y="1120"/>
                    <a:pt x="699" y="1120"/>
                  </a:cubicBezTo>
                  <a:cubicBezTo>
                    <a:pt x="706" y="1120"/>
                    <a:pt x="712" y="1120"/>
                    <a:pt x="719" y="1120"/>
                  </a:cubicBezTo>
                  <a:lnTo>
                    <a:pt x="7121" y="1120"/>
                  </a:lnTo>
                  <a:cubicBezTo>
                    <a:pt x="7130" y="1118"/>
                    <a:pt x="7153" y="1118"/>
                    <a:pt x="7187" y="1118"/>
                  </a:cubicBezTo>
                  <a:cubicBezTo>
                    <a:pt x="7293" y="1118"/>
                    <a:pt x="7501" y="1124"/>
                    <a:pt x="7664" y="1124"/>
                  </a:cubicBezTo>
                  <a:cubicBezTo>
                    <a:pt x="7782" y="1124"/>
                    <a:pt x="7876" y="1121"/>
                    <a:pt x="7892" y="1109"/>
                  </a:cubicBezTo>
                  <a:cubicBezTo>
                    <a:pt x="8462" y="1031"/>
                    <a:pt x="8484" y="103"/>
                    <a:pt x="7892" y="25"/>
                  </a:cubicBezTo>
                  <a:cubicBezTo>
                    <a:pt x="7819" y="5"/>
                    <a:pt x="5392" y="1"/>
                    <a:pt x="3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2657265" y="11034160"/>
              <a:ext cx="437160" cy="11400"/>
            </a:xfrm>
            <a:custGeom>
              <a:avLst/>
              <a:gdLst/>
              <a:ahLst/>
              <a:cxnLst/>
              <a:rect l="l" t="t" r="r" b="b"/>
              <a:pathLst>
                <a:path w="7286" h="190" extrusionOk="0">
                  <a:moveTo>
                    <a:pt x="0" y="0"/>
                  </a:moveTo>
                  <a:lnTo>
                    <a:pt x="0" y="168"/>
                  </a:lnTo>
                  <a:cubicBezTo>
                    <a:pt x="23" y="190"/>
                    <a:pt x="68" y="190"/>
                    <a:pt x="112" y="190"/>
                  </a:cubicBezTo>
                  <a:lnTo>
                    <a:pt x="7174" y="190"/>
                  </a:lnTo>
                  <a:cubicBezTo>
                    <a:pt x="7218" y="190"/>
                    <a:pt x="7241" y="190"/>
                    <a:pt x="7285" y="168"/>
                  </a:cubicBezTo>
                  <a:lnTo>
                    <a:pt x="728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2657925" y="10284640"/>
              <a:ext cx="437160" cy="864840"/>
            </a:xfrm>
            <a:custGeom>
              <a:avLst/>
              <a:gdLst/>
              <a:ahLst/>
              <a:cxnLst/>
              <a:rect l="l" t="t" r="r" b="b"/>
              <a:pathLst>
                <a:path w="7286" h="14414" extrusionOk="0">
                  <a:moveTo>
                    <a:pt x="4794" y="1"/>
                  </a:moveTo>
                  <a:lnTo>
                    <a:pt x="4794" y="1"/>
                  </a:lnTo>
                  <a:cubicBezTo>
                    <a:pt x="5297" y="459"/>
                    <a:pt x="5710" y="961"/>
                    <a:pt x="6034" y="1520"/>
                  </a:cubicBezTo>
                  <a:cubicBezTo>
                    <a:pt x="6548" y="2380"/>
                    <a:pt x="6503" y="3375"/>
                    <a:pt x="6503" y="4369"/>
                  </a:cubicBezTo>
                  <a:lnTo>
                    <a:pt x="6503" y="12682"/>
                  </a:lnTo>
                  <a:cubicBezTo>
                    <a:pt x="6537" y="12984"/>
                    <a:pt x="6425" y="13319"/>
                    <a:pt x="6112" y="13419"/>
                  </a:cubicBezTo>
                  <a:cubicBezTo>
                    <a:pt x="4637" y="13978"/>
                    <a:pt x="2358" y="14213"/>
                    <a:pt x="1" y="14414"/>
                  </a:cubicBezTo>
                  <a:lnTo>
                    <a:pt x="7285" y="14414"/>
                  </a:lnTo>
                  <a:lnTo>
                    <a:pt x="7285" y="5665"/>
                  </a:lnTo>
                  <a:lnTo>
                    <a:pt x="7285" y="3431"/>
                  </a:lnTo>
                  <a:cubicBezTo>
                    <a:pt x="7274" y="1822"/>
                    <a:pt x="6224" y="459"/>
                    <a:pt x="4794"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1"/>
            <p:cNvSpPr/>
            <p:nvPr/>
          </p:nvSpPr>
          <p:spPr>
            <a:xfrm>
              <a:off x="1175745" y="10859860"/>
              <a:ext cx="27540" cy="73800"/>
            </a:xfrm>
            <a:custGeom>
              <a:avLst/>
              <a:gdLst/>
              <a:ahLst/>
              <a:cxnLst/>
              <a:rect l="l" t="t" r="r" b="b"/>
              <a:pathLst>
                <a:path w="459" h="1230" extrusionOk="0">
                  <a:moveTo>
                    <a:pt x="0" y="0"/>
                  </a:moveTo>
                  <a:lnTo>
                    <a:pt x="458" y="1229"/>
                  </a:lnTo>
                  <a:lnTo>
                    <a:pt x="458"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1"/>
            <p:cNvSpPr/>
            <p:nvPr/>
          </p:nvSpPr>
          <p:spPr>
            <a:xfrm>
              <a:off x="1370805" y="10859860"/>
              <a:ext cx="24840" cy="73800"/>
            </a:xfrm>
            <a:custGeom>
              <a:avLst/>
              <a:gdLst/>
              <a:ahLst/>
              <a:cxnLst/>
              <a:rect l="l" t="t" r="r" b="b"/>
              <a:pathLst>
                <a:path w="414" h="1230" extrusionOk="0">
                  <a:moveTo>
                    <a:pt x="0" y="0"/>
                  </a:moveTo>
                  <a:lnTo>
                    <a:pt x="0" y="1229"/>
                  </a:lnTo>
                  <a:lnTo>
                    <a:pt x="414"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1203225" y="10859860"/>
              <a:ext cx="167640" cy="73800"/>
            </a:xfrm>
            <a:custGeom>
              <a:avLst/>
              <a:gdLst/>
              <a:ahLst/>
              <a:cxnLst/>
              <a:rect l="l" t="t" r="r" b="b"/>
              <a:pathLst>
                <a:path w="2794" h="1230" extrusionOk="0">
                  <a:moveTo>
                    <a:pt x="0" y="0"/>
                  </a:moveTo>
                  <a:lnTo>
                    <a:pt x="0" y="1229"/>
                  </a:lnTo>
                  <a:lnTo>
                    <a:pt x="2793" y="1229"/>
                  </a:lnTo>
                  <a:lnTo>
                    <a:pt x="279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2168565" y="10023220"/>
              <a:ext cx="18180" cy="46980"/>
            </a:xfrm>
            <a:custGeom>
              <a:avLst/>
              <a:gdLst/>
              <a:ahLst/>
              <a:cxnLst/>
              <a:rect l="l" t="t" r="r" b="b"/>
              <a:pathLst>
                <a:path w="303" h="783" extrusionOk="0">
                  <a:moveTo>
                    <a:pt x="0" y="0"/>
                  </a:moveTo>
                  <a:lnTo>
                    <a:pt x="12" y="782"/>
                  </a:lnTo>
                  <a:lnTo>
                    <a:pt x="302" y="782"/>
                  </a:lnTo>
                  <a:lnTo>
                    <a:pt x="235"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318285" y="10106980"/>
              <a:ext cx="83220" cy="13500"/>
            </a:xfrm>
            <a:custGeom>
              <a:avLst/>
              <a:gdLst/>
              <a:ahLst/>
              <a:cxnLst/>
              <a:rect l="l" t="t" r="r" b="b"/>
              <a:pathLst>
                <a:path w="1387" h="225" extrusionOk="0">
                  <a:moveTo>
                    <a:pt x="113" y="1"/>
                  </a:moveTo>
                  <a:cubicBezTo>
                    <a:pt x="57" y="1"/>
                    <a:pt x="1" y="34"/>
                    <a:pt x="1" y="112"/>
                  </a:cubicBezTo>
                  <a:cubicBezTo>
                    <a:pt x="1" y="157"/>
                    <a:pt x="46" y="224"/>
                    <a:pt x="113" y="224"/>
                  </a:cubicBezTo>
                  <a:lnTo>
                    <a:pt x="1275" y="224"/>
                  </a:lnTo>
                  <a:cubicBezTo>
                    <a:pt x="1330" y="224"/>
                    <a:pt x="1386" y="180"/>
                    <a:pt x="1386" y="112"/>
                  </a:cubicBezTo>
                  <a:cubicBezTo>
                    <a:pt x="1386" y="45"/>
                    <a:pt x="1342" y="1"/>
                    <a:pt x="1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432285" y="10006420"/>
              <a:ext cx="14100" cy="82560"/>
            </a:xfrm>
            <a:custGeom>
              <a:avLst/>
              <a:gdLst/>
              <a:ahLst/>
              <a:cxnLst/>
              <a:rect l="l" t="t" r="r" b="b"/>
              <a:pathLst>
                <a:path w="235" h="1376" extrusionOk="0">
                  <a:moveTo>
                    <a:pt x="112" y="1"/>
                  </a:moveTo>
                  <a:cubicBezTo>
                    <a:pt x="56" y="1"/>
                    <a:pt x="0" y="34"/>
                    <a:pt x="0" y="113"/>
                  </a:cubicBezTo>
                  <a:lnTo>
                    <a:pt x="0" y="1263"/>
                  </a:lnTo>
                  <a:cubicBezTo>
                    <a:pt x="0" y="1319"/>
                    <a:pt x="45" y="1375"/>
                    <a:pt x="112" y="1375"/>
                  </a:cubicBezTo>
                  <a:cubicBezTo>
                    <a:pt x="179" y="1375"/>
                    <a:pt x="235" y="1342"/>
                    <a:pt x="224" y="1263"/>
                  </a:cubicBezTo>
                  <a:lnTo>
                    <a:pt x="224" y="113"/>
                  </a:lnTo>
                  <a:cubicBezTo>
                    <a:pt x="224" y="57"/>
                    <a:pt x="179"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2788665" y="10005100"/>
              <a:ext cx="13440" cy="83160"/>
            </a:xfrm>
            <a:custGeom>
              <a:avLst/>
              <a:gdLst/>
              <a:ahLst/>
              <a:cxnLst/>
              <a:rect l="l" t="t" r="r" b="b"/>
              <a:pathLst>
                <a:path w="224" h="1386" extrusionOk="0">
                  <a:moveTo>
                    <a:pt x="112" y="0"/>
                  </a:moveTo>
                  <a:cubicBezTo>
                    <a:pt x="56" y="0"/>
                    <a:pt x="0" y="45"/>
                    <a:pt x="0" y="112"/>
                  </a:cubicBezTo>
                  <a:lnTo>
                    <a:pt x="0" y="1274"/>
                  </a:lnTo>
                  <a:cubicBezTo>
                    <a:pt x="0" y="1330"/>
                    <a:pt x="45" y="1386"/>
                    <a:pt x="112" y="1386"/>
                  </a:cubicBezTo>
                  <a:cubicBezTo>
                    <a:pt x="168" y="1386"/>
                    <a:pt x="224" y="1330"/>
                    <a:pt x="224" y="1274"/>
                  </a:cubicBezTo>
                  <a:lnTo>
                    <a:pt x="224" y="112"/>
                  </a:lnTo>
                  <a:cubicBezTo>
                    <a:pt x="224" y="56"/>
                    <a:pt x="179" y="0"/>
                    <a:pt x="1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2833545" y="10112380"/>
              <a:ext cx="83220" cy="13440"/>
            </a:xfrm>
            <a:custGeom>
              <a:avLst/>
              <a:gdLst/>
              <a:ahLst/>
              <a:cxnLst/>
              <a:rect l="l" t="t" r="r" b="b"/>
              <a:pathLst>
                <a:path w="1387" h="224" extrusionOk="0">
                  <a:moveTo>
                    <a:pt x="113" y="0"/>
                  </a:moveTo>
                  <a:cubicBezTo>
                    <a:pt x="57" y="0"/>
                    <a:pt x="1" y="45"/>
                    <a:pt x="1" y="112"/>
                  </a:cubicBezTo>
                  <a:cubicBezTo>
                    <a:pt x="1" y="168"/>
                    <a:pt x="57" y="224"/>
                    <a:pt x="113" y="224"/>
                  </a:cubicBezTo>
                  <a:lnTo>
                    <a:pt x="1275" y="224"/>
                  </a:lnTo>
                  <a:cubicBezTo>
                    <a:pt x="1331" y="224"/>
                    <a:pt x="1386" y="190"/>
                    <a:pt x="1386" y="112"/>
                  </a:cubicBezTo>
                  <a:cubicBezTo>
                    <a:pt x="1386" y="56"/>
                    <a:pt x="1342"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51"/>
          <p:cNvGrpSpPr/>
          <p:nvPr/>
        </p:nvGrpSpPr>
        <p:grpSpPr>
          <a:xfrm>
            <a:off x="6536191" y="4816560"/>
            <a:ext cx="3887543" cy="574993"/>
            <a:chOff x="6312266" y="4816560"/>
            <a:chExt cx="3887543" cy="574993"/>
          </a:xfrm>
        </p:grpSpPr>
        <p:sp>
          <p:nvSpPr>
            <p:cNvPr id="1619" name="Google Shape;1619;p51"/>
            <p:cNvSpPr/>
            <p:nvPr/>
          </p:nvSpPr>
          <p:spPr>
            <a:xfrm>
              <a:off x="6602925" y="5161150"/>
              <a:ext cx="3305862" cy="230403"/>
            </a:xfrm>
            <a:custGeom>
              <a:avLst/>
              <a:gdLst/>
              <a:ahLst/>
              <a:cxnLst/>
              <a:rect l="l" t="t" r="r" b="b"/>
              <a:pathLst>
                <a:path w="56402" h="3967" extrusionOk="0">
                  <a:moveTo>
                    <a:pt x="54433" y="0"/>
                  </a:moveTo>
                  <a:cubicBezTo>
                    <a:pt x="54426" y="0"/>
                    <a:pt x="54420" y="1"/>
                    <a:pt x="54413" y="1"/>
                  </a:cubicBezTo>
                  <a:lnTo>
                    <a:pt x="1989" y="1"/>
                  </a:lnTo>
                  <a:cubicBezTo>
                    <a:pt x="894" y="1"/>
                    <a:pt x="0" y="883"/>
                    <a:pt x="0" y="1989"/>
                  </a:cubicBezTo>
                  <a:cubicBezTo>
                    <a:pt x="0" y="3073"/>
                    <a:pt x="883" y="3967"/>
                    <a:pt x="1989" y="3967"/>
                  </a:cubicBezTo>
                  <a:lnTo>
                    <a:pt x="54413" y="3967"/>
                  </a:lnTo>
                  <a:cubicBezTo>
                    <a:pt x="55508" y="3967"/>
                    <a:pt x="56402" y="3095"/>
                    <a:pt x="56402" y="1989"/>
                  </a:cubicBezTo>
                  <a:cubicBezTo>
                    <a:pt x="56402" y="890"/>
                    <a:pt x="55519" y="0"/>
                    <a:pt x="5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6486800" y="5038450"/>
              <a:ext cx="3538022" cy="232749"/>
            </a:xfrm>
            <a:custGeom>
              <a:avLst/>
              <a:gdLst/>
              <a:ahLst/>
              <a:cxnLst/>
              <a:rect l="l" t="t" r="r" b="b"/>
              <a:pathLst>
                <a:path w="60749" h="4973" extrusionOk="0">
                  <a:moveTo>
                    <a:pt x="2481" y="0"/>
                  </a:moveTo>
                  <a:cubicBezTo>
                    <a:pt x="1118" y="0"/>
                    <a:pt x="1" y="1118"/>
                    <a:pt x="1" y="2492"/>
                  </a:cubicBezTo>
                  <a:cubicBezTo>
                    <a:pt x="1" y="3855"/>
                    <a:pt x="1118" y="4972"/>
                    <a:pt x="2481" y="4972"/>
                  </a:cubicBezTo>
                  <a:lnTo>
                    <a:pt x="58268" y="4972"/>
                  </a:lnTo>
                  <a:cubicBezTo>
                    <a:pt x="59631" y="4972"/>
                    <a:pt x="60748" y="3855"/>
                    <a:pt x="60748" y="2492"/>
                  </a:cubicBezTo>
                  <a:cubicBezTo>
                    <a:pt x="60748" y="1118"/>
                    <a:pt x="59642" y="0"/>
                    <a:pt x="58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6312266" y="4816560"/>
              <a:ext cx="3887543" cy="327605"/>
            </a:xfrm>
            <a:custGeom>
              <a:avLst/>
              <a:gdLst/>
              <a:ahLst/>
              <a:cxnLst/>
              <a:rect l="l" t="t" r="r" b="b"/>
              <a:pathLst>
                <a:path w="65643" h="5532" extrusionOk="0">
                  <a:moveTo>
                    <a:pt x="62803" y="1"/>
                  </a:moveTo>
                  <a:cubicBezTo>
                    <a:pt x="62796" y="1"/>
                    <a:pt x="62789" y="1"/>
                    <a:pt x="62782" y="1"/>
                  </a:cubicBezTo>
                  <a:lnTo>
                    <a:pt x="2861" y="1"/>
                  </a:lnTo>
                  <a:cubicBezTo>
                    <a:pt x="1286" y="1"/>
                    <a:pt x="1" y="1230"/>
                    <a:pt x="1" y="2760"/>
                  </a:cubicBezTo>
                  <a:cubicBezTo>
                    <a:pt x="1" y="4280"/>
                    <a:pt x="1286" y="5531"/>
                    <a:pt x="2861" y="5531"/>
                  </a:cubicBezTo>
                  <a:lnTo>
                    <a:pt x="62782" y="5531"/>
                  </a:lnTo>
                  <a:cubicBezTo>
                    <a:pt x="64357" y="5531"/>
                    <a:pt x="65642" y="4302"/>
                    <a:pt x="65642" y="2760"/>
                  </a:cubicBezTo>
                  <a:cubicBezTo>
                    <a:pt x="65642" y="1237"/>
                    <a:pt x="64369" y="1"/>
                    <a:pt x="62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2" name="Google Shape;1622;p51"/>
          <p:cNvSpPr/>
          <p:nvPr/>
        </p:nvSpPr>
        <p:spPr>
          <a:xfrm>
            <a:off x="7957254" y="1683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1326302" y="3875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4071934" y="142858"/>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1"/>
          <p:cNvGrpSpPr/>
          <p:nvPr/>
        </p:nvGrpSpPr>
        <p:grpSpPr>
          <a:xfrm>
            <a:off x="6288352" y="3104310"/>
            <a:ext cx="3566238" cy="1715670"/>
            <a:chOff x="8322645" y="9834160"/>
            <a:chExt cx="2743260" cy="1319340"/>
          </a:xfrm>
        </p:grpSpPr>
        <p:sp>
          <p:nvSpPr>
            <p:cNvPr id="1626" name="Google Shape;1626;p51"/>
            <p:cNvSpPr/>
            <p:nvPr/>
          </p:nvSpPr>
          <p:spPr>
            <a:xfrm>
              <a:off x="8322645" y="10904740"/>
              <a:ext cx="2078940" cy="248760"/>
            </a:xfrm>
            <a:custGeom>
              <a:avLst/>
              <a:gdLst/>
              <a:ahLst/>
              <a:cxnLst/>
              <a:rect l="l" t="t" r="r" b="b"/>
              <a:pathLst>
                <a:path w="34649" h="4146" extrusionOk="0">
                  <a:moveTo>
                    <a:pt x="1" y="1"/>
                  </a:moveTo>
                  <a:lnTo>
                    <a:pt x="2269" y="1699"/>
                  </a:lnTo>
                  <a:lnTo>
                    <a:pt x="5543" y="4146"/>
                  </a:lnTo>
                  <a:lnTo>
                    <a:pt x="34648" y="4146"/>
                  </a:lnTo>
                  <a:lnTo>
                    <a:pt x="34648" y="693"/>
                  </a:lnTo>
                  <a:lnTo>
                    <a:pt x="7945" y="693"/>
                  </a:lnTo>
                  <a:lnTo>
                    <a:pt x="7844" y="626"/>
                  </a:lnTo>
                  <a:cubicBezTo>
                    <a:pt x="7286" y="202"/>
                    <a:pt x="6615" y="1"/>
                    <a:pt x="5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1"/>
            <p:cNvSpPr/>
            <p:nvPr/>
          </p:nvSpPr>
          <p:spPr>
            <a:xfrm>
              <a:off x="9760605" y="10631920"/>
              <a:ext cx="448560" cy="313800"/>
            </a:xfrm>
            <a:custGeom>
              <a:avLst/>
              <a:gdLst/>
              <a:ahLst/>
              <a:cxnLst/>
              <a:rect l="l" t="t" r="r" b="b"/>
              <a:pathLst>
                <a:path w="7476" h="5230" extrusionOk="0">
                  <a:moveTo>
                    <a:pt x="1" y="0"/>
                  </a:moveTo>
                  <a:lnTo>
                    <a:pt x="1" y="928"/>
                  </a:lnTo>
                  <a:lnTo>
                    <a:pt x="1733" y="939"/>
                  </a:lnTo>
                  <a:lnTo>
                    <a:pt x="1733" y="5229"/>
                  </a:lnTo>
                  <a:lnTo>
                    <a:pt x="7476" y="5229"/>
                  </a:lnTo>
                  <a:lnTo>
                    <a:pt x="7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1"/>
            <p:cNvSpPr/>
            <p:nvPr/>
          </p:nvSpPr>
          <p:spPr>
            <a:xfrm>
              <a:off x="10207785" y="10497160"/>
              <a:ext cx="146880" cy="448560"/>
            </a:xfrm>
            <a:custGeom>
              <a:avLst/>
              <a:gdLst/>
              <a:ahLst/>
              <a:cxnLst/>
              <a:rect l="l" t="t" r="r" b="b"/>
              <a:pathLst>
                <a:path w="2448" h="7476" extrusionOk="0">
                  <a:moveTo>
                    <a:pt x="0" y="0"/>
                  </a:moveTo>
                  <a:lnTo>
                    <a:pt x="0" y="7475"/>
                  </a:lnTo>
                  <a:lnTo>
                    <a:pt x="2447" y="7475"/>
                  </a:lnTo>
                  <a:lnTo>
                    <a:pt x="2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10207125" y="10497820"/>
              <a:ext cx="147540" cy="71820"/>
            </a:xfrm>
            <a:custGeom>
              <a:avLst/>
              <a:gdLst/>
              <a:ahLst/>
              <a:cxnLst/>
              <a:rect l="l" t="t" r="r" b="b"/>
              <a:pathLst>
                <a:path w="2459" h="1197" extrusionOk="0">
                  <a:moveTo>
                    <a:pt x="0" y="1"/>
                  </a:moveTo>
                  <a:lnTo>
                    <a:pt x="0" y="1196"/>
                  </a:lnTo>
                  <a:lnTo>
                    <a:pt x="2458" y="1196"/>
                  </a:lnTo>
                  <a:lnTo>
                    <a:pt x="24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10206405" y="9834160"/>
              <a:ext cx="859500" cy="636900"/>
            </a:xfrm>
            <a:custGeom>
              <a:avLst/>
              <a:gdLst/>
              <a:ahLst/>
              <a:cxnLst/>
              <a:rect l="l" t="t" r="r" b="b"/>
              <a:pathLst>
                <a:path w="14325" h="10615" extrusionOk="0">
                  <a:moveTo>
                    <a:pt x="11800" y="0"/>
                  </a:moveTo>
                  <a:cubicBezTo>
                    <a:pt x="10895" y="0"/>
                    <a:pt x="10112" y="637"/>
                    <a:pt x="9900" y="1486"/>
                  </a:cubicBezTo>
                  <a:cubicBezTo>
                    <a:pt x="9833" y="1486"/>
                    <a:pt x="9777" y="1475"/>
                    <a:pt x="9710" y="1475"/>
                  </a:cubicBezTo>
                  <a:cubicBezTo>
                    <a:pt x="9543" y="1475"/>
                    <a:pt x="9375" y="1498"/>
                    <a:pt x="9219" y="1531"/>
                  </a:cubicBezTo>
                  <a:cubicBezTo>
                    <a:pt x="8984" y="1106"/>
                    <a:pt x="8537" y="838"/>
                    <a:pt x="8012" y="838"/>
                  </a:cubicBezTo>
                  <a:cubicBezTo>
                    <a:pt x="7275" y="838"/>
                    <a:pt x="6671" y="1397"/>
                    <a:pt x="6604" y="2123"/>
                  </a:cubicBezTo>
                  <a:cubicBezTo>
                    <a:pt x="6481" y="1944"/>
                    <a:pt x="6302" y="1822"/>
                    <a:pt x="6079" y="1822"/>
                  </a:cubicBezTo>
                  <a:cubicBezTo>
                    <a:pt x="5721" y="1822"/>
                    <a:pt x="5442" y="2101"/>
                    <a:pt x="5442" y="2447"/>
                  </a:cubicBezTo>
                  <a:cubicBezTo>
                    <a:pt x="5442" y="2492"/>
                    <a:pt x="5464" y="2537"/>
                    <a:pt x="5476" y="2570"/>
                  </a:cubicBezTo>
                  <a:cubicBezTo>
                    <a:pt x="5431" y="2559"/>
                    <a:pt x="5386" y="2559"/>
                    <a:pt x="5330" y="2559"/>
                  </a:cubicBezTo>
                  <a:cubicBezTo>
                    <a:pt x="4962" y="2559"/>
                    <a:pt x="4649" y="2782"/>
                    <a:pt x="4526" y="3118"/>
                  </a:cubicBezTo>
                  <a:cubicBezTo>
                    <a:pt x="4414" y="3073"/>
                    <a:pt x="4269" y="3062"/>
                    <a:pt x="4146" y="3062"/>
                  </a:cubicBezTo>
                  <a:cubicBezTo>
                    <a:pt x="3252" y="3062"/>
                    <a:pt x="2526" y="3788"/>
                    <a:pt x="2526" y="4682"/>
                  </a:cubicBezTo>
                  <a:cubicBezTo>
                    <a:pt x="2526" y="4995"/>
                    <a:pt x="2615" y="5285"/>
                    <a:pt x="2761" y="5520"/>
                  </a:cubicBezTo>
                  <a:cubicBezTo>
                    <a:pt x="2392" y="5531"/>
                    <a:pt x="2057" y="5676"/>
                    <a:pt x="1789" y="5911"/>
                  </a:cubicBezTo>
                  <a:cubicBezTo>
                    <a:pt x="1632" y="5844"/>
                    <a:pt x="1453" y="5788"/>
                    <a:pt x="1252" y="5788"/>
                  </a:cubicBezTo>
                  <a:cubicBezTo>
                    <a:pt x="571" y="5788"/>
                    <a:pt x="1" y="6347"/>
                    <a:pt x="1" y="7039"/>
                  </a:cubicBezTo>
                  <a:cubicBezTo>
                    <a:pt x="1" y="7687"/>
                    <a:pt x="470" y="8201"/>
                    <a:pt x="1073" y="8291"/>
                  </a:cubicBezTo>
                  <a:cubicBezTo>
                    <a:pt x="1029" y="8313"/>
                    <a:pt x="995" y="8347"/>
                    <a:pt x="951" y="8380"/>
                  </a:cubicBezTo>
                  <a:cubicBezTo>
                    <a:pt x="582" y="8492"/>
                    <a:pt x="325" y="8827"/>
                    <a:pt x="325" y="9218"/>
                  </a:cubicBezTo>
                  <a:cubicBezTo>
                    <a:pt x="325" y="9542"/>
                    <a:pt x="492" y="9810"/>
                    <a:pt x="738" y="9967"/>
                  </a:cubicBezTo>
                  <a:cubicBezTo>
                    <a:pt x="694" y="10034"/>
                    <a:pt x="671" y="10101"/>
                    <a:pt x="671" y="10168"/>
                  </a:cubicBezTo>
                  <a:cubicBezTo>
                    <a:pt x="671" y="10246"/>
                    <a:pt x="682" y="10313"/>
                    <a:pt x="716" y="10369"/>
                  </a:cubicBezTo>
                  <a:cubicBezTo>
                    <a:pt x="783" y="10525"/>
                    <a:pt x="939" y="10615"/>
                    <a:pt x="1107" y="10615"/>
                  </a:cubicBezTo>
                  <a:cubicBezTo>
                    <a:pt x="1342" y="10615"/>
                    <a:pt x="1532" y="10425"/>
                    <a:pt x="1532" y="10190"/>
                  </a:cubicBezTo>
                  <a:cubicBezTo>
                    <a:pt x="1610" y="10212"/>
                    <a:pt x="1666" y="10224"/>
                    <a:pt x="1733" y="10224"/>
                  </a:cubicBezTo>
                  <a:cubicBezTo>
                    <a:pt x="2023" y="10224"/>
                    <a:pt x="2247" y="9989"/>
                    <a:pt x="2247" y="9710"/>
                  </a:cubicBezTo>
                  <a:cubicBezTo>
                    <a:pt x="2247" y="9609"/>
                    <a:pt x="2224" y="9531"/>
                    <a:pt x="2180" y="9464"/>
                  </a:cubicBezTo>
                  <a:lnTo>
                    <a:pt x="2180" y="9464"/>
                  </a:lnTo>
                  <a:cubicBezTo>
                    <a:pt x="2224" y="9475"/>
                    <a:pt x="2247" y="9475"/>
                    <a:pt x="2291" y="9475"/>
                  </a:cubicBezTo>
                  <a:cubicBezTo>
                    <a:pt x="2839" y="9475"/>
                    <a:pt x="3286" y="9028"/>
                    <a:pt x="3286" y="8481"/>
                  </a:cubicBezTo>
                  <a:lnTo>
                    <a:pt x="3286" y="8436"/>
                  </a:lnTo>
                  <a:cubicBezTo>
                    <a:pt x="3319" y="8425"/>
                    <a:pt x="3375" y="8414"/>
                    <a:pt x="3420" y="8380"/>
                  </a:cubicBezTo>
                  <a:cubicBezTo>
                    <a:pt x="3565" y="8648"/>
                    <a:pt x="3822" y="8849"/>
                    <a:pt x="4146" y="8849"/>
                  </a:cubicBezTo>
                  <a:cubicBezTo>
                    <a:pt x="4604" y="8849"/>
                    <a:pt x="4984" y="8469"/>
                    <a:pt x="4984" y="8011"/>
                  </a:cubicBezTo>
                  <a:cubicBezTo>
                    <a:pt x="4984" y="7877"/>
                    <a:pt x="4962" y="7766"/>
                    <a:pt x="4917" y="7676"/>
                  </a:cubicBezTo>
                  <a:cubicBezTo>
                    <a:pt x="4928" y="7654"/>
                    <a:pt x="4973" y="7654"/>
                    <a:pt x="4984" y="7643"/>
                  </a:cubicBezTo>
                  <a:cubicBezTo>
                    <a:pt x="5140" y="7743"/>
                    <a:pt x="5330" y="7799"/>
                    <a:pt x="5532" y="7799"/>
                  </a:cubicBezTo>
                  <a:cubicBezTo>
                    <a:pt x="6079" y="7799"/>
                    <a:pt x="6526" y="7397"/>
                    <a:pt x="6593" y="6872"/>
                  </a:cubicBezTo>
                  <a:cubicBezTo>
                    <a:pt x="6749" y="6928"/>
                    <a:pt x="6917" y="6972"/>
                    <a:pt x="7085" y="6972"/>
                  </a:cubicBezTo>
                  <a:cubicBezTo>
                    <a:pt x="7587" y="6972"/>
                    <a:pt x="8012" y="6693"/>
                    <a:pt x="8235" y="6291"/>
                  </a:cubicBezTo>
                  <a:cubicBezTo>
                    <a:pt x="8459" y="6503"/>
                    <a:pt x="8761" y="6626"/>
                    <a:pt x="9096" y="6626"/>
                  </a:cubicBezTo>
                  <a:cubicBezTo>
                    <a:pt x="9487" y="6626"/>
                    <a:pt x="9833" y="6425"/>
                    <a:pt x="10068" y="6146"/>
                  </a:cubicBezTo>
                  <a:cubicBezTo>
                    <a:pt x="10615" y="6067"/>
                    <a:pt x="11107" y="5799"/>
                    <a:pt x="11464" y="5408"/>
                  </a:cubicBezTo>
                  <a:cubicBezTo>
                    <a:pt x="11677" y="5497"/>
                    <a:pt x="11900" y="5553"/>
                    <a:pt x="12135" y="5553"/>
                  </a:cubicBezTo>
                  <a:cubicBezTo>
                    <a:pt x="13040" y="5553"/>
                    <a:pt x="13788" y="4805"/>
                    <a:pt x="13788" y="3889"/>
                  </a:cubicBezTo>
                  <a:cubicBezTo>
                    <a:pt x="13788" y="3710"/>
                    <a:pt x="13744" y="3520"/>
                    <a:pt x="13688" y="3352"/>
                  </a:cubicBezTo>
                  <a:cubicBezTo>
                    <a:pt x="14068" y="3229"/>
                    <a:pt x="14325" y="2872"/>
                    <a:pt x="14325" y="2447"/>
                  </a:cubicBezTo>
                  <a:cubicBezTo>
                    <a:pt x="14325" y="2313"/>
                    <a:pt x="14302" y="2168"/>
                    <a:pt x="14235" y="2045"/>
                  </a:cubicBezTo>
                  <a:cubicBezTo>
                    <a:pt x="14124" y="1822"/>
                    <a:pt x="13934" y="1643"/>
                    <a:pt x="13710" y="1542"/>
                  </a:cubicBezTo>
                  <a:cubicBezTo>
                    <a:pt x="13520" y="660"/>
                    <a:pt x="12738" y="0"/>
                    <a:pt x="11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10249305" y="9956140"/>
              <a:ext cx="816600" cy="514920"/>
            </a:xfrm>
            <a:custGeom>
              <a:avLst/>
              <a:gdLst/>
              <a:ahLst/>
              <a:cxnLst/>
              <a:rect l="l" t="t" r="r" b="b"/>
              <a:pathLst>
                <a:path w="13610" h="8582" extrusionOk="0">
                  <a:moveTo>
                    <a:pt x="13520" y="1"/>
                  </a:moveTo>
                  <a:lnTo>
                    <a:pt x="7230" y="3375"/>
                  </a:lnTo>
                  <a:lnTo>
                    <a:pt x="2571" y="5364"/>
                  </a:lnTo>
                  <a:lnTo>
                    <a:pt x="1" y="8336"/>
                  </a:lnTo>
                  <a:cubicBezTo>
                    <a:pt x="68" y="8492"/>
                    <a:pt x="224" y="8582"/>
                    <a:pt x="392" y="8582"/>
                  </a:cubicBezTo>
                  <a:cubicBezTo>
                    <a:pt x="627" y="8582"/>
                    <a:pt x="817" y="8392"/>
                    <a:pt x="817" y="8157"/>
                  </a:cubicBezTo>
                  <a:cubicBezTo>
                    <a:pt x="895" y="8179"/>
                    <a:pt x="951" y="8191"/>
                    <a:pt x="1018" y="8191"/>
                  </a:cubicBezTo>
                  <a:cubicBezTo>
                    <a:pt x="1308" y="8191"/>
                    <a:pt x="1532" y="7956"/>
                    <a:pt x="1532" y="7677"/>
                  </a:cubicBezTo>
                  <a:cubicBezTo>
                    <a:pt x="1532" y="7576"/>
                    <a:pt x="1509" y="7498"/>
                    <a:pt x="1465" y="7431"/>
                  </a:cubicBezTo>
                  <a:lnTo>
                    <a:pt x="1465" y="7431"/>
                  </a:lnTo>
                  <a:cubicBezTo>
                    <a:pt x="1509" y="7442"/>
                    <a:pt x="1532" y="7442"/>
                    <a:pt x="1576" y="7442"/>
                  </a:cubicBezTo>
                  <a:cubicBezTo>
                    <a:pt x="2124" y="7442"/>
                    <a:pt x="2571" y="6995"/>
                    <a:pt x="2571" y="6448"/>
                  </a:cubicBezTo>
                  <a:lnTo>
                    <a:pt x="2571" y="6403"/>
                  </a:lnTo>
                  <a:cubicBezTo>
                    <a:pt x="2604" y="6392"/>
                    <a:pt x="2660" y="6381"/>
                    <a:pt x="2705" y="6347"/>
                  </a:cubicBezTo>
                  <a:cubicBezTo>
                    <a:pt x="2850" y="6615"/>
                    <a:pt x="3107" y="6816"/>
                    <a:pt x="3431" y="6816"/>
                  </a:cubicBezTo>
                  <a:cubicBezTo>
                    <a:pt x="3889" y="6816"/>
                    <a:pt x="4269" y="6436"/>
                    <a:pt x="4269" y="5978"/>
                  </a:cubicBezTo>
                  <a:cubicBezTo>
                    <a:pt x="4269" y="5844"/>
                    <a:pt x="4247" y="5733"/>
                    <a:pt x="4202" y="5643"/>
                  </a:cubicBezTo>
                  <a:cubicBezTo>
                    <a:pt x="4213" y="5621"/>
                    <a:pt x="4258" y="5621"/>
                    <a:pt x="4269" y="5610"/>
                  </a:cubicBezTo>
                  <a:cubicBezTo>
                    <a:pt x="4425" y="5710"/>
                    <a:pt x="4615" y="5766"/>
                    <a:pt x="4817" y="5766"/>
                  </a:cubicBezTo>
                  <a:cubicBezTo>
                    <a:pt x="5364" y="5766"/>
                    <a:pt x="5811" y="5364"/>
                    <a:pt x="5878" y="4839"/>
                  </a:cubicBezTo>
                  <a:cubicBezTo>
                    <a:pt x="6034" y="4895"/>
                    <a:pt x="6202" y="4939"/>
                    <a:pt x="6370" y="4939"/>
                  </a:cubicBezTo>
                  <a:cubicBezTo>
                    <a:pt x="6872" y="4939"/>
                    <a:pt x="7297" y="4660"/>
                    <a:pt x="7520" y="4258"/>
                  </a:cubicBezTo>
                  <a:cubicBezTo>
                    <a:pt x="7744" y="4470"/>
                    <a:pt x="8046" y="4593"/>
                    <a:pt x="8381" y="4593"/>
                  </a:cubicBezTo>
                  <a:cubicBezTo>
                    <a:pt x="8772" y="4593"/>
                    <a:pt x="9118" y="4392"/>
                    <a:pt x="9353" y="4113"/>
                  </a:cubicBezTo>
                  <a:cubicBezTo>
                    <a:pt x="9900" y="4034"/>
                    <a:pt x="10392" y="3766"/>
                    <a:pt x="10749" y="3375"/>
                  </a:cubicBezTo>
                  <a:cubicBezTo>
                    <a:pt x="10962" y="3464"/>
                    <a:pt x="11185" y="3520"/>
                    <a:pt x="11420" y="3520"/>
                  </a:cubicBezTo>
                  <a:cubicBezTo>
                    <a:pt x="12325" y="3520"/>
                    <a:pt x="13073" y="2772"/>
                    <a:pt x="13073" y="1856"/>
                  </a:cubicBezTo>
                  <a:cubicBezTo>
                    <a:pt x="13073" y="1677"/>
                    <a:pt x="13029" y="1487"/>
                    <a:pt x="12973" y="1319"/>
                  </a:cubicBezTo>
                  <a:cubicBezTo>
                    <a:pt x="13353" y="1196"/>
                    <a:pt x="13610" y="839"/>
                    <a:pt x="13610" y="403"/>
                  </a:cubicBezTo>
                  <a:cubicBezTo>
                    <a:pt x="13610" y="258"/>
                    <a:pt x="13587" y="124"/>
                    <a:pt x="13520"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864525" y="10687540"/>
              <a:ext cx="202500" cy="67800"/>
            </a:xfrm>
            <a:custGeom>
              <a:avLst/>
              <a:gdLst/>
              <a:ahLst/>
              <a:cxnLst/>
              <a:rect l="l" t="t" r="r" b="b"/>
              <a:pathLst>
                <a:path w="3375" h="1130" extrusionOk="0">
                  <a:moveTo>
                    <a:pt x="1" y="1"/>
                  </a:moveTo>
                  <a:lnTo>
                    <a:pt x="1" y="1129"/>
                  </a:lnTo>
                  <a:lnTo>
                    <a:pt x="3375" y="1129"/>
                  </a:lnTo>
                  <a:lnTo>
                    <a:pt x="3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8459385" y="11006620"/>
              <a:ext cx="1942200" cy="146880"/>
            </a:xfrm>
            <a:custGeom>
              <a:avLst/>
              <a:gdLst/>
              <a:ahLst/>
              <a:cxnLst/>
              <a:rect l="l" t="t" r="r" b="b"/>
              <a:pathLst>
                <a:path w="32370" h="2448" extrusionOk="0">
                  <a:moveTo>
                    <a:pt x="1" y="1"/>
                  </a:moveTo>
                  <a:lnTo>
                    <a:pt x="1409" y="1051"/>
                  </a:lnTo>
                  <a:lnTo>
                    <a:pt x="3264" y="2448"/>
                  </a:lnTo>
                  <a:lnTo>
                    <a:pt x="32369" y="2448"/>
                  </a:lnTo>
                  <a:lnTo>
                    <a:pt x="32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8543865" y="11069680"/>
              <a:ext cx="1857720" cy="83820"/>
            </a:xfrm>
            <a:custGeom>
              <a:avLst/>
              <a:gdLst/>
              <a:ahLst/>
              <a:cxnLst/>
              <a:rect l="l" t="t" r="r" b="b"/>
              <a:pathLst>
                <a:path w="30962" h="1397" extrusionOk="0">
                  <a:moveTo>
                    <a:pt x="1" y="0"/>
                  </a:moveTo>
                  <a:lnTo>
                    <a:pt x="1856" y="1397"/>
                  </a:lnTo>
                  <a:lnTo>
                    <a:pt x="30961" y="1397"/>
                  </a:lnTo>
                  <a:lnTo>
                    <a:pt x="30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8643765" y="10979140"/>
              <a:ext cx="67080" cy="67140"/>
            </a:xfrm>
            <a:custGeom>
              <a:avLst/>
              <a:gdLst/>
              <a:ahLst/>
              <a:cxnLst/>
              <a:rect l="l" t="t" r="r" b="b"/>
              <a:pathLst>
                <a:path w="1118" h="1119" extrusionOk="0">
                  <a:moveTo>
                    <a:pt x="559" y="1"/>
                  </a:moveTo>
                  <a:cubicBezTo>
                    <a:pt x="246" y="1"/>
                    <a:pt x="1" y="247"/>
                    <a:pt x="1" y="560"/>
                  </a:cubicBezTo>
                  <a:cubicBezTo>
                    <a:pt x="1" y="861"/>
                    <a:pt x="246" y="1118"/>
                    <a:pt x="559" y="1118"/>
                  </a:cubicBezTo>
                  <a:cubicBezTo>
                    <a:pt x="861" y="1118"/>
                    <a:pt x="1118" y="861"/>
                    <a:pt x="1118" y="560"/>
                  </a:cubicBezTo>
                  <a:cubicBezTo>
                    <a:pt x="1118" y="247"/>
                    <a:pt x="872" y="12"/>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51"/>
          <p:cNvGrpSpPr/>
          <p:nvPr/>
        </p:nvGrpSpPr>
        <p:grpSpPr>
          <a:xfrm>
            <a:off x="7207968" y="3916728"/>
            <a:ext cx="217079" cy="316359"/>
            <a:chOff x="8873575" y="4119500"/>
            <a:chExt cx="228000" cy="337450"/>
          </a:xfrm>
        </p:grpSpPr>
        <p:sp>
          <p:nvSpPr>
            <p:cNvPr id="1637" name="Google Shape;1637;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51"/>
          <p:cNvGrpSpPr/>
          <p:nvPr/>
        </p:nvGrpSpPr>
        <p:grpSpPr>
          <a:xfrm>
            <a:off x="7437993" y="3916728"/>
            <a:ext cx="217079" cy="316359"/>
            <a:chOff x="8873575" y="4119500"/>
            <a:chExt cx="228000" cy="337450"/>
          </a:xfrm>
        </p:grpSpPr>
        <p:sp>
          <p:nvSpPr>
            <p:cNvPr id="1655" name="Google Shape;1655;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1"/>
          <p:cNvGrpSpPr/>
          <p:nvPr/>
        </p:nvGrpSpPr>
        <p:grpSpPr>
          <a:xfrm>
            <a:off x="7668125" y="3916728"/>
            <a:ext cx="217079" cy="316359"/>
            <a:chOff x="8873575" y="4119500"/>
            <a:chExt cx="228000" cy="337450"/>
          </a:xfrm>
        </p:grpSpPr>
        <p:sp>
          <p:nvSpPr>
            <p:cNvPr id="1673" name="Google Shape;1673;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51"/>
          <p:cNvGrpSpPr/>
          <p:nvPr/>
        </p:nvGrpSpPr>
        <p:grpSpPr>
          <a:xfrm>
            <a:off x="7091734" y="4232965"/>
            <a:ext cx="217079" cy="316359"/>
            <a:chOff x="8873575" y="4119500"/>
            <a:chExt cx="228000" cy="337450"/>
          </a:xfrm>
        </p:grpSpPr>
        <p:sp>
          <p:nvSpPr>
            <p:cNvPr id="1691" name="Google Shape;1691;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51"/>
          <p:cNvGrpSpPr/>
          <p:nvPr/>
        </p:nvGrpSpPr>
        <p:grpSpPr>
          <a:xfrm>
            <a:off x="7318257" y="4232965"/>
            <a:ext cx="217079" cy="316359"/>
            <a:chOff x="8873575" y="4119500"/>
            <a:chExt cx="228000" cy="337450"/>
          </a:xfrm>
        </p:grpSpPr>
        <p:sp>
          <p:nvSpPr>
            <p:cNvPr id="1709" name="Google Shape;1709;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51"/>
          <p:cNvGrpSpPr/>
          <p:nvPr/>
        </p:nvGrpSpPr>
        <p:grpSpPr>
          <a:xfrm>
            <a:off x="7532891" y="4232965"/>
            <a:ext cx="217079" cy="316359"/>
            <a:chOff x="8873575" y="4119500"/>
            <a:chExt cx="228000" cy="337450"/>
          </a:xfrm>
        </p:grpSpPr>
        <p:sp>
          <p:nvSpPr>
            <p:cNvPr id="1727" name="Google Shape;1727;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51"/>
          <p:cNvGrpSpPr/>
          <p:nvPr/>
        </p:nvGrpSpPr>
        <p:grpSpPr>
          <a:xfrm>
            <a:off x="7771303" y="4232965"/>
            <a:ext cx="217079" cy="316359"/>
            <a:chOff x="8873575" y="4119500"/>
            <a:chExt cx="228000" cy="337450"/>
          </a:xfrm>
        </p:grpSpPr>
        <p:sp>
          <p:nvSpPr>
            <p:cNvPr id="1745" name="Google Shape;1745;p5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52"/>
          <p:cNvSpPr txBox="1">
            <a:spLocks noGrp="1"/>
          </p:cNvSpPr>
          <p:nvPr>
            <p:ph type="title"/>
          </p:nvPr>
        </p:nvSpPr>
        <p:spPr>
          <a:xfrm>
            <a:off x="1636050" y="3378750"/>
            <a:ext cx="58719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1767" name="Google Shape;1767;p52"/>
          <p:cNvSpPr txBox="1">
            <a:spLocks noGrp="1"/>
          </p:cNvSpPr>
          <p:nvPr>
            <p:ph type="subTitle" idx="1"/>
          </p:nvPr>
        </p:nvSpPr>
        <p:spPr>
          <a:xfrm>
            <a:off x="1500166" y="714362"/>
            <a:ext cx="5871900" cy="1908600"/>
          </a:xfrm>
          <a:prstGeom prst="rect">
            <a:avLst/>
          </a:prstGeom>
        </p:spPr>
        <p:txBody>
          <a:bodyPr spcFirstLastPara="1" wrap="square" lIns="91425" tIns="91425" rIns="91425" bIns="91425" anchor="t" anchorCtr="0">
            <a:noAutofit/>
          </a:bodyPr>
          <a:lstStyle/>
          <a:p>
            <a:r>
              <a:rPr lang="en-US" sz="1400" b="1" dirty="0" smtClean="0"/>
              <a:t>Step 1: Data Collection</a:t>
            </a:r>
            <a:endParaRPr lang="en-US" sz="1400" dirty="0" smtClean="0"/>
          </a:p>
          <a:p>
            <a:r>
              <a:rPr lang="en-US" sz="1400" dirty="0" smtClean="0"/>
              <a:t>Gather historical air quality data for RSPM/PM10 levels in Tamil Nadu from sources like the Tamil Nadu Pollution Control Board (TNPCB) or the Central Pollution Control Board (CPCB). You would also need meteorological data, which you can obtain from local weather stations or online sources</a:t>
            </a:r>
            <a:r>
              <a:rPr lang="en-US" sz="1400" dirty="0" smtClean="0"/>
              <a:t>.</a:t>
            </a:r>
          </a:p>
          <a:p>
            <a:endParaRPr lang="en-US" sz="1400" dirty="0" smtClean="0"/>
          </a:p>
          <a:p>
            <a:r>
              <a:rPr lang="en-US" sz="1400" b="1" dirty="0" smtClean="0"/>
              <a:t>Step 2: Data </a:t>
            </a:r>
            <a:r>
              <a:rPr lang="en-US" sz="1400" b="1" dirty="0" smtClean="0"/>
              <a:t>Preprocessing</a:t>
            </a:r>
            <a:endParaRPr lang="en-US" sz="1400" dirty="0" smtClean="0"/>
          </a:p>
          <a:p>
            <a:r>
              <a:rPr lang="en-US" sz="1400" dirty="0" smtClean="0"/>
              <a:t>Clean and preprocess the data:</a:t>
            </a:r>
          </a:p>
          <a:p>
            <a:r>
              <a:rPr lang="en-US" sz="1400" dirty="0" smtClean="0"/>
              <a:t>Handle missing values: Fill in missing values using interpolation or other suitable methods.</a:t>
            </a:r>
          </a:p>
          <a:p>
            <a:r>
              <a:rPr lang="en-US" sz="1400" dirty="0" smtClean="0"/>
              <a:t>Outlier detection: Identify and address outliers that may skew the data.</a:t>
            </a:r>
          </a:p>
          <a:p>
            <a:r>
              <a:rPr lang="en-US" sz="1400" dirty="0" smtClean="0"/>
              <a:t>Data transformation: Normalize or standardize the data if necessary.</a:t>
            </a:r>
          </a:p>
          <a:p>
            <a:pPr marL="0" lvl="0" indent="0" algn="ctr" rtl="0">
              <a:spcBef>
                <a:spcPts val="0"/>
              </a:spcBef>
              <a:spcAft>
                <a:spcPts val="0"/>
              </a:spcAft>
              <a:buNone/>
            </a:pPr>
            <a:endParaRPr sz="1400"/>
          </a:p>
        </p:txBody>
      </p:sp>
      <p:sp>
        <p:nvSpPr>
          <p:cNvPr id="1768" name="Google Shape;1768;p52"/>
          <p:cNvSpPr/>
          <p:nvPr/>
        </p:nvSpPr>
        <p:spPr>
          <a:xfrm>
            <a:off x="84672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52"/>
          <p:cNvGrpSpPr/>
          <p:nvPr/>
        </p:nvGrpSpPr>
        <p:grpSpPr>
          <a:xfrm>
            <a:off x="7855359" y="1825241"/>
            <a:ext cx="953357" cy="2994739"/>
            <a:chOff x="5290975" y="558100"/>
            <a:chExt cx="1241350" cy="3899400"/>
          </a:xfrm>
        </p:grpSpPr>
        <p:sp>
          <p:nvSpPr>
            <p:cNvPr id="1770" name="Google Shape;1770;p52"/>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52"/>
          <p:cNvSpPr/>
          <p:nvPr/>
        </p:nvSpPr>
        <p:spPr>
          <a:xfrm>
            <a:off x="214282" y="142858"/>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52"/>
          <p:cNvGrpSpPr/>
          <p:nvPr/>
        </p:nvGrpSpPr>
        <p:grpSpPr>
          <a:xfrm>
            <a:off x="-1915200" y="1029540"/>
            <a:ext cx="3829920" cy="3790440"/>
            <a:chOff x="1655275" y="1296050"/>
            <a:chExt cx="3191600" cy="3158700"/>
          </a:xfrm>
        </p:grpSpPr>
        <p:sp>
          <p:nvSpPr>
            <p:cNvPr id="1797" name="Google Shape;1797;p52"/>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52"/>
          <p:cNvSpPr/>
          <p:nvPr/>
        </p:nvSpPr>
        <p:spPr>
          <a:xfrm>
            <a:off x="55665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52"/>
          <p:cNvSpPr txBox="1">
            <a:spLocks noGrp="1"/>
          </p:cNvSpPr>
          <p:nvPr>
            <p:ph type="title"/>
          </p:nvPr>
        </p:nvSpPr>
        <p:spPr>
          <a:xfrm>
            <a:off x="1636050" y="3378750"/>
            <a:ext cx="58719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1767" name="Google Shape;1767;p52"/>
          <p:cNvSpPr txBox="1">
            <a:spLocks noGrp="1"/>
          </p:cNvSpPr>
          <p:nvPr>
            <p:ph type="subTitle" idx="1"/>
          </p:nvPr>
        </p:nvSpPr>
        <p:spPr>
          <a:xfrm>
            <a:off x="1571604" y="857238"/>
            <a:ext cx="5871900" cy="1908600"/>
          </a:xfrm>
          <a:prstGeom prst="rect">
            <a:avLst/>
          </a:prstGeom>
        </p:spPr>
        <p:txBody>
          <a:bodyPr spcFirstLastPara="1" wrap="square" lIns="91425" tIns="91425" rIns="91425" bIns="91425" anchor="t" anchorCtr="0">
            <a:noAutofit/>
          </a:bodyPr>
          <a:lstStyle/>
          <a:p>
            <a:r>
              <a:rPr lang="en-US" sz="1400" b="1" dirty="0" smtClean="0"/>
              <a:t>Step 3: Feature Engineering</a:t>
            </a:r>
            <a:endParaRPr lang="en-US" sz="1400" dirty="0" smtClean="0"/>
          </a:p>
          <a:p>
            <a:r>
              <a:rPr lang="en-US" sz="1400" dirty="0" smtClean="0"/>
              <a:t>Create relevant features that can influence RSPM/PM10 levels:</a:t>
            </a:r>
          </a:p>
          <a:p>
            <a:r>
              <a:rPr lang="en-US" sz="1400" dirty="0" smtClean="0"/>
              <a:t>Time-related features: Extract day of the week, month, season, and time of day from the date and time information.</a:t>
            </a:r>
          </a:p>
          <a:p>
            <a:r>
              <a:rPr lang="en-US" sz="1400" dirty="0" smtClean="0"/>
              <a:t>Spatial features: Consider the location of monitoring stations and proximity to potential pollution sources.</a:t>
            </a:r>
          </a:p>
          <a:p>
            <a:r>
              <a:rPr lang="en-US" sz="1400" dirty="0" smtClean="0"/>
              <a:t>Meteorological features: Include temperature, humidity, wind speed, and precipitation data.</a:t>
            </a:r>
          </a:p>
          <a:p>
            <a:r>
              <a:rPr lang="en-US" sz="1400" dirty="0" smtClean="0"/>
              <a:t>Lagged variables: Incorporate historical air quality and meteorological data as lagged features</a:t>
            </a:r>
            <a:r>
              <a:rPr lang="en-US" sz="1400" dirty="0" smtClean="0"/>
              <a:t>.</a:t>
            </a:r>
          </a:p>
          <a:p>
            <a:endParaRPr lang="en-US" sz="1400" dirty="0" smtClean="0"/>
          </a:p>
          <a:p>
            <a:r>
              <a:rPr lang="en-US" sz="1400" b="1" dirty="0" smtClean="0"/>
              <a:t>Step 4: Data Splitting</a:t>
            </a:r>
            <a:endParaRPr lang="en-US" sz="1400" dirty="0" smtClean="0"/>
          </a:p>
          <a:p>
            <a:r>
              <a:rPr lang="en-US" sz="1400" dirty="0" smtClean="0"/>
              <a:t>Split the dataset into training, validation, and test sets. A common split might be 70% for training, 15% for validation, and 15% for testing.</a:t>
            </a:r>
          </a:p>
          <a:p>
            <a:pPr marL="0" lvl="0" indent="0" algn="ctr" rtl="0">
              <a:spcBef>
                <a:spcPts val="0"/>
              </a:spcBef>
              <a:spcAft>
                <a:spcPts val="0"/>
              </a:spcAft>
              <a:buNone/>
            </a:pPr>
            <a:endParaRPr sz="1400"/>
          </a:p>
        </p:txBody>
      </p:sp>
      <p:sp>
        <p:nvSpPr>
          <p:cNvPr id="1768" name="Google Shape;1768;p52"/>
          <p:cNvSpPr/>
          <p:nvPr/>
        </p:nvSpPr>
        <p:spPr>
          <a:xfrm>
            <a:off x="84672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769;p52"/>
          <p:cNvGrpSpPr/>
          <p:nvPr/>
        </p:nvGrpSpPr>
        <p:grpSpPr>
          <a:xfrm>
            <a:off x="7855359" y="1825241"/>
            <a:ext cx="953357" cy="2994739"/>
            <a:chOff x="5290975" y="558100"/>
            <a:chExt cx="1241350" cy="3899400"/>
          </a:xfrm>
        </p:grpSpPr>
        <p:sp>
          <p:nvSpPr>
            <p:cNvPr id="1770" name="Google Shape;1770;p52"/>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52"/>
          <p:cNvSpPr/>
          <p:nvPr/>
        </p:nvSpPr>
        <p:spPr>
          <a:xfrm>
            <a:off x="428596" y="142858"/>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796;p52"/>
          <p:cNvGrpSpPr/>
          <p:nvPr/>
        </p:nvGrpSpPr>
        <p:grpSpPr>
          <a:xfrm>
            <a:off x="-1915200" y="1029540"/>
            <a:ext cx="3829920" cy="3790440"/>
            <a:chOff x="1655275" y="1296050"/>
            <a:chExt cx="3191600" cy="3158700"/>
          </a:xfrm>
        </p:grpSpPr>
        <p:sp>
          <p:nvSpPr>
            <p:cNvPr id="1797" name="Google Shape;1797;p52"/>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52"/>
          <p:cNvSpPr/>
          <p:nvPr/>
        </p:nvSpPr>
        <p:spPr>
          <a:xfrm>
            <a:off x="55665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52"/>
          <p:cNvSpPr txBox="1">
            <a:spLocks noGrp="1"/>
          </p:cNvSpPr>
          <p:nvPr>
            <p:ph type="title"/>
          </p:nvPr>
        </p:nvSpPr>
        <p:spPr>
          <a:xfrm>
            <a:off x="1636050" y="3378750"/>
            <a:ext cx="58719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1767" name="Google Shape;1767;p52"/>
          <p:cNvSpPr txBox="1">
            <a:spLocks noGrp="1"/>
          </p:cNvSpPr>
          <p:nvPr>
            <p:ph type="subTitle" idx="1"/>
          </p:nvPr>
        </p:nvSpPr>
        <p:spPr>
          <a:xfrm>
            <a:off x="1643042" y="642924"/>
            <a:ext cx="5871900" cy="2650102"/>
          </a:xfrm>
          <a:prstGeom prst="rect">
            <a:avLst/>
          </a:prstGeom>
        </p:spPr>
        <p:txBody>
          <a:bodyPr spcFirstLastPara="1" wrap="square" lIns="91425" tIns="91425" rIns="91425" bIns="91425" anchor="t" anchorCtr="0">
            <a:noAutofit/>
          </a:bodyPr>
          <a:lstStyle/>
          <a:p>
            <a:r>
              <a:rPr lang="en-US" sz="1400" b="1" dirty="0" smtClean="0"/>
              <a:t>Step 5: Model Selection</a:t>
            </a:r>
            <a:endParaRPr lang="en-US" sz="1400" dirty="0" smtClean="0"/>
          </a:p>
          <a:p>
            <a:r>
              <a:rPr lang="en-US" sz="1400" dirty="0" smtClean="0"/>
              <a:t>Choose an appropriate model for regression. In this example, let's use a Random Forest Regression model, which can handle nonlinear relationships and interactions in the data</a:t>
            </a:r>
            <a:r>
              <a:rPr lang="en-US" sz="1400" dirty="0" smtClean="0"/>
              <a:t>.</a:t>
            </a:r>
          </a:p>
          <a:p>
            <a:endParaRPr lang="en-US" sz="1400" dirty="0" smtClean="0"/>
          </a:p>
          <a:p>
            <a:r>
              <a:rPr lang="en-US" sz="1400" b="1" dirty="0" smtClean="0"/>
              <a:t>Step 6: Model Training</a:t>
            </a:r>
            <a:endParaRPr lang="en-US" sz="1400" dirty="0" smtClean="0"/>
          </a:p>
          <a:p>
            <a:r>
              <a:rPr lang="en-US" sz="1400" dirty="0" smtClean="0"/>
              <a:t>Train the Random Forest Regression model on the training dataset. The model will learn to predict RSPM/PM10 levels based on the input features</a:t>
            </a:r>
            <a:r>
              <a:rPr lang="en-US" sz="1400" dirty="0" smtClean="0"/>
              <a:t>.</a:t>
            </a:r>
          </a:p>
          <a:p>
            <a:endParaRPr lang="en-US" sz="1400" dirty="0" smtClean="0"/>
          </a:p>
          <a:p>
            <a:r>
              <a:rPr lang="en-US" sz="1400" b="1" dirty="0" smtClean="0"/>
              <a:t>Step 7: Model Evaluation</a:t>
            </a:r>
            <a:endParaRPr lang="en-US" sz="1400" dirty="0" smtClean="0"/>
          </a:p>
          <a:p>
            <a:r>
              <a:rPr lang="en-US" sz="1400" dirty="0" smtClean="0"/>
              <a:t>Evaluate the model's performance on the validation dataset using evaluation metrics like Mean Absolute Error (MAE) or Root Mean Squared Error (RMSE). Adjust </a:t>
            </a:r>
            <a:r>
              <a:rPr lang="en-US" sz="1400" dirty="0" err="1" smtClean="0"/>
              <a:t>hyperparameters</a:t>
            </a:r>
            <a:r>
              <a:rPr lang="en-US" sz="1400" dirty="0" smtClean="0"/>
              <a:t> if necessary to improve performance.</a:t>
            </a:r>
          </a:p>
          <a:p>
            <a:endParaRPr lang="en-US" sz="1400" dirty="0" smtClean="0"/>
          </a:p>
          <a:p>
            <a:pPr marL="0" lvl="0" indent="0" algn="ctr" rtl="0">
              <a:spcBef>
                <a:spcPts val="0"/>
              </a:spcBef>
              <a:spcAft>
                <a:spcPts val="0"/>
              </a:spcAft>
              <a:buNone/>
            </a:pPr>
            <a:endParaRPr sz="1400"/>
          </a:p>
        </p:txBody>
      </p:sp>
      <p:sp>
        <p:nvSpPr>
          <p:cNvPr id="1768" name="Google Shape;1768;p52"/>
          <p:cNvSpPr/>
          <p:nvPr/>
        </p:nvSpPr>
        <p:spPr>
          <a:xfrm>
            <a:off x="84672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769;p52"/>
          <p:cNvGrpSpPr/>
          <p:nvPr/>
        </p:nvGrpSpPr>
        <p:grpSpPr>
          <a:xfrm>
            <a:off x="7855359" y="1825241"/>
            <a:ext cx="953357" cy="2994739"/>
            <a:chOff x="5290975" y="558100"/>
            <a:chExt cx="1241350" cy="3899400"/>
          </a:xfrm>
        </p:grpSpPr>
        <p:sp>
          <p:nvSpPr>
            <p:cNvPr id="1770" name="Google Shape;1770;p52"/>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52"/>
          <p:cNvSpPr/>
          <p:nvPr/>
        </p:nvSpPr>
        <p:spPr>
          <a:xfrm>
            <a:off x="771003"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796;p52"/>
          <p:cNvGrpSpPr/>
          <p:nvPr/>
        </p:nvGrpSpPr>
        <p:grpSpPr>
          <a:xfrm>
            <a:off x="-1915200" y="1029540"/>
            <a:ext cx="3829920" cy="3790440"/>
            <a:chOff x="1655275" y="1296050"/>
            <a:chExt cx="3191600" cy="3158700"/>
          </a:xfrm>
        </p:grpSpPr>
        <p:sp>
          <p:nvSpPr>
            <p:cNvPr id="1797" name="Google Shape;1797;p52"/>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52"/>
          <p:cNvSpPr/>
          <p:nvPr/>
        </p:nvSpPr>
        <p:spPr>
          <a:xfrm>
            <a:off x="55665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52"/>
          <p:cNvSpPr txBox="1">
            <a:spLocks noGrp="1"/>
          </p:cNvSpPr>
          <p:nvPr>
            <p:ph type="title"/>
          </p:nvPr>
        </p:nvSpPr>
        <p:spPr>
          <a:xfrm>
            <a:off x="1643042" y="3571882"/>
            <a:ext cx="58719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1767" name="Google Shape;1767;p52"/>
          <p:cNvSpPr txBox="1">
            <a:spLocks noGrp="1"/>
          </p:cNvSpPr>
          <p:nvPr>
            <p:ph type="subTitle" idx="1"/>
          </p:nvPr>
        </p:nvSpPr>
        <p:spPr>
          <a:xfrm>
            <a:off x="1636050" y="571486"/>
            <a:ext cx="5936346" cy="3714776"/>
          </a:xfrm>
          <a:prstGeom prst="rect">
            <a:avLst/>
          </a:prstGeom>
        </p:spPr>
        <p:txBody>
          <a:bodyPr spcFirstLastPara="1" wrap="square" lIns="91425" tIns="91425" rIns="91425" bIns="91425" anchor="t" anchorCtr="0">
            <a:noAutofit/>
          </a:bodyPr>
          <a:lstStyle/>
          <a:p>
            <a:r>
              <a:rPr lang="en-US" sz="1400" b="1" dirty="0" smtClean="0"/>
              <a:t>Step 8: Testing and </a:t>
            </a:r>
            <a:r>
              <a:rPr lang="en-US" sz="1400" b="1" dirty="0" smtClean="0"/>
              <a:t>Validation</a:t>
            </a:r>
            <a:endParaRPr lang="en-US" sz="1400" dirty="0" smtClean="0"/>
          </a:p>
          <a:p>
            <a:r>
              <a:rPr lang="en-US" sz="1400" dirty="0" smtClean="0"/>
              <a:t>Assess the model's generalization ability by evaluating it on the test dataset. Monitor whether the model meets air quality standards and guidelines</a:t>
            </a:r>
            <a:r>
              <a:rPr lang="en-US" sz="1400" dirty="0" smtClean="0"/>
              <a:t>.</a:t>
            </a:r>
          </a:p>
          <a:p>
            <a:endParaRPr lang="en-US" sz="1400" dirty="0" smtClean="0"/>
          </a:p>
          <a:p>
            <a:r>
              <a:rPr lang="en-US" sz="1400" b="1" dirty="0" smtClean="0"/>
              <a:t>Step 9: Interpretation and Insights</a:t>
            </a:r>
            <a:endParaRPr lang="en-US" sz="1400" dirty="0" smtClean="0"/>
          </a:p>
          <a:p>
            <a:r>
              <a:rPr lang="en-US" sz="1400" dirty="0" smtClean="0"/>
              <a:t>Interpret the model to understand which features contribute most to predictions and gain insights into factors affecting RSPM/PM10 levels in Tamil Nadu</a:t>
            </a:r>
            <a:r>
              <a:rPr lang="en-US" sz="1400" dirty="0" smtClean="0"/>
              <a:t>.</a:t>
            </a:r>
          </a:p>
          <a:p>
            <a:endParaRPr lang="en-US" sz="1400" dirty="0" smtClean="0"/>
          </a:p>
          <a:p>
            <a:r>
              <a:rPr lang="en-US" sz="1400" b="1" dirty="0" smtClean="0"/>
              <a:t>Step 10: Deployment and Continuous Monitoring</a:t>
            </a:r>
            <a:endParaRPr lang="en-US" sz="1400" dirty="0" smtClean="0"/>
          </a:p>
          <a:p>
            <a:r>
              <a:rPr lang="en-US" sz="1400" dirty="0" smtClean="0"/>
              <a:t>If the model performs well, deploy it for real-time predictions or periodic forecasts. Continuously monitor its performance and update it as needed with new data and improved techniques.</a:t>
            </a:r>
          </a:p>
          <a:p>
            <a:pPr marL="0" lvl="0" indent="0" algn="ctr" rtl="0">
              <a:spcBef>
                <a:spcPts val="0"/>
              </a:spcBef>
              <a:spcAft>
                <a:spcPts val="0"/>
              </a:spcAft>
              <a:buNone/>
            </a:pPr>
            <a:endParaRPr sz="1400"/>
          </a:p>
        </p:txBody>
      </p:sp>
      <p:sp>
        <p:nvSpPr>
          <p:cNvPr id="1768" name="Google Shape;1768;p52"/>
          <p:cNvSpPr/>
          <p:nvPr/>
        </p:nvSpPr>
        <p:spPr>
          <a:xfrm>
            <a:off x="84672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769;p52"/>
          <p:cNvGrpSpPr/>
          <p:nvPr/>
        </p:nvGrpSpPr>
        <p:grpSpPr>
          <a:xfrm>
            <a:off x="7855359" y="1825241"/>
            <a:ext cx="953357" cy="2994739"/>
            <a:chOff x="5290975" y="558100"/>
            <a:chExt cx="1241350" cy="3899400"/>
          </a:xfrm>
        </p:grpSpPr>
        <p:sp>
          <p:nvSpPr>
            <p:cNvPr id="1770" name="Google Shape;1770;p52"/>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52"/>
          <p:cNvSpPr/>
          <p:nvPr/>
        </p:nvSpPr>
        <p:spPr>
          <a:xfrm>
            <a:off x="714348" y="71420"/>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796;p52"/>
          <p:cNvGrpSpPr/>
          <p:nvPr/>
        </p:nvGrpSpPr>
        <p:grpSpPr>
          <a:xfrm>
            <a:off x="-1915200" y="1029540"/>
            <a:ext cx="3829920" cy="3790440"/>
            <a:chOff x="1655275" y="1296050"/>
            <a:chExt cx="3191600" cy="3158700"/>
          </a:xfrm>
        </p:grpSpPr>
        <p:sp>
          <p:nvSpPr>
            <p:cNvPr id="1797" name="Google Shape;1797;p52"/>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52"/>
          <p:cNvSpPr/>
          <p:nvPr/>
        </p:nvSpPr>
        <p:spPr>
          <a:xfrm>
            <a:off x="55665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sp>
        <p:nvSpPr>
          <p:cNvPr id="2489" name="Google Shape;2489;p61"/>
          <p:cNvSpPr txBox="1">
            <a:spLocks noGrp="1"/>
          </p:cNvSpPr>
          <p:nvPr>
            <p:ph type="subTitle" idx="1"/>
          </p:nvPr>
        </p:nvSpPr>
        <p:spPr>
          <a:xfrm>
            <a:off x="1482000" y="2410050"/>
            <a:ext cx="3175200" cy="1046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2494" name="Google Shape;2494;p61"/>
          <p:cNvSpPr/>
          <p:nvPr/>
        </p:nvSpPr>
        <p:spPr>
          <a:xfrm>
            <a:off x="7884180" y="2265150"/>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a:off x="27778" y="1530604"/>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a:off x="24011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8" name="Google Shape;2498;p61"/>
          <p:cNvGrpSpPr/>
          <p:nvPr/>
        </p:nvGrpSpPr>
        <p:grpSpPr>
          <a:xfrm>
            <a:off x="3006663" y="4508887"/>
            <a:ext cx="213408" cy="316663"/>
            <a:chOff x="8873575" y="4119500"/>
            <a:chExt cx="228000" cy="337450"/>
          </a:xfrm>
        </p:grpSpPr>
        <p:sp>
          <p:nvSpPr>
            <p:cNvPr id="2499" name="Google Shape;2499;p6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6" name="Google Shape;2516;p61"/>
          <p:cNvGrpSpPr/>
          <p:nvPr/>
        </p:nvGrpSpPr>
        <p:grpSpPr>
          <a:xfrm>
            <a:off x="2692401" y="4622105"/>
            <a:ext cx="316415" cy="213955"/>
            <a:chOff x="8537825" y="4240150"/>
            <a:chExt cx="338050" cy="228000"/>
          </a:xfrm>
        </p:grpSpPr>
        <p:sp>
          <p:nvSpPr>
            <p:cNvPr id="2517" name="Google Shape;2517;p61"/>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1"/>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1"/>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1"/>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1"/>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1"/>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1"/>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1"/>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1"/>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1"/>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1"/>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1"/>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1"/>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1"/>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1"/>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1"/>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1"/>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4" name="Google Shape;2534;p61"/>
          <p:cNvGrpSpPr/>
          <p:nvPr/>
        </p:nvGrpSpPr>
        <p:grpSpPr>
          <a:xfrm>
            <a:off x="1268405" y="4273560"/>
            <a:ext cx="212580" cy="315780"/>
            <a:chOff x="7202125" y="3999400"/>
            <a:chExt cx="177150" cy="263150"/>
          </a:xfrm>
        </p:grpSpPr>
        <p:sp>
          <p:nvSpPr>
            <p:cNvPr id="2535" name="Google Shape;2535;p61"/>
            <p:cNvSpPr/>
            <p:nvPr/>
          </p:nvSpPr>
          <p:spPr>
            <a:xfrm>
              <a:off x="7202125" y="42563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1"/>
            <p:cNvSpPr/>
            <p:nvPr/>
          </p:nvSpPr>
          <p:spPr>
            <a:xfrm>
              <a:off x="7202125" y="4253550"/>
              <a:ext cx="177150" cy="5650"/>
            </a:xfrm>
            <a:custGeom>
              <a:avLst/>
              <a:gdLst/>
              <a:ahLst/>
              <a:cxnLst/>
              <a:rect l="l" t="t" r="r" b="b"/>
              <a:pathLst>
                <a:path w="3543" h="113" extrusionOk="0">
                  <a:moveTo>
                    <a:pt x="1766" y="1"/>
                  </a:moveTo>
                  <a:cubicBezTo>
                    <a:pt x="794" y="1"/>
                    <a:pt x="0" y="23"/>
                    <a:pt x="0" y="57"/>
                  </a:cubicBezTo>
                  <a:cubicBezTo>
                    <a:pt x="0" y="90"/>
                    <a:pt x="794" y="113"/>
                    <a:pt x="1766" y="113"/>
                  </a:cubicBezTo>
                  <a:cubicBezTo>
                    <a:pt x="2749" y="113"/>
                    <a:pt x="3542" y="90"/>
                    <a:pt x="3542" y="57"/>
                  </a:cubicBezTo>
                  <a:cubicBezTo>
                    <a:pt x="3542" y="23"/>
                    <a:pt x="2749"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1"/>
            <p:cNvSpPr/>
            <p:nvPr/>
          </p:nvSpPr>
          <p:spPr>
            <a:xfrm>
              <a:off x="7211625" y="4002150"/>
              <a:ext cx="158700" cy="254800"/>
            </a:xfrm>
            <a:custGeom>
              <a:avLst/>
              <a:gdLst/>
              <a:ahLst/>
              <a:cxnLst/>
              <a:rect l="l" t="t" r="r" b="b"/>
              <a:pathLst>
                <a:path w="3174" h="5096" extrusionOk="0">
                  <a:moveTo>
                    <a:pt x="0" y="1"/>
                  </a:moveTo>
                  <a:lnTo>
                    <a:pt x="0" y="5096"/>
                  </a:lnTo>
                  <a:lnTo>
                    <a:pt x="3173" y="5096"/>
                  </a:lnTo>
                  <a:lnTo>
                    <a:pt x="3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1"/>
            <p:cNvSpPr/>
            <p:nvPr/>
          </p:nvSpPr>
          <p:spPr>
            <a:xfrm>
              <a:off x="7211075" y="4005500"/>
              <a:ext cx="158700" cy="6200"/>
            </a:xfrm>
            <a:custGeom>
              <a:avLst/>
              <a:gdLst/>
              <a:ahLst/>
              <a:cxnLst/>
              <a:rect l="l" t="t" r="r" b="b"/>
              <a:pathLst>
                <a:path w="3174" h="124" extrusionOk="0">
                  <a:moveTo>
                    <a:pt x="0" y="1"/>
                  </a:moveTo>
                  <a:lnTo>
                    <a:pt x="0" y="102"/>
                  </a:lnTo>
                  <a:cubicBezTo>
                    <a:pt x="291" y="113"/>
                    <a:pt x="894" y="124"/>
                    <a:pt x="1575" y="124"/>
                  </a:cubicBezTo>
                  <a:cubicBezTo>
                    <a:pt x="2279" y="124"/>
                    <a:pt x="2883" y="113"/>
                    <a:pt x="3173" y="102"/>
                  </a:cubicBez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1"/>
            <p:cNvSpPr/>
            <p:nvPr/>
          </p:nvSpPr>
          <p:spPr>
            <a:xfrm>
              <a:off x="7247925" y="4087100"/>
              <a:ext cx="85500" cy="85500"/>
            </a:xfrm>
            <a:custGeom>
              <a:avLst/>
              <a:gdLst/>
              <a:ahLst/>
              <a:cxnLst/>
              <a:rect l="l" t="t" r="r" b="b"/>
              <a:pathLst>
                <a:path w="1710" h="1710" extrusionOk="0">
                  <a:moveTo>
                    <a:pt x="861" y="0"/>
                  </a:moveTo>
                  <a:cubicBezTo>
                    <a:pt x="559" y="0"/>
                    <a:pt x="302" y="157"/>
                    <a:pt x="146" y="391"/>
                  </a:cubicBezTo>
                  <a:cubicBezTo>
                    <a:pt x="56" y="537"/>
                    <a:pt x="0" y="693"/>
                    <a:pt x="0" y="849"/>
                  </a:cubicBezTo>
                  <a:cubicBezTo>
                    <a:pt x="0" y="1028"/>
                    <a:pt x="56" y="1185"/>
                    <a:pt x="146" y="1319"/>
                  </a:cubicBezTo>
                  <a:cubicBezTo>
                    <a:pt x="302" y="1553"/>
                    <a:pt x="559" y="1710"/>
                    <a:pt x="861" y="1710"/>
                  </a:cubicBezTo>
                  <a:cubicBezTo>
                    <a:pt x="1051" y="1710"/>
                    <a:pt x="1252" y="1631"/>
                    <a:pt x="1386" y="1520"/>
                  </a:cubicBezTo>
                  <a:cubicBezTo>
                    <a:pt x="1587" y="1375"/>
                    <a:pt x="1710" y="1129"/>
                    <a:pt x="1710" y="872"/>
                  </a:cubicBezTo>
                  <a:cubicBezTo>
                    <a:pt x="1710" y="604"/>
                    <a:pt x="1587" y="335"/>
                    <a:pt x="1386" y="190"/>
                  </a:cubicBezTo>
                  <a:cubicBezTo>
                    <a:pt x="1252" y="78"/>
                    <a:pt x="1051" y="0"/>
                    <a:pt x="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1"/>
            <p:cNvSpPr/>
            <p:nvPr/>
          </p:nvSpPr>
          <p:spPr>
            <a:xfrm>
              <a:off x="7202125" y="40021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1"/>
            <p:cNvSpPr/>
            <p:nvPr/>
          </p:nvSpPr>
          <p:spPr>
            <a:xfrm>
              <a:off x="7202125" y="3999400"/>
              <a:ext cx="177150" cy="5600"/>
            </a:xfrm>
            <a:custGeom>
              <a:avLst/>
              <a:gdLst/>
              <a:ahLst/>
              <a:cxnLst/>
              <a:rect l="l" t="t" r="r" b="b"/>
              <a:pathLst>
                <a:path w="3543" h="112" extrusionOk="0">
                  <a:moveTo>
                    <a:pt x="1766" y="0"/>
                  </a:moveTo>
                  <a:cubicBezTo>
                    <a:pt x="794" y="0"/>
                    <a:pt x="0" y="22"/>
                    <a:pt x="0" y="56"/>
                  </a:cubicBezTo>
                  <a:cubicBezTo>
                    <a:pt x="0" y="89"/>
                    <a:pt x="794" y="112"/>
                    <a:pt x="1766" y="112"/>
                  </a:cubicBezTo>
                  <a:cubicBezTo>
                    <a:pt x="2749" y="112"/>
                    <a:pt x="3542" y="89"/>
                    <a:pt x="3542" y="56"/>
                  </a:cubicBezTo>
                  <a:cubicBezTo>
                    <a:pt x="3542" y="22"/>
                    <a:pt x="2749" y="0"/>
                    <a:pt x="1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1"/>
            <p:cNvSpPr/>
            <p:nvPr/>
          </p:nvSpPr>
          <p:spPr>
            <a:xfrm>
              <a:off x="7211625" y="40569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1"/>
            <p:cNvSpPr/>
            <p:nvPr/>
          </p:nvSpPr>
          <p:spPr>
            <a:xfrm>
              <a:off x="7211625" y="41960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1"/>
            <p:cNvSpPr/>
            <p:nvPr/>
          </p:nvSpPr>
          <p:spPr>
            <a:xfrm>
              <a:off x="7252925" y="4091250"/>
              <a:ext cx="74950" cy="72400"/>
            </a:xfrm>
            <a:custGeom>
              <a:avLst/>
              <a:gdLst/>
              <a:ahLst/>
              <a:cxnLst/>
              <a:rect l="l" t="t" r="r" b="b"/>
              <a:pathLst>
                <a:path w="1499" h="1448" extrusionOk="0">
                  <a:moveTo>
                    <a:pt x="771" y="632"/>
                  </a:moveTo>
                  <a:cubicBezTo>
                    <a:pt x="939" y="632"/>
                    <a:pt x="936" y="912"/>
                    <a:pt x="761" y="912"/>
                  </a:cubicBezTo>
                  <a:cubicBezTo>
                    <a:pt x="571" y="912"/>
                    <a:pt x="571" y="632"/>
                    <a:pt x="761" y="632"/>
                  </a:cubicBezTo>
                  <a:cubicBezTo>
                    <a:pt x="764" y="632"/>
                    <a:pt x="767" y="632"/>
                    <a:pt x="771" y="632"/>
                  </a:cubicBezTo>
                  <a:close/>
                  <a:moveTo>
                    <a:pt x="743" y="1"/>
                  </a:moveTo>
                  <a:cubicBezTo>
                    <a:pt x="612" y="1"/>
                    <a:pt x="483" y="38"/>
                    <a:pt x="370" y="118"/>
                  </a:cubicBezTo>
                  <a:cubicBezTo>
                    <a:pt x="437" y="275"/>
                    <a:pt x="515" y="431"/>
                    <a:pt x="627" y="610"/>
                  </a:cubicBezTo>
                  <a:cubicBezTo>
                    <a:pt x="593" y="632"/>
                    <a:pt x="571" y="677"/>
                    <a:pt x="560" y="733"/>
                  </a:cubicBezTo>
                  <a:cubicBezTo>
                    <a:pt x="370" y="733"/>
                    <a:pt x="180" y="744"/>
                    <a:pt x="1" y="789"/>
                  </a:cubicBezTo>
                  <a:cubicBezTo>
                    <a:pt x="1" y="1079"/>
                    <a:pt x="180" y="1314"/>
                    <a:pt x="448" y="1448"/>
                  </a:cubicBezTo>
                  <a:cubicBezTo>
                    <a:pt x="515" y="1292"/>
                    <a:pt x="604" y="1124"/>
                    <a:pt x="705" y="956"/>
                  </a:cubicBezTo>
                  <a:cubicBezTo>
                    <a:pt x="716" y="962"/>
                    <a:pt x="733" y="965"/>
                    <a:pt x="750" y="965"/>
                  </a:cubicBezTo>
                  <a:cubicBezTo>
                    <a:pt x="766" y="965"/>
                    <a:pt x="783" y="962"/>
                    <a:pt x="794" y="956"/>
                  </a:cubicBezTo>
                  <a:cubicBezTo>
                    <a:pt x="895" y="1135"/>
                    <a:pt x="984" y="1292"/>
                    <a:pt x="1051" y="1448"/>
                  </a:cubicBezTo>
                  <a:cubicBezTo>
                    <a:pt x="1319" y="1314"/>
                    <a:pt x="1498" y="1079"/>
                    <a:pt x="1498" y="789"/>
                  </a:cubicBezTo>
                  <a:cubicBezTo>
                    <a:pt x="1442" y="789"/>
                    <a:pt x="1364" y="778"/>
                    <a:pt x="1286" y="755"/>
                  </a:cubicBezTo>
                  <a:cubicBezTo>
                    <a:pt x="1185" y="744"/>
                    <a:pt x="1074" y="744"/>
                    <a:pt x="962" y="733"/>
                  </a:cubicBezTo>
                  <a:cubicBezTo>
                    <a:pt x="962" y="677"/>
                    <a:pt x="940" y="632"/>
                    <a:pt x="895" y="610"/>
                  </a:cubicBezTo>
                  <a:cubicBezTo>
                    <a:pt x="984" y="420"/>
                    <a:pt x="1074" y="275"/>
                    <a:pt x="1163" y="118"/>
                  </a:cubicBezTo>
                  <a:cubicBezTo>
                    <a:pt x="1030" y="43"/>
                    <a:pt x="885"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1"/>
            <p:cNvSpPr/>
            <p:nvPr/>
          </p:nvSpPr>
          <p:spPr>
            <a:xfrm>
              <a:off x="7211075" y="42122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1"/>
            <p:cNvSpPr/>
            <p:nvPr/>
          </p:nvSpPr>
          <p:spPr>
            <a:xfrm>
              <a:off x="7211625" y="407255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1"/>
            <p:cNvSpPr/>
            <p:nvPr/>
          </p:nvSpPr>
          <p:spPr>
            <a:xfrm>
              <a:off x="7202675" y="4060250"/>
              <a:ext cx="175450" cy="12900"/>
            </a:xfrm>
            <a:custGeom>
              <a:avLst/>
              <a:gdLst/>
              <a:ahLst/>
              <a:cxnLst/>
              <a:rect l="l" t="t" r="r" b="b"/>
              <a:pathLst>
                <a:path w="3509" h="258" extrusionOk="0">
                  <a:moveTo>
                    <a:pt x="112" y="1"/>
                  </a:moveTo>
                  <a:cubicBezTo>
                    <a:pt x="79" y="1"/>
                    <a:pt x="56" y="12"/>
                    <a:pt x="34" y="34"/>
                  </a:cubicBezTo>
                  <a:cubicBezTo>
                    <a:pt x="0" y="68"/>
                    <a:pt x="0" y="90"/>
                    <a:pt x="0" y="135"/>
                  </a:cubicBezTo>
                  <a:cubicBezTo>
                    <a:pt x="0" y="202"/>
                    <a:pt x="56" y="258"/>
                    <a:pt x="112" y="258"/>
                  </a:cubicBezTo>
                  <a:lnTo>
                    <a:pt x="3397" y="258"/>
                  </a:lnTo>
                  <a:cubicBezTo>
                    <a:pt x="3464" y="258"/>
                    <a:pt x="3509" y="202"/>
                    <a:pt x="3509" y="135"/>
                  </a:cubicBezTo>
                  <a:cubicBezTo>
                    <a:pt x="3509"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1"/>
            <p:cNvSpPr/>
            <p:nvPr/>
          </p:nvSpPr>
          <p:spPr>
            <a:xfrm>
              <a:off x="7203225" y="4198800"/>
              <a:ext cx="174900" cy="13450"/>
            </a:xfrm>
            <a:custGeom>
              <a:avLst/>
              <a:gdLst/>
              <a:ahLst/>
              <a:cxnLst/>
              <a:rect l="l" t="t" r="r" b="b"/>
              <a:pathLst>
                <a:path w="3498" h="269" extrusionOk="0">
                  <a:moveTo>
                    <a:pt x="112" y="1"/>
                  </a:moveTo>
                  <a:cubicBezTo>
                    <a:pt x="90" y="1"/>
                    <a:pt x="56" y="23"/>
                    <a:pt x="34" y="46"/>
                  </a:cubicBezTo>
                  <a:cubicBezTo>
                    <a:pt x="1" y="79"/>
                    <a:pt x="1" y="101"/>
                    <a:pt x="1" y="146"/>
                  </a:cubicBezTo>
                  <a:cubicBezTo>
                    <a:pt x="1" y="213"/>
                    <a:pt x="56" y="269"/>
                    <a:pt x="112" y="269"/>
                  </a:cubicBezTo>
                  <a:lnTo>
                    <a:pt x="3386" y="269"/>
                  </a:lnTo>
                  <a:cubicBezTo>
                    <a:pt x="3453" y="269"/>
                    <a:pt x="3498" y="213"/>
                    <a:pt x="3498" y="146"/>
                  </a:cubicBezTo>
                  <a:cubicBezTo>
                    <a:pt x="3498" y="57"/>
                    <a:pt x="3453" y="1"/>
                    <a:pt x="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1"/>
            <p:cNvSpPr/>
            <p:nvPr/>
          </p:nvSpPr>
          <p:spPr>
            <a:xfrm>
              <a:off x="7221675" y="4015000"/>
              <a:ext cx="34100" cy="232450"/>
            </a:xfrm>
            <a:custGeom>
              <a:avLst/>
              <a:gdLst/>
              <a:ahLst/>
              <a:cxnLst/>
              <a:rect l="l" t="t" r="r" b="b"/>
              <a:pathLst>
                <a:path w="682" h="4649" extrusionOk="0">
                  <a:moveTo>
                    <a:pt x="0" y="1"/>
                  </a:moveTo>
                  <a:lnTo>
                    <a:pt x="0" y="4649"/>
                  </a:lnTo>
                  <a:lnTo>
                    <a:pt x="682" y="4649"/>
                  </a:lnTo>
                  <a:lnTo>
                    <a:pt x="68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1"/>
            <p:cNvSpPr/>
            <p:nvPr/>
          </p:nvSpPr>
          <p:spPr>
            <a:xfrm>
              <a:off x="7317175" y="4015000"/>
              <a:ext cx="28550" cy="232450"/>
            </a:xfrm>
            <a:custGeom>
              <a:avLst/>
              <a:gdLst/>
              <a:ahLst/>
              <a:cxnLst/>
              <a:rect l="l" t="t" r="r" b="b"/>
              <a:pathLst>
                <a:path w="571" h="4649" extrusionOk="0">
                  <a:moveTo>
                    <a:pt x="1" y="1"/>
                  </a:moveTo>
                  <a:lnTo>
                    <a:pt x="1" y="4649"/>
                  </a:lnTo>
                  <a:lnTo>
                    <a:pt x="571" y="4649"/>
                  </a:lnTo>
                  <a:lnTo>
                    <a:pt x="5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1"/>
            <p:cNvSpPr/>
            <p:nvPr/>
          </p:nvSpPr>
          <p:spPr>
            <a:xfrm>
              <a:off x="7352375" y="4015000"/>
              <a:ext cx="9550" cy="232450"/>
            </a:xfrm>
            <a:custGeom>
              <a:avLst/>
              <a:gdLst/>
              <a:ahLst/>
              <a:cxnLst/>
              <a:rect l="l" t="t" r="r" b="b"/>
              <a:pathLst>
                <a:path w="191" h="4649" extrusionOk="0">
                  <a:moveTo>
                    <a:pt x="1" y="1"/>
                  </a:moveTo>
                  <a:lnTo>
                    <a:pt x="1" y="4649"/>
                  </a:lnTo>
                  <a:lnTo>
                    <a:pt x="191" y="4649"/>
                  </a:lnTo>
                  <a:lnTo>
                    <a:pt x="19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2" name="Google Shape;2552;p61"/>
          <p:cNvGrpSpPr/>
          <p:nvPr/>
        </p:nvGrpSpPr>
        <p:grpSpPr>
          <a:xfrm>
            <a:off x="1480205" y="4273560"/>
            <a:ext cx="213960" cy="315780"/>
            <a:chOff x="7378625" y="3999400"/>
            <a:chExt cx="178300" cy="263150"/>
          </a:xfrm>
        </p:grpSpPr>
        <p:sp>
          <p:nvSpPr>
            <p:cNvPr id="2553" name="Google Shape;2553;p61"/>
            <p:cNvSpPr/>
            <p:nvPr/>
          </p:nvSpPr>
          <p:spPr>
            <a:xfrm>
              <a:off x="7379225" y="42563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1"/>
            <p:cNvSpPr/>
            <p:nvPr/>
          </p:nvSpPr>
          <p:spPr>
            <a:xfrm>
              <a:off x="7378625" y="4253550"/>
              <a:ext cx="177150" cy="5650"/>
            </a:xfrm>
            <a:custGeom>
              <a:avLst/>
              <a:gdLst/>
              <a:ahLst/>
              <a:cxnLst/>
              <a:rect l="l" t="t" r="r" b="b"/>
              <a:pathLst>
                <a:path w="3543" h="113" extrusionOk="0">
                  <a:moveTo>
                    <a:pt x="1777" y="1"/>
                  </a:moveTo>
                  <a:cubicBezTo>
                    <a:pt x="794" y="1"/>
                    <a:pt x="1" y="23"/>
                    <a:pt x="1" y="57"/>
                  </a:cubicBezTo>
                  <a:cubicBezTo>
                    <a:pt x="1" y="90"/>
                    <a:pt x="794" y="113"/>
                    <a:pt x="1777" y="113"/>
                  </a:cubicBezTo>
                  <a:cubicBezTo>
                    <a:pt x="2749" y="113"/>
                    <a:pt x="3543" y="90"/>
                    <a:pt x="3543" y="57"/>
                  </a:cubicBezTo>
                  <a:cubicBezTo>
                    <a:pt x="3543" y="23"/>
                    <a:pt x="2749"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1"/>
            <p:cNvSpPr/>
            <p:nvPr/>
          </p:nvSpPr>
          <p:spPr>
            <a:xfrm>
              <a:off x="7388125" y="4002150"/>
              <a:ext cx="158700" cy="254800"/>
            </a:xfrm>
            <a:custGeom>
              <a:avLst/>
              <a:gdLst/>
              <a:ahLst/>
              <a:cxnLst/>
              <a:rect l="l" t="t" r="r" b="b"/>
              <a:pathLst>
                <a:path w="3174" h="5096" extrusionOk="0">
                  <a:moveTo>
                    <a:pt x="1" y="1"/>
                  </a:moveTo>
                  <a:lnTo>
                    <a:pt x="1" y="5096"/>
                  </a:lnTo>
                  <a:lnTo>
                    <a:pt x="3174" y="5096"/>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1"/>
            <p:cNvSpPr/>
            <p:nvPr/>
          </p:nvSpPr>
          <p:spPr>
            <a:xfrm>
              <a:off x="7388725" y="4005500"/>
              <a:ext cx="158100" cy="6200"/>
            </a:xfrm>
            <a:custGeom>
              <a:avLst/>
              <a:gdLst/>
              <a:ahLst/>
              <a:cxnLst/>
              <a:rect l="l" t="t" r="r" b="b"/>
              <a:pathLst>
                <a:path w="3162" h="124" extrusionOk="0">
                  <a:moveTo>
                    <a:pt x="0" y="1"/>
                  </a:moveTo>
                  <a:lnTo>
                    <a:pt x="0" y="102"/>
                  </a:lnTo>
                  <a:cubicBezTo>
                    <a:pt x="291" y="113"/>
                    <a:pt x="883" y="124"/>
                    <a:pt x="1575" y="124"/>
                  </a:cubicBezTo>
                  <a:cubicBezTo>
                    <a:pt x="2268" y="124"/>
                    <a:pt x="2871" y="113"/>
                    <a:pt x="3162" y="102"/>
                  </a:cubicBez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1"/>
            <p:cNvSpPr/>
            <p:nvPr/>
          </p:nvSpPr>
          <p:spPr>
            <a:xfrm>
              <a:off x="7425025" y="4087100"/>
              <a:ext cx="84950" cy="85500"/>
            </a:xfrm>
            <a:custGeom>
              <a:avLst/>
              <a:gdLst/>
              <a:ahLst/>
              <a:cxnLst/>
              <a:rect l="l" t="t" r="r" b="b"/>
              <a:pathLst>
                <a:path w="1699" h="1710" extrusionOk="0">
                  <a:moveTo>
                    <a:pt x="849" y="0"/>
                  </a:moveTo>
                  <a:cubicBezTo>
                    <a:pt x="559" y="0"/>
                    <a:pt x="291" y="157"/>
                    <a:pt x="134" y="391"/>
                  </a:cubicBezTo>
                  <a:cubicBezTo>
                    <a:pt x="56" y="537"/>
                    <a:pt x="0" y="693"/>
                    <a:pt x="0" y="849"/>
                  </a:cubicBezTo>
                  <a:cubicBezTo>
                    <a:pt x="0" y="1028"/>
                    <a:pt x="56" y="1185"/>
                    <a:pt x="134" y="1319"/>
                  </a:cubicBezTo>
                  <a:cubicBezTo>
                    <a:pt x="291" y="1553"/>
                    <a:pt x="559" y="1710"/>
                    <a:pt x="849" y="1710"/>
                  </a:cubicBezTo>
                  <a:cubicBezTo>
                    <a:pt x="1039" y="1710"/>
                    <a:pt x="1240" y="1631"/>
                    <a:pt x="1375" y="1520"/>
                  </a:cubicBezTo>
                  <a:cubicBezTo>
                    <a:pt x="1576" y="1375"/>
                    <a:pt x="1699" y="1129"/>
                    <a:pt x="1699" y="872"/>
                  </a:cubicBezTo>
                  <a:cubicBezTo>
                    <a:pt x="1699" y="604"/>
                    <a:pt x="1576" y="335"/>
                    <a:pt x="1375" y="190"/>
                  </a:cubicBezTo>
                  <a:cubicBezTo>
                    <a:pt x="1240" y="78"/>
                    <a:pt x="1039" y="0"/>
                    <a:pt x="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1"/>
            <p:cNvSpPr/>
            <p:nvPr/>
          </p:nvSpPr>
          <p:spPr>
            <a:xfrm>
              <a:off x="7379225" y="40021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1"/>
            <p:cNvSpPr/>
            <p:nvPr/>
          </p:nvSpPr>
          <p:spPr>
            <a:xfrm>
              <a:off x="7378625" y="3999400"/>
              <a:ext cx="177150" cy="5600"/>
            </a:xfrm>
            <a:custGeom>
              <a:avLst/>
              <a:gdLst/>
              <a:ahLst/>
              <a:cxnLst/>
              <a:rect l="l" t="t" r="r" b="b"/>
              <a:pathLst>
                <a:path w="3543" h="112" extrusionOk="0">
                  <a:moveTo>
                    <a:pt x="1777" y="0"/>
                  </a:moveTo>
                  <a:cubicBezTo>
                    <a:pt x="794" y="0"/>
                    <a:pt x="1" y="22"/>
                    <a:pt x="1" y="56"/>
                  </a:cubicBezTo>
                  <a:cubicBezTo>
                    <a:pt x="1" y="89"/>
                    <a:pt x="794" y="112"/>
                    <a:pt x="1777" y="112"/>
                  </a:cubicBezTo>
                  <a:cubicBezTo>
                    <a:pt x="2749" y="112"/>
                    <a:pt x="3543" y="89"/>
                    <a:pt x="3543" y="56"/>
                  </a:cubicBezTo>
                  <a:cubicBezTo>
                    <a:pt x="3543" y="22"/>
                    <a:pt x="2749" y="0"/>
                    <a:pt x="1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1"/>
            <p:cNvSpPr/>
            <p:nvPr/>
          </p:nvSpPr>
          <p:spPr>
            <a:xfrm>
              <a:off x="7388725" y="40569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1"/>
            <p:cNvSpPr/>
            <p:nvPr/>
          </p:nvSpPr>
          <p:spPr>
            <a:xfrm>
              <a:off x="7388725" y="41960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1"/>
            <p:cNvSpPr/>
            <p:nvPr/>
          </p:nvSpPr>
          <p:spPr>
            <a:xfrm>
              <a:off x="7429475" y="4091250"/>
              <a:ext cx="74900" cy="72400"/>
            </a:xfrm>
            <a:custGeom>
              <a:avLst/>
              <a:gdLst/>
              <a:ahLst/>
              <a:cxnLst/>
              <a:rect l="l" t="t" r="r" b="b"/>
              <a:pathLst>
                <a:path w="1498" h="1448" extrusionOk="0">
                  <a:moveTo>
                    <a:pt x="782" y="632"/>
                  </a:moveTo>
                  <a:cubicBezTo>
                    <a:pt x="950" y="632"/>
                    <a:pt x="947" y="912"/>
                    <a:pt x="772" y="912"/>
                  </a:cubicBezTo>
                  <a:cubicBezTo>
                    <a:pt x="593" y="912"/>
                    <a:pt x="593" y="632"/>
                    <a:pt x="772" y="632"/>
                  </a:cubicBezTo>
                  <a:cubicBezTo>
                    <a:pt x="775" y="632"/>
                    <a:pt x="778" y="632"/>
                    <a:pt x="782" y="632"/>
                  </a:cubicBezTo>
                  <a:close/>
                  <a:moveTo>
                    <a:pt x="747" y="1"/>
                  </a:moveTo>
                  <a:cubicBezTo>
                    <a:pt x="614" y="1"/>
                    <a:pt x="483" y="38"/>
                    <a:pt x="369" y="118"/>
                  </a:cubicBezTo>
                  <a:cubicBezTo>
                    <a:pt x="436" y="275"/>
                    <a:pt x="526" y="431"/>
                    <a:pt x="638" y="610"/>
                  </a:cubicBezTo>
                  <a:cubicBezTo>
                    <a:pt x="593" y="632"/>
                    <a:pt x="582" y="677"/>
                    <a:pt x="559" y="733"/>
                  </a:cubicBezTo>
                  <a:cubicBezTo>
                    <a:pt x="369" y="733"/>
                    <a:pt x="191" y="744"/>
                    <a:pt x="1" y="789"/>
                  </a:cubicBezTo>
                  <a:cubicBezTo>
                    <a:pt x="1" y="1079"/>
                    <a:pt x="191" y="1314"/>
                    <a:pt x="448" y="1448"/>
                  </a:cubicBezTo>
                  <a:cubicBezTo>
                    <a:pt x="526" y="1292"/>
                    <a:pt x="604" y="1124"/>
                    <a:pt x="705" y="956"/>
                  </a:cubicBezTo>
                  <a:cubicBezTo>
                    <a:pt x="716" y="962"/>
                    <a:pt x="732" y="965"/>
                    <a:pt x="751" y="965"/>
                  </a:cubicBezTo>
                  <a:cubicBezTo>
                    <a:pt x="769" y="965"/>
                    <a:pt x="788" y="962"/>
                    <a:pt x="805" y="956"/>
                  </a:cubicBezTo>
                  <a:cubicBezTo>
                    <a:pt x="894" y="1135"/>
                    <a:pt x="984" y="1292"/>
                    <a:pt x="1051" y="1448"/>
                  </a:cubicBezTo>
                  <a:cubicBezTo>
                    <a:pt x="1319" y="1314"/>
                    <a:pt x="1498" y="1079"/>
                    <a:pt x="1498" y="789"/>
                  </a:cubicBezTo>
                  <a:cubicBezTo>
                    <a:pt x="1442" y="789"/>
                    <a:pt x="1375" y="778"/>
                    <a:pt x="1286" y="755"/>
                  </a:cubicBezTo>
                  <a:cubicBezTo>
                    <a:pt x="1185" y="744"/>
                    <a:pt x="1084" y="744"/>
                    <a:pt x="973" y="733"/>
                  </a:cubicBezTo>
                  <a:cubicBezTo>
                    <a:pt x="973" y="677"/>
                    <a:pt x="939" y="632"/>
                    <a:pt x="894" y="610"/>
                  </a:cubicBezTo>
                  <a:cubicBezTo>
                    <a:pt x="984" y="420"/>
                    <a:pt x="1084" y="275"/>
                    <a:pt x="1163" y="118"/>
                  </a:cubicBezTo>
                  <a:cubicBezTo>
                    <a:pt x="1035" y="43"/>
                    <a:pt x="890" y="1"/>
                    <a:pt x="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1"/>
            <p:cNvSpPr/>
            <p:nvPr/>
          </p:nvSpPr>
          <p:spPr>
            <a:xfrm>
              <a:off x="7388725" y="42122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1"/>
            <p:cNvSpPr/>
            <p:nvPr/>
          </p:nvSpPr>
          <p:spPr>
            <a:xfrm>
              <a:off x="7388725" y="407255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1"/>
            <p:cNvSpPr/>
            <p:nvPr/>
          </p:nvSpPr>
          <p:spPr>
            <a:xfrm>
              <a:off x="7379225" y="4060250"/>
              <a:ext cx="176000" cy="12900"/>
            </a:xfrm>
            <a:custGeom>
              <a:avLst/>
              <a:gdLst/>
              <a:ahLst/>
              <a:cxnLst/>
              <a:rect l="l" t="t" r="r" b="b"/>
              <a:pathLst>
                <a:path w="3520" h="258" extrusionOk="0">
                  <a:moveTo>
                    <a:pt x="112" y="1"/>
                  </a:moveTo>
                  <a:cubicBezTo>
                    <a:pt x="89" y="1"/>
                    <a:pt x="56" y="12"/>
                    <a:pt x="34" y="34"/>
                  </a:cubicBezTo>
                  <a:cubicBezTo>
                    <a:pt x="0" y="68"/>
                    <a:pt x="0" y="90"/>
                    <a:pt x="0" y="135"/>
                  </a:cubicBezTo>
                  <a:cubicBezTo>
                    <a:pt x="0" y="202"/>
                    <a:pt x="56" y="258"/>
                    <a:pt x="112" y="258"/>
                  </a:cubicBezTo>
                  <a:lnTo>
                    <a:pt x="3397" y="258"/>
                  </a:lnTo>
                  <a:cubicBezTo>
                    <a:pt x="3464" y="258"/>
                    <a:pt x="3508" y="202"/>
                    <a:pt x="3508" y="135"/>
                  </a:cubicBezTo>
                  <a:cubicBezTo>
                    <a:pt x="3520"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1"/>
            <p:cNvSpPr/>
            <p:nvPr/>
          </p:nvSpPr>
          <p:spPr>
            <a:xfrm>
              <a:off x="7380325" y="4198800"/>
              <a:ext cx="174900" cy="13450"/>
            </a:xfrm>
            <a:custGeom>
              <a:avLst/>
              <a:gdLst/>
              <a:ahLst/>
              <a:cxnLst/>
              <a:rect l="l" t="t" r="r" b="b"/>
              <a:pathLst>
                <a:path w="3498" h="269" extrusionOk="0">
                  <a:moveTo>
                    <a:pt x="112" y="1"/>
                  </a:moveTo>
                  <a:cubicBezTo>
                    <a:pt x="79" y="1"/>
                    <a:pt x="56" y="23"/>
                    <a:pt x="23" y="46"/>
                  </a:cubicBezTo>
                  <a:cubicBezTo>
                    <a:pt x="0" y="79"/>
                    <a:pt x="0" y="101"/>
                    <a:pt x="0" y="146"/>
                  </a:cubicBezTo>
                  <a:cubicBezTo>
                    <a:pt x="0" y="213"/>
                    <a:pt x="56" y="269"/>
                    <a:pt x="112" y="269"/>
                  </a:cubicBezTo>
                  <a:lnTo>
                    <a:pt x="3375" y="269"/>
                  </a:lnTo>
                  <a:cubicBezTo>
                    <a:pt x="3442" y="269"/>
                    <a:pt x="3486" y="213"/>
                    <a:pt x="3486" y="146"/>
                  </a:cubicBezTo>
                  <a:cubicBezTo>
                    <a:pt x="3498" y="57"/>
                    <a:pt x="3442" y="1"/>
                    <a:pt x="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1"/>
            <p:cNvSpPr/>
            <p:nvPr/>
          </p:nvSpPr>
          <p:spPr>
            <a:xfrm>
              <a:off x="7398175" y="4015000"/>
              <a:ext cx="34150" cy="232450"/>
            </a:xfrm>
            <a:custGeom>
              <a:avLst/>
              <a:gdLst/>
              <a:ahLst/>
              <a:cxnLst/>
              <a:rect l="l" t="t" r="r" b="b"/>
              <a:pathLst>
                <a:path w="683" h="4649" extrusionOk="0">
                  <a:moveTo>
                    <a:pt x="1" y="1"/>
                  </a:moveTo>
                  <a:lnTo>
                    <a:pt x="1" y="4649"/>
                  </a:lnTo>
                  <a:lnTo>
                    <a:pt x="683" y="4649"/>
                  </a:lnTo>
                  <a:lnTo>
                    <a:pt x="6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1"/>
            <p:cNvSpPr/>
            <p:nvPr/>
          </p:nvSpPr>
          <p:spPr>
            <a:xfrm>
              <a:off x="7493725" y="4015000"/>
              <a:ext cx="28550" cy="232450"/>
            </a:xfrm>
            <a:custGeom>
              <a:avLst/>
              <a:gdLst/>
              <a:ahLst/>
              <a:cxnLst/>
              <a:rect l="l" t="t" r="r" b="b"/>
              <a:pathLst>
                <a:path w="571" h="4649" extrusionOk="0">
                  <a:moveTo>
                    <a:pt x="1" y="1"/>
                  </a:moveTo>
                  <a:lnTo>
                    <a:pt x="1" y="4649"/>
                  </a:lnTo>
                  <a:lnTo>
                    <a:pt x="570" y="4649"/>
                  </a:lnTo>
                  <a:lnTo>
                    <a:pt x="570"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1"/>
            <p:cNvSpPr/>
            <p:nvPr/>
          </p:nvSpPr>
          <p:spPr>
            <a:xfrm>
              <a:off x="7529475" y="4015000"/>
              <a:ext cx="10100" cy="232450"/>
            </a:xfrm>
            <a:custGeom>
              <a:avLst/>
              <a:gdLst/>
              <a:ahLst/>
              <a:cxnLst/>
              <a:rect l="l" t="t" r="r" b="b"/>
              <a:pathLst>
                <a:path w="202" h="4649" extrusionOk="0">
                  <a:moveTo>
                    <a:pt x="1" y="1"/>
                  </a:moveTo>
                  <a:lnTo>
                    <a:pt x="1" y="4649"/>
                  </a:lnTo>
                  <a:lnTo>
                    <a:pt x="202" y="4649"/>
                  </a:lnTo>
                  <a:lnTo>
                    <a:pt x="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0" name="Google Shape;2570;p61"/>
          <p:cNvGrpSpPr/>
          <p:nvPr/>
        </p:nvGrpSpPr>
        <p:grpSpPr>
          <a:xfrm>
            <a:off x="720005" y="4255620"/>
            <a:ext cx="1243620" cy="599220"/>
            <a:chOff x="6745125" y="3984450"/>
            <a:chExt cx="1036350" cy="499350"/>
          </a:xfrm>
        </p:grpSpPr>
        <p:sp>
          <p:nvSpPr>
            <p:cNvPr id="2571" name="Google Shape;2571;p61"/>
            <p:cNvSpPr/>
            <p:nvPr/>
          </p:nvSpPr>
          <p:spPr>
            <a:xfrm>
              <a:off x="6789825" y="4321700"/>
              <a:ext cx="963150" cy="53150"/>
            </a:xfrm>
            <a:custGeom>
              <a:avLst/>
              <a:gdLst/>
              <a:ahLst/>
              <a:cxnLst/>
              <a:rect l="l" t="t" r="r" b="b"/>
              <a:pathLst>
                <a:path w="19263" h="1063" extrusionOk="0">
                  <a:moveTo>
                    <a:pt x="1" y="1"/>
                  </a:moveTo>
                  <a:lnTo>
                    <a:pt x="1" y="1062"/>
                  </a:lnTo>
                  <a:lnTo>
                    <a:pt x="19263" y="1062"/>
                  </a:lnTo>
                  <a:lnTo>
                    <a:pt x="19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1"/>
            <p:cNvSpPr/>
            <p:nvPr/>
          </p:nvSpPr>
          <p:spPr>
            <a:xfrm>
              <a:off x="7078625" y="4260250"/>
              <a:ext cx="702850" cy="54250"/>
            </a:xfrm>
            <a:custGeom>
              <a:avLst/>
              <a:gdLst/>
              <a:ahLst/>
              <a:cxnLst/>
              <a:rect l="l" t="t" r="r" b="b"/>
              <a:pathLst>
                <a:path w="14057" h="1085" extrusionOk="0">
                  <a:moveTo>
                    <a:pt x="1" y="1"/>
                  </a:moveTo>
                  <a:lnTo>
                    <a:pt x="1" y="1085"/>
                  </a:lnTo>
                  <a:lnTo>
                    <a:pt x="14057" y="1085"/>
                  </a:lnTo>
                  <a:lnTo>
                    <a:pt x="14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1"/>
            <p:cNvSpPr/>
            <p:nvPr/>
          </p:nvSpPr>
          <p:spPr>
            <a:xfrm>
              <a:off x="7078625" y="4017250"/>
              <a:ext cx="43650" cy="296700"/>
            </a:xfrm>
            <a:custGeom>
              <a:avLst/>
              <a:gdLst/>
              <a:ahLst/>
              <a:cxnLst/>
              <a:rect l="l" t="t" r="r" b="b"/>
              <a:pathLst>
                <a:path w="873" h="5934" extrusionOk="0">
                  <a:moveTo>
                    <a:pt x="1" y="1"/>
                  </a:moveTo>
                  <a:lnTo>
                    <a:pt x="1" y="5933"/>
                  </a:lnTo>
                  <a:lnTo>
                    <a:pt x="872" y="5933"/>
                  </a:lnTo>
                  <a:lnTo>
                    <a:pt x="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1"/>
            <p:cNvSpPr/>
            <p:nvPr/>
          </p:nvSpPr>
          <p:spPr>
            <a:xfrm>
              <a:off x="7080875" y="4262500"/>
              <a:ext cx="41400" cy="50350"/>
            </a:xfrm>
            <a:custGeom>
              <a:avLst/>
              <a:gdLst/>
              <a:ahLst/>
              <a:cxnLst/>
              <a:rect l="l" t="t" r="r" b="b"/>
              <a:pathLst>
                <a:path w="828" h="1007" extrusionOk="0">
                  <a:moveTo>
                    <a:pt x="827" y="1"/>
                  </a:moveTo>
                  <a:lnTo>
                    <a:pt x="827" y="1"/>
                  </a:lnTo>
                  <a:cubicBezTo>
                    <a:pt x="222" y="320"/>
                    <a:pt x="18" y="986"/>
                    <a:pt x="1" y="1006"/>
                  </a:cubicBezTo>
                  <a:lnTo>
                    <a:pt x="1" y="1006"/>
                  </a:lnTo>
                  <a:cubicBezTo>
                    <a:pt x="414" y="715"/>
                    <a:pt x="682" y="347"/>
                    <a:pt x="827" y="1"/>
                  </a:cubicBezTo>
                  <a:close/>
                  <a:moveTo>
                    <a:pt x="1" y="1006"/>
                  </a:moveTo>
                  <a:cubicBezTo>
                    <a:pt x="1" y="1006"/>
                    <a:pt x="1" y="1006"/>
                    <a:pt x="1" y="1006"/>
                  </a:cubicBezTo>
                  <a:cubicBezTo>
                    <a:pt x="1" y="1006"/>
                    <a:pt x="1" y="1006"/>
                    <a:pt x="1" y="1006"/>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1"/>
            <p:cNvSpPr/>
            <p:nvPr/>
          </p:nvSpPr>
          <p:spPr>
            <a:xfrm>
              <a:off x="7130025" y="4262850"/>
              <a:ext cx="109000" cy="7150"/>
            </a:xfrm>
            <a:custGeom>
              <a:avLst/>
              <a:gdLst/>
              <a:ahLst/>
              <a:cxnLst/>
              <a:rect l="l" t="t" r="r" b="b"/>
              <a:pathLst>
                <a:path w="2180" h="143" extrusionOk="0">
                  <a:moveTo>
                    <a:pt x="1171" y="0"/>
                  </a:moveTo>
                  <a:cubicBezTo>
                    <a:pt x="788" y="0"/>
                    <a:pt x="396" y="15"/>
                    <a:pt x="1" y="38"/>
                  </a:cubicBezTo>
                  <a:cubicBezTo>
                    <a:pt x="8" y="38"/>
                    <a:pt x="507" y="143"/>
                    <a:pt x="1150" y="143"/>
                  </a:cubicBezTo>
                  <a:cubicBezTo>
                    <a:pt x="1472" y="143"/>
                    <a:pt x="1830" y="116"/>
                    <a:pt x="2180" y="38"/>
                  </a:cubicBezTo>
                  <a:cubicBezTo>
                    <a:pt x="1852" y="12"/>
                    <a:pt x="1515" y="0"/>
                    <a:pt x="1171"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1"/>
            <p:cNvSpPr/>
            <p:nvPr/>
          </p:nvSpPr>
          <p:spPr>
            <a:xfrm>
              <a:off x="7288125" y="4265850"/>
              <a:ext cx="329650" cy="8750"/>
            </a:xfrm>
            <a:custGeom>
              <a:avLst/>
              <a:gdLst/>
              <a:ahLst/>
              <a:cxnLst/>
              <a:rect l="l" t="t" r="r" b="b"/>
              <a:pathLst>
                <a:path w="6593" h="175" extrusionOk="0">
                  <a:moveTo>
                    <a:pt x="3090" y="1"/>
                  </a:moveTo>
                  <a:cubicBezTo>
                    <a:pt x="2114" y="1"/>
                    <a:pt x="1036" y="23"/>
                    <a:pt x="1" y="90"/>
                  </a:cubicBezTo>
                  <a:cubicBezTo>
                    <a:pt x="1" y="90"/>
                    <a:pt x="1287" y="174"/>
                    <a:pt x="3240" y="174"/>
                  </a:cubicBezTo>
                  <a:cubicBezTo>
                    <a:pt x="4217" y="174"/>
                    <a:pt x="5360" y="153"/>
                    <a:pt x="6593" y="90"/>
                  </a:cubicBezTo>
                  <a:cubicBezTo>
                    <a:pt x="6593" y="90"/>
                    <a:pt x="5044" y="1"/>
                    <a:pt x="309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1"/>
            <p:cNvSpPr/>
            <p:nvPr/>
          </p:nvSpPr>
          <p:spPr>
            <a:xfrm>
              <a:off x="6745125" y="3984450"/>
              <a:ext cx="335250" cy="328950"/>
            </a:xfrm>
            <a:custGeom>
              <a:avLst/>
              <a:gdLst/>
              <a:ahLst/>
              <a:cxnLst/>
              <a:rect l="l" t="t" r="r" b="b"/>
              <a:pathLst>
                <a:path w="6705" h="6579" extrusionOk="0">
                  <a:moveTo>
                    <a:pt x="4636" y="1"/>
                  </a:moveTo>
                  <a:cubicBezTo>
                    <a:pt x="4089" y="1"/>
                    <a:pt x="3534" y="34"/>
                    <a:pt x="2973" y="98"/>
                  </a:cubicBezTo>
                  <a:cubicBezTo>
                    <a:pt x="2615" y="143"/>
                    <a:pt x="2280" y="299"/>
                    <a:pt x="2012" y="545"/>
                  </a:cubicBezTo>
                  <a:cubicBezTo>
                    <a:pt x="1375" y="1148"/>
                    <a:pt x="839" y="1830"/>
                    <a:pt x="392" y="2556"/>
                  </a:cubicBezTo>
                  <a:cubicBezTo>
                    <a:pt x="336" y="2645"/>
                    <a:pt x="291" y="2757"/>
                    <a:pt x="280" y="2858"/>
                  </a:cubicBezTo>
                  <a:cubicBezTo>
                    <a:pt x="57" y="4053"/>
                    <a:pt x="1" y="5282"/>
                    <a:pt x="314" y="6578"/>
                  </a:cubicBezTo>
                  <a:lnTo>
                    <a:pt x="6705" y="6578"/>
                  </a:lnTo>
                  <a:lnTo>
                    <a:pt x="6705" y="176"/>
                  </a:lnTo>
                  <a:cubicBezTo>
                    <a:pt x="6031" y="57"/>
                    <a:pt x="5341" y="1"/>
                    <a:pt x="4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1"/>
            <p:cNvSpPr/>
            <p:nvPr/>
          </p:nvSpPr>
          <p:spPr>
            <a:xfrm>
              <a:off x="6800425" y="4025100"/>
              <a:ext cx="250900" cy="131300"/>
            </a:xfrm>
            <a:custGeom>
              <a:avLst/>
              <a:gdLst/>
              <a:ahLst/>
              <a:cxnLst/>
              <a:rect l="l" t="t" r="r" b="b"/>
              <a:pathLst>
                <a:path w="5018" h="2626" extrusionOk="0">
                  <a:moveTo>
                    <a:pt x="1956" y="0"/>
                  </a:moveTo>
                  <a:lnTo>
                    <a:pt x="1" y="1821"/>
                  </a:lnTo>
                  <a:lnTo>
                    <a:pt x="1" y="2626"/>
                  </a:lnTo>
                  <a:lnTo>
                    <a:pt x="68" y="2626"/>
                  </a:lnTo>
                  <a:lnTo>
                    <a:pt x="5018" y="56"/>
                  </a:lnTo>
                  <a:lnTo>
                    <a:pt x="5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1"/>
            <p:cNvSpPr/>
            <p:nvPr/>
          </p:nvSpPr>
          <p:spPr>
            <a:xfrm>
              <a:off x="6803775" y="4027850"/>
              <a:ext cx="247550" cy="222400"/>
            </a:xfrm>
            <a:custGeom>
              <a:avLst/>
              <a:gdLst/>
              <a:ahLst/>
              <a:cxnLst/>
              <a:rect l="l" t="t" r="r" b="b"/>
              <a:pathLst>
                <a:path w="4951" h="4448" extrusionOk="0">
                  <a:moveTo>
                    <a:pt x="4895" y="1"/>
                  </a:moveTo>
                  <a:lnTo>
                    <a:pt x="1" y="4358"/>
                  </a:lnTo>
                  <a:lnTo>
                    <a:pt x="1" y="4448"/>
                  </a:lnTo>
                  <a:lnTo>
                    <a:pt x="4951" y="4448"/>
                  </a:lnTo>
                  <a:lnTo>
                    <a:pt x="495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1"/>
            <p:cNvSpPr/>
            <p:nvPr/>
          </p:nvSpPr>
          <p:spPr>
            <a:xfrm>
              <a:off x="6803775" y="4027850"/>
              <a:ext cx="244750" cy="217950"/>
            </a:xfrm>
            <a:custGeom>
              <a:avLst/>
              <a:gdLst/>
              <a:ahLst/>
              <a:cxnLst/>
              <a:rect l="l" t="t" r="r" b="b"/>
              <a:pathLst>
                <a:path w="4895" h="4359" extrusionOk="0">
                  <a:moveTo>
                    <a:pt x="1889" y="1"/>
                  </a:moveTo>
                  <a:lnTo>
                    <a:pt x="1" y="1777"/>
                  </a:lnTo>
                  <a:lnTo>
                    <a:pt x="1" y="4358"/>
                  </a:lnTo>
                  <a:lnTo>
                    <a:pt x="4895" y="4358"/>
                  </a:lnTo>
                  <a:lnTo>
                    <a:pt x="4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1"/>
            <p:cNvSpPr/>
            <p:nvPr/>
          </p:nvSpPr>
          <p:spPr>
            <a:xfrm>
              <a:off x="6803775" y="4027850"/>
              <a:ext cx="244750" cy="128550"/>
            </a:xfrm>
            <a:custGeom>
              <a:avLst/>
              <a:gdLst/>
              <a:ahLst/>
              <a:cxnLst/>
              <a:rect l="l" t="t" r="r" b="b"/>
              <a:pathLst>
                <a:path w="4895" h="2571" extrusionOk="0">
                  <a:moveTo>
                    <a:pt x="1889" y="1"/>
                  </a:moveTo>
                  <a:lnTo>
                    <a:pt x="1610" y="269"/>
                  </a:lnTo>
                  <a:lnTo>
                    <a:pt x="1230" y="615"/>
                  </a:lnTo>
                  <a:lnTo>
                    <a:pt x="504" y="1297"/>
                  </a:lnTo>
                  <a:lnTo>
                    <a:pt x="1" y="1777"/>
                  </a:lnTo>
                  <a:lnTo>
                    <a:pt x="1" y="2571"/>
                  </a:lnTo>
                  <a:lnTo>
                    <a:pt x="4895" y="2571"/>
                  </a:lnTo>
                  <a:lnTo>
                    <a:pt x="48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1"/>
            <p:cNvSpPr/>
            <p:nvPr/>
          </p:nvSpPr>
          <p:spPr>
            <a:xfrm>
              <a:off x="6884225" y="4027850"/>
              <a:ext cx="164300" cy="128550"/>
            </a:xfrm>
            <a:custGeom>
              <a:avLst/>
              <a:gdLst/>
              <a:ahLst/>
              <a:cxnLst/>
              <a:rect l="l" t="t" r="r" b="b"/>
              <a:pathLst>
                <a:path w="3286" h="2571" extrusionOk="0">
                  <a:moveTo>
                    <a:pt x="280" y="1"/>
                  </a:moveTo>
                  <a:lnTo>
                    <a:pt x="1" y="269"/>
                  </a:lnTo>
                  <a:lnTo>
                    <a:pt x="2302" y="2571"/>
                  </a:lnTo>
                  <a:lnTo>
                    <a:pt x="3286" y="2571"/>
                  </a:lnTo>
                  <a:lnTo>
                    <a:pt x="3286" y="2124"/>
                  </a:lnTo>
                  <a:lnTo>
                    <a:pt x="116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1"/>
            <p:cNvSpPr/>
            <p:nvPr/>
          </p:nvSpPr>
          <p:spPr>
            <a:xfrm>
              <a:off x="6828925" y="4058600"/>
              <a:ext cx="134150" cy="97800"/>
            </a:xfrm>
            <a:custGeom>
              <a:avLst/>
              <a:gdLst/>
              <a:ahLst/>
              <a:cxnLst/>
              <a:rect l="l" t="t" r="r" b="b"/>
              <a:pathLst>
                <a:path w="2683" h="1956" extrusionOk="0">
                  <a:moveTo>
                    <a:pt x="727" y="0"/>
                  </a:moveTo>
                  <a:lnTo>
                    <a:pt x="1" y="682"/>
                  </a:lnTo>
                  <a:lnTo>
                    <a:pt x="1263" y="1956"/>
                  </a:lnTo>
                  <a:lnTo>
                    <a:pt x="2682" y="1956"/>
                  </a:lnTo>
                  <a:lnTo>
                    <a:pt x="72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1"/>
            <p:cNvSpPr/>
            <p:nvPr/>
          </p:nvSpPr>
          <p:spPr>
            <a:xfrm>
              <a:off x="6828925" y="4158450"/>
              <a:ext cx="197250" cy="4800"/>
            </a:xfrm>
            <a:custGeom>
              <a:avLst/>
              <a:gdLst/>
              <a:ahLst/>
              <a:cxnLst/>
              <a:rect l="l" t="t" r="r" b="b"/>
              <a:pathLst>
                <a:path w="3945" h="96" extrusionOk="0">
                  <a:moveTo>
                    <a:pt x="2041" y="1"/>
                  </a:moveTo>
                  <a:cubicBezTo>
                    <a:pt x="1457" y="1"/>
                    <a:pt x="764" y="18"/>
                    <a:pt x="1" y="70"/>
                  </a:cubicBezTo>
                  <a:cubicBezTo>
                    <a:pt x="1" y="70"/>
                    <a:pt x="398" y="95"/>
                    <a:pt x="1567" y="95"/>
                  </a:cubicBezTo>
                  <a:cubicBezTo>
                    <a:pt x="2151" y="95"/>
                    <a:pt x="2928" y="89"/>
                    <a:pt x="3945" y="70"/>
                  </a:cubicBezTo>
                  <a:cubicBezTo>
                    <a:pt x="3945" y="70"/>
                    <a:pt x="3210" y="1"/>
                    <a:pt x="2041"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1"/>
            <p:cNvSpPr/>
            <p:nvPr/>
          </p:nvSpPr>
          <p:spPr>
            <a:xfrm>
              <a:off x="7007125" y="4182050"/>
              <a:ext cx="31350" cy="10650"/>
            </a:xfrm>
            <a:custGeom>
              <a:avLst/>
              <a:gdLst/>
              <a:ahLst/>
              <a:cxnLst/>
              <a:rect l="l" t="t" r="r" b="b"/>
              <a:pathLst>
                <a:path w="627" h="213" extrusionOk="0">
                  <a:moveTo>
                    <a:pt x="1" y="1"/>
                  </a:moveTo>
                  <a:lnTo>
                    <a:pt x="1" y="213"/>
                  </a:lnTo>
                  <a:lnTo>
                    <a:pt x="627" y="213"/>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1"/>
            <p:cNvSpPr/>
            <p:nvPr/>
          </p:nvSpPr>
          <p:spPr>
            <a:xfrm>
              <a:off x="7009925" y="4184300"/>
              <a:ext cx="26300" cy="5650"/>
            </a:xfrm>
            <a:custGeom>
              <a:avLst/>
              <a:gdLst/>
              <a:ahLst/>
              <a:cxnLst/>
              <a:rect l="l" t="t" r="r" b="b"/>
              <a:pathLst>
                <a:path w="526" h="113" extrusionOk="0">
                  <a:moveTo>
                    <a:pt x="1" y="0"/>
                  </a:moveTo>
                  <a:lnTo>
                    <a:pt x="1" y="112"/>
                  </a:lnTo>
                  <a:lnTo>
                    <a:pt x="526" y="112"/>
                  </a:lnTo>
                  <a:lnTo>
                    <a:pt x="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1"/>
            <p:cNvSpPr/>
            <p:nvPr/>
          </p:nvSpPr>
          <p:spPr>
            <a:xfrm>
              <a:off x="6751825" y="4313350"/>
              <a:ext cx="1012900" cy="80500"/>
            </a:xfrm>
            <a:custGeom>
              <a:avLst/>
              <a:gdLst/>
              <a:ahLst/>
              <a:cxnLst/>
              <a:rect l="l" t="t" r="r" b="b"/>
              <a:pathLst>
                <a:path w="20258" h="1610" extrusionOk="0">
                  <a:moveTo>
                    <a:pt x="180" y="0"/>
                  </a:moveTo>
                  <a:cubicBezTo>
                    <a:pt x="12" y="391"/>
                    <a:pt x="1" y="838"/>
                    <a:pt x="68" y="1319"/>
                  </a:cubicBezTo>
                  <a:cubicBezTo>
                    <a:pt x="101" y="1486"/>
                    <a:pt x="258" y="1609"/>
                    <a:pt x="437" y="1609"/>
                  </a:cubicBezTo>
                  <a:lnTo>
                    <a:pt x="1353" y="1609"/>
                  </a:lnTo>
                  <a:cubicBezTo>
                    <a:pt x="1520" y="861"/>
                    <a:pt x="2191" y="302"/>
                    <a:pt x="2984" y="302"/>
                  </a:cubicBezTo>
                  <a:cubicBezTo>
                    <a:pt x="3788" y="302"/>
                    <a:pt x="4459" y="861"/>
                    <a:pt x="4615" y="1609"/>
                  </a:cubicBezTo>
                  <a:lnTo>
                    <a:pt x="11911" y="1609"/>
                  </a:lnTo>
                  <a:cubicBezTo>
                    <a:pt x="12079" y="861"/>
                    <a:pt x="12749" y="302"/>
                    <a:pt x="13542" y="302"/>
                  </a:cubicBezTo>
                  <a:cubicBezTo>
                    <a:pt x="14347" y="302"/>
                    <a:pt x="15017" y="861"/>
                    <a:pt x="15174" y="1609"/>
                  </a:cubicBezTo>
                  <a:lnTo>
                    <a:pt x="15710" y="1609"/>
                  </a:lnTo>
                  <a:cubicBezTo>
                    <a:pt x="15878" y="861"/>
                    <a:pt x="16548" y="302"/>
                    <a:pt x="17341" y="302"/>
                  </a:cubicBezTo>
                  <a:cubicBezTo>
                    <a:pt x="18146" y="302"/>
                    <a:pt x="18827" y="861"/>
                    <a:pt x="18973" y="1609"/>
                  </a:cubicBezTo>
                  <a:lnTo>
                    <a:pt x="19989" y="1609"/>
                  </a:lnTo>
                  <a:cubicBezTo>
                    <a:pt x="20146" y="1609"/>
                    <a:pt x="20257" y="1486"/>
                    <a:pt x="20257" y="1341"/>
                  </a:cubicBezTo>
                  <a:lnTo>
                    <a:pt x="20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1"/>
            <p:cNvSpPr/>
            <p:nvPr/>
          </p:nvSpPr>
          <p:spPr>
            <a:xfrm>
              <a:off x="6828925" y="4340150"/>
              <a:ext cx="144200" cy="143650"/>
            </a:xfrm>
            <a:custGeom>
              <a:avLst/>
              <a:gdLst/>
              <a:ahLst/>
              <a:cxnLst/>
              <a:rect l="l" t="t" r="r" b="b"/>
              <a:pathLst>
                <a:path w="2884" h="2873" extrusionOk="0">
                  <a:moveTo>
                    <a:pt x="1442" y="1"/>
                  </a:moveTo>
                  <a:cubicBezTo>
                    <a:pt x="649" y="1"/>
                    <a:pt x="1" y="637"/>
                    <a:pt x="1" y="1442"/>
                  </a:cubicBezTo>
                  <a:cubicBezTo>
                    <a:pt x="1" y="2235"/>
                    <a:pt x="649" y="2872"/>
                    <a:pt x="1442" y="2872"/>
                  </a:cubicBezTo>
                  <a:cubicBezTo>
                    <a:pt x="2235" y="2872"/>
                    <a:pt x="2883" y="2235"/>
                    <a:pt x="2883" y="1442"/>
                  </a:cubicBezTo>
                  <a:cubicBezTo>
                    <a:pt x="2883" y="637"/>
                    <a:pt x="2235"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1"/>
            <p:cNvSpPr/>
            <p:nvPr/>
          </p:nvSpPr>
          <p:spPr>
            <a:xfrm>
              <a:off x="6870275" y="4381500"/>
              <a:ext cx="62050" cy="61500"/>
            </a:xfrm>
            <a:custGeom>
              <a:avLst/>
              <a:gdLst/>
              <a:ahLst/>
              <a:cxnLst/>
              <a:rect l="l" t="t" r="r" b="b"/>
              <a:pathLst>
                <a:path w="1241" h="1230" extrusionOk="0">
                  <a:moveTo>
                    <a:pt x="626" y="0"/>
                  </a:moveTo>
                  <a:cubicBezTo>
                    <a:pt x="380" y="0"/>
                    <a:pt x="157" y="146"/>
                    <a:pt x="56" y="369"/>
                  </a:cubicBezTo>
                  <a:cubicBezTo>
                    <a:pt x="12" y="447"/>
                    <a:pt x="0" y="526"/>
                    <a:pt x="0" y="615"/>
                  </a:cubicBezTo>
                  <a:cubicBezTo>
                    <a:pt x="0" y="950"/>
                    <a:pt x="280" y="1229"/>
                    <a:pt x="615" y="1229"/>
                  </a:cubicBezTo>
                  <a:cubicBezTo>
                    <a:pt x="827" y="1229"/>
                    <a:pt x="1006" y="1129"/>
                    <a:pt x="1118" y="972"/>
                  </a:cubicBezTo>
                  <a:cubicBezTo>
                    <a:pt x="1185" y="872"/>
                    <a:pt x="1241" y="749"/>
                    <a:pt x="1241" y="615"/>
                  </a:cubicBezTo>
                  <a:cubicBezTo>
                    <a:pt x="1241" y="280"/>
                    <a:pt x="961"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1"/>
            <p:cNvSpPr/>
            <p:nvPr/>
          </p:nvSpPr>
          <p:spPr>
            <a:xfrm>
              <a:off x="6901575" y="4393250"/>
              <a:ext cx="18450" cy="12300"/>
            </a:xfrm>
            <a:custGeom>
              <a:avLst/>
              <a:gdLst/>
              <a:ahLst/>
              <a:cxnLst/>
              <a:rect l="l" t="t" r="r" b="b"/>
              <a:pathLst>
                <a:path w="369" h="246" extrusionOk="0">
                  <a:moveTo>
                    <a:pt x="190" y="0"/>
                  </a:moveTo>
                  <a:cubicBezTo>
                    <a:pt x="90" y="0"/>
                    <a:pt x="0" y="56"/>
                    <a:pt x="0" y="123"/>
                  </a:cubicBezTo>
                  <a:cubicBezTo>
                    <a:pt x="0" y="190"/>
                    <a:pt x="90" y="246"/>
                    <a:pt x="190" y="246"/>
                  </a:cubicBezTo>
                  <a:cubicBezTo>
                    <a:pt x="279" y="246"/>
                    <a:pt x="369" y="190"/>
                    <a:pt x="369" y="123"/>
                  </a:cubicBezTo>
                  <a:cubicBezTo>
                    <a:pt x="369" y="56"/>
                    <a:pt x="279" y="0"/>
                    <a:pt x="19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1"/>
            <p:cNvSpPr/>
            <p:nvPr/>
          </p:nvSpPr>
          <p:spPr>
            <a:xfrm>
              <a:off x="6830075" y="4342950"/>
              <a:ext cx="136900" cy="136100"/>
            </a:xfrm>
            <a:custGeom>
              <a:avLst/>
              <a:gdLst/>
              <a:ahLst/>
              <a:cxnLst/>
              <a:rect l="l" t="t" r="r" b="b"/>
              <a:pathLst>
                <a:path w="2738" h="2722" extrusionOk="0">
                  <a:moveTo>
                    <a:pt x="1408" y="0"/>
                  </a:moveTo>
                  <a:cubicBezTo>
                    <a:pt x="1341" y="0"/>
                    <a:pt x="1285" y="0"/>
                    <a:pt x="1229" y="12"/>
                  </a:cubicBezTo>
                  <a:cubicBezTo>
                    <a:pt x="1095" y="23"/>
                    <a:pt x="972" y="68"/>
                    <a:pt x="860" y="112"/>
                  </a:cubicBezTo>
                  <a:cubicBezTo>
                    <a:pt x="737" y="146"/>
                    <a:pt x="626" y="224"/>
                    <a:pt x="525" y="302"/>
                  </a:cubicBezTo>
                  <a:cubicBezTo>
                    <a:pt x="425" y="392"/>
                    <a:pt x="346" y="492"/>
                    <a:pt x="257" y="604"/>
                  </a:cubicBezTo>
                  <a:cubicBezTo>
                    <a:pt x="101" y="827"/>
                    <a:pt x="22" y="1084"/>
                    <a:pt x="22" y="1364"/>
                  </a:cubicBezTo>
                  <a:cubicBezTo>
                    <a:pt x="0" y="1364"/>
                    <a:pt x="67" y="1777"/>
                    <a:pt x="78" y="1777"/>
                  </a:cubicBezTo>
                  <a:cubicBezTo>
                    <a:pt x="123" y="1900"/>
                    <a:pt x="179" y="2023"/>
                    <a:pt x="257" y="2135"/>
                  </a:cubicBezTo>
                  <a:cubicBezTo>
                    <a:pt x="324" y="2246"/>
                    <a:pt x="425" y="2347"/>
                    <a:pt x="525" y="2425"/>
                  </a:cubicBezTo>
                  <a:cubicBezTo>
                    <a:pt x="637" y="2514"/>
                    <a:pt x="749" y="2581"/>
                    <a:pt x="860" y="2626"/>
                  </a:cubicBezTo>
                  <a:cubicBezTo>
                    <a:pt x="1019" y="2694"/>
                    <a:pt x="1188" y="2721"/>
                    <a:pt x="1350" y="2721"/>
                  </a:cubicBezTo>
                  <a:cubicBezTo>
                    <a:pt x="1428" y="2721"/>
                    <a:pt x="1503" y="2715"/>
                    <a:pt x="1575" y="2704"/>
                  </a:cubicBezTo>
                  <a:cubicBezTo>
                    <a:pt x="1799" y="2660"/>
                    <a:pt x="2011" y="2581"/>
                    <a:pt x="2156" y="2470"/>
                  </a:cubicBezTo>
                  <a:cubicBezTo>
                    <a:pt x="2480" y="2246"/>
                    <a:pt x="2637" y="1922"/>
                    <a:pt x="2693" y="1721"/>
                  </a:cubicBezTo>
                  <a:cubicBezTo>
                    <a:pt x="2715" y="1621"/>
                    <a:pt x="2737" y="1520"/>
                    <a:pt x="2737" y="1464"/>
                  </a:cubicBezTo>
                  <a:lnTo>
                    <a:pt x="2737" y="1453"/>
                  </a:lnTo>
                  <a:cubicBezTo>
                    <a:pt x="2737" y="1509"/>
                    <a:pt x="2715" y="1587"/>
                    <a:pt x="2693" y="1699"/>
                  </a:cubicBezTo>
                  <a:cubicBezTo>
                    <a:pt x="2659" y="1810"/>
                    <a:pt x="2603" y="1933"/>
                    <a:pt x="2525" y="2067"/>
                  </a:cubicBezTo>
                  <a:cubicBezTo>
                    <a:pt x="2425" y="2190"/>
                    <a:pt x="2313" y="2324"/>
                    <a:pt x="2145" y="2425"/>
                  </a:cubicBezTo>
                  <a:cubicBezTo>
                    <a:pt x="1978" y="2537"/>
                    <a:pt x="1788" y="2604"/>
                    <a:pt x="1575" y="2626"/>
                  </a:cubicBezTo>
                  <a:cubicBezTo>
                    <a:pt x="1553" y="2627"/>
                    <a:pt x="1531" y="2628"/>
                    <a:pt x="1508" y="2628"/>
                  </a:cubicBezTo>
                  <a:cubicBezTo>
                    <a:pt x="1307" y="2628"/>
                    <a:pt x="1107" y="2583"/>
                    <a:pt x="916" y="2492"/>
                  </a:cubicBezTo>
                  <a:cubicBezTo>
                    <a:pt x="704" y="2403"/>
                    <a:pt x="525" y="2235"/>
                    <a:pt x="402" y="2034"/>
                  </a:cubicBezTo>
                  <a:cubicBezTo>
                    <a:pt x="324" y="1945"/>
                    <a:pt x="291" y="1822"/>
                    <a:pt x="246" y="1721"/>
                  </a:cubicBezTo>
                  <a:cubicBezTo>
                    <a:pt x="201" y="1587"/>
                    <a:pt x="190" y="1475"/>
                    <a:pt x="190" y="1352"/>
                  </a:cubicBezTo>
                  <a:cubicBezTo>
                    <a:pt x="201" y="1241"/>
                    <a:pt x="223" y="1118"/>
                    <a:pt x="246" y="1006"/>
                  </a:cubicBezTo>
                  <a:cubicBezTo>
                    <a:pt x="291" y="894"/>
                    <a:pt x="324" y="783"/>
                    <a:pt x="402" y="682"/>
                  </a:cubicBezTo>
                  <a:cubicBezTo>
                    <a:pt x="525" y="492"/>
                    <a:pt x="704" y="324"/>
                    <a:pt x="916" y="224"/>
                  </a:cubicBezTo>
                  <a:cubicBezTo>
                    <a:pt x="1017" y="179"/>
                    <a:pt x="1128" y="135"/>
                    <a:pt x="1240" y="123"/>
                  </a:cubicBezTo>
                  <a:cubicBezTo>
                    <a:pt x="1296" y="112"/>
                    <a:pt x="1352" y="112"/>
                    <a:pt x="1408" y="112"/>
                  </a:cubicBezTo>
                  <a:lnTo>
                    <a:pt x="1575" y="112"/>
                  </a:lnTo>
                  <a:cubicBezTo>
                    <a:pt x="1788" y="135"/>
                    <a:pt x="1978" y="202"/>
                    <a:pt x="2145" y="302"/>
                  </a:cubicBezTo>
                  <a:cubicBezTo>
                    <a:pt x="2313" y="403"/>
                    <a:pt x="2436" y="548"/>
                    <a:pt x="2525" y="671"/>
                  </a:cubicBezTo>
                  <a:cubicBezTo>
                    <a:pt x="2603" y="794"/>
                    <a:pt x="2659" y="917"/>
                    <a:pt x="2693" y="1028"/>
                  </a:cubicBezTo>
                  <a:cubicBezTo>
                    <a:pt x="2715" y="1129"/>
                    <a:pt x="2737" y="1230"/>
                    <a:pt x="2737" y="1285"/>
                  </a:cubicBezTo>
                  <a:lnTo>
                    <a:pt x="2737" y="1252"/>
                  </a:lnTo>
                  <a:cubicBezTo>
                    <a:pt x="2737" y="1196"/>
                    <a:pt x="2715" y="1118"/>
                    <a:pt x="2693" y="1006"/>
                  </a:cubicBezTo>
                  <a:cubicBezTo>
                    <a:pt x="2637" y="794"/>
                    <a:pt x="2480" y="492"/>
                    <a:pt x="2156" y="246"/>
                  </a:cubicBezTo>
                  <a:cubicBezTo>
                    <a:pt x="2000" y="135"/>
                    <a:pt x="1799" y="45"/>
                    <a:pt x="1575" y="12"/>
                  </a:cubicBezTo>
                  <a:cubicBezTo>
                    <a:pt x="1520" y="0"/>
                    <a:pt x="1464" y="0"/>
                    <a:pt x="1408"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1"/>
            <p:cNvSpPr/>
            <p:nvPr/>
          </p:nvSpPr>
          <p:spPr>
            <a:xfrm>
              <a:off x="6870275" y="4399350"/>
              <a:ext cx="55900" cy="43650"/>
            </a:xfrm>
            <a:custGeom>
              <a:avLst/>
              <a:gdLst/>
              <a:ahLst/>
              <a:cxnLst/>
              <a:rect l="l" t="t" r="r" b="b"/>
              <a:pathLst>
                <a:path w="1118" h="873" extrusionOk="0">
                  <a:moveTo>
                    <a:pt x="45" y="1"/>
                  </a:moveTo>
                  <a:cubicBezTo>
                    <a:pt x="12" y="90"/>
                    <a:pt x="0" y="169"/>
                    <a:pt x="0" y="258"/>
                  </a:cubicBezTo>
                  <a:cubicBezTo>
                    <a:pt x="0" y="593"/>
                    <a:pt x="280" y="872"/>
                    <a:pt x="615" y="872"/>
                  </a:cubicBezTo>
                  <a:cubicBezTo>
                    <a:pt x="827" y="872"/>
                    <a:pt x="1006" y="772"/>
                    <a:pt x="1118" y="615"/>
                  </a:cubicBezTo>
                  <a:lnTo>
                    <a:pt x="1118" y="615"/>
                  </a:lnTo>
                  <a:cubicBezTo>
                    <a:pt x="1062" y="622"/>
                    <a:pt x="1008" y="626"/>
                    <a:pt x="955" y="626"/>
                  </a:cubicBezTo>
                  <a:cubicBezTo>
                    <a:pt x="753" y="626"/>
                    <a:pt x="571" y="574"/>
                    <a:pt x="403" y="459"/>
                  </a:cubicBezTo>
                  <a:cubicBezTo>
                    <a:pt x="235" y="336"/>
                    <a:pt x="123"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1"/>
            <p:cNvSpPr/>
            <p:nvPr/>
          </p:nvSpPr>
          <p:spPr>
            <a:xfrm>
              <a:off x="7357975" y="4340150"/>
              <a:ext cx="143600" cy="143650"/>
            </a:xfrm>
            <a:custGeom>
              <a:avLst/>
              <a:gdLst/>
              <a:ahLst/>
              <a:cxnLst/>
              <a:rect l="l" t="t" r="r" b="b"/>
              <a:pathLst>
                <a:path w="2872" h="2873" extrusionOk="0">
                  <a:moveTo>
                    <a:pt x="1431" y="1"/>
                  </a:moveTo>
                  <a:cubicBezTo>
                    <a:pt x="637" y="1"/>
                    <a:pt x="1" y="637"/>
                    <a:pt x="1" y="1442"/>
                  </a:cubicBezTo>
                  <a:cubicBezTo>
                    <a:pt x="1" y="2235"/>
                    <a:pt x="637" y="2872"/>
                    <a:pt x="1431" y="2872"/>
                  </a:cubicBezTo>
                  <a:cubicBezTo>
                    <a:pt x="2235" y="2872"/>
                    <a:pt x="2872" y="2235"/>
                    <a:pt x="2872" y="1442"/>
                  </a:cubicBezTo>
                  <a:cubicBezTo>
                    <a:pt x="2872" y="637"/>
                    <a:pt x="2235" y="1"/>
                    <a:pt x="1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1"/>
            <p:cNvSpPr/>
            <p:nvPr/>
          </p:nvSpPr>
          <p:spPr>
            <a:xfrm>
              <a:off x="7398775" y="4381500"/>
              <a:ext cx="62600" cy="61500"/>
            </a:xfrm>
            <a:custGeom>
              <a:avLst/>
              <a:gdLst/>
              <a:ahLst/>
              <a:cxnLst/>
              <a:rect l="l" t="t" r="r" b="b"/>
              <a:pathLst>
                <a:path w="1252" h="1230" extrusionOk="0">
                  <a:moveTo>
                    <a:pt x="637" y="0"/>
                  </a:moveTo>
                  <a:cubicBezTo>
                    <a:pt x="380" y="0"/>
                    <a:pt x="157" y="146"/>
                    <a:pt x="56" y="369"/>
                  </a:cubicBezTo>
                  <a:cubicBezTo>
                    <a:pt x="22" y="447"/>
                    <a:pt x="0" y="526"/>
                    <a:pt x="0" y="615"/>
                  </a:cubicBezTo>
                  <a:cubicBezTo>
                    <a:pt x="0" y="950"/>
                    <a:pt x="279" y="1229"/>
                    <a:pt x="615" y="1229"/>
                  </a:cubicBezTo>
                  <a:cubicBezTo>
                    <a:pt x="827" y="1229"/>
                    <a:pt x="1006" y="1129"/>
                    <a:pt x="1117" y="972"/>
                  </a:cubicBezTo>
                  <a:cubicBezTo>
                    <a:pt x="1196" y="872"/>
                    <a:pt x="1252" y="749"/>
                    <a:pt x="1252" y="615"/>
                  </a:cubicBezTo>
                  <a:cubicBezTo>
                    <a:pt x="1252" y="280"/>
                    <a:pt x="972"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1"/>
            <p:cNvSpPr/>
            <p:nvPr/>
          </p:nvSpPr>
          <p:spPr>
            <a:xfrm>
              <a:off x="7431175" y="4393250"/>
              <a:ext cx="17900" cy="12300"/>
            </a:xfrm>
            <a:custGeom>
              <a:avLst/>
              <a:gdLst/>
              <a:ahLst/>
              <a:cxnLst/>
              <a:rect l="l" t="t" r="r" b="b"/>
              <a:pathLst>
                <a:path w="358" h="246" extrusionOk="0">
                  <a:moveTo>
                    <a:pt x="179" y="0"/>
                  </a:moveTo>
                  <a:cubicBezTo>
                    <a:pt x="78" y="0"/>
                    <a:pt x="0" y="56"/>
                    <a:pt x="0" y="123"/>
                  </a:cubicBezTo>
                  <a:cubicBezTo>
                    <a:pt x="0" y="190"/>
                    <a:pt x="78" y="246"/>
                    <a:pt x="179" y="246"/>
                  </a:cubicBezTo>
                  <a:cubicBezTo>
                    <a:pt x="279" y="246"/>
                    <a:pt x="358" y="190"/>
                    <a:pt x="358" y="123"/>
                  </a:cubicBezTo>
                  <a:cubicBezTo>
                    <a:pt x="358" y="56"/>
                    <a:pt x="279" y="0"/>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1"/>
            <p:cNvSpPr/>
            <p:nvPr/>
          </p:nvSpPr>
          <p:spPr>
            <a:xfrm>
              <a:off x="7359675" y="4342950"/>
              <a:ext cx="135800" cy="136100"/>
            </a:xfrm>
            <a:custGeom>
              <a:avLst/>
              <a:gdLst/>
              <a:ahLst/>
              <a:cxnLst/>
              <a:rect l="l" t="t" r="r" b="b"/>
              <a:pathLst>
                <a:path w="2716" h="2722" extrusionOk="0">
                  <a:moveTo>
                    <a:pt x="1385" y="0"/>
                  </a:moveTo>
                  <a:cubicBezTo>
                    <a:pt x="1318" y="0"/>
                    <a:pt x="1263" y="0"/>
                    <a:pt x="1207" y="12"/>
                  </a:cubicBezTo>
                  <a:cubicBezTo>
                    <a:pt x="1084" y="23"/>
                    <a:pt x="950" y="68"/>
                    <a:pt x="838" y="112"/>
                  </a:cubicBezTo>
                  <a:cubicBezTo>
                    <a:pt x="715" y="146"/>
                    <a:pt x="603" y="224"/>
                    <a:pt x="503" y="302"/>
                  </a:cubicBezTo>
                  <a:cubicBezTo>
                    <a:pt x="413" y="392"/>
                    <a:pt x="324" y="492"/>
                    <a:pt x="246" y="604"/>
                  </a:cubicBezTo>
                  <a:cubicBezTo>
                    <a:pt x="89" y="827"/>
                    <a:pt x="0" y="1084"/>
                    <a:pt x="0" y="1364"/>
                  </a:cubicBezTo>
                  <a:cubicBezTo>
                    <a:pt x="0" y="1498"/>
                    <a:pt x="22" y="1643"/>
                    <a:pt x="56" y="1777"/>
                  </a:cubicBezTo>
                  <a:cubicBezTo>
                    <a:pt x="101" y="1900"/>
                    <a:pt x="168" y="2023"/>
                    <a:pt x="246" y="2135"/>
                  </a:cubicBezTo>
                  <a:cubicBezTo>
                    <a:pt x="313" y="2246"/>
                    <a:pt x="413" y="2347"/>
                    <a:pt x="503" y="2425"/>
                  </a:cubicBezTo>
                  <a:cubicBezTo>
                    <a:pt x="615" y="2514"/>
                    <a:pt x="726" y="2581"/>
                    <a:pt x="838" y="2626"/>
                  </a:cubicBezTo>
                  <a:cubicBezTo>
                    <a:pt x="1004" y="2694"/>
                    <a:pt x="1171" y="2721"/>
                    <a:pt x="1330" y="2721"/>
                  </a:cubicBezTo>
                  <a:cubicBezTo>
                    <a:pt x="1406" y="2721"/>
                    <a:pt x="1481" y="2715"/>
                    <a:pt x="1553" y="2704"/>
                  </a:cubicBezTo>
                  <a:cubicBezTo>
                    <a:pt x="1777" y="2660"/>
                    <a:pt x="1989" y="2581"/>
                    <a:pt x="2145" y="2470"/>
                  </a:cubicBezTo>
                  <a:cubicBezTo>
                    <a:pt x="2458" y="2246"/>
                    <a:pt x="2615" y="1922"/>
                    <a:pt x="2670" y="1721"/>
                  </a:cubicBezTo>
                  <a:cubicBezTo>
                    <a:pt x="2704" y="1621"/>
                    <a:pt x="2715" y="1520"/>
                    <a:pt x="2715" y="1464"/>
                  </a:cubicBezTo>
                  <a:lnTo>
                    <a:pt x="2715" y="1431"/>
                  </a:lnTo>
                  <a:cubicBezTo>
                    <a:pt x="2715" y="1486"/>
                    <a:pt x="2704" y="1576"/>
                    <a:pt x="2670" y="1688"/>
                  </a:cubicBezTo>
                  <a:cubicBezTo>
                    <a:pt x="2648" y="1799"/>
                    <a:pt x="2581" y="1922"/>
                    <a:pt x="2503" y="2045"/>
                  </a:cubicBezTo>
                  <a:cubicBezTo>
                    <a:pt x="2402" y="2179"/>
                    <a:pt x="2290" y="2313"/>
                    <a:pt x="2123" y="2414"/>
                  </a:cubicBezTo>
                  <a:cubicBezTo>
                    <a:pt x="1955" y="2526"/>
                    <a:pt x="1765" y="2593"/>
                    <a:pt x="1553" y="2604"/>
                  </a:cubicBezTo>
                  <a:cubicBezTo>
                    <a:pt x="1515" y="2608"/>
                    <a:pt x="1478" y="2609"/>
                    <a:pt x="1440" y="2609"/>
                  </a:cubicBezTo>
                  <a:cubicBezTo>
                    <a:pt x="1254" y="2609"/>
                    <a:pt x="1070" y="2564"/>
                    <a:pt x="894" y="2481"/>
                  </a:cubicBezTo>
                  <a:cubicBezTo>
                    <a:pt x="693" y="2380"/>
                    <a:pt x="503" y="2213"/>
                    <a:pt x="380" y="2023"/>
                  </a:cubicBezTo>
                  <a:cubicBezTo>
                    <a:pt x="313" y="1922"/>
                    <a:pt x="268" y="1810"/>
                    <a:pt x="223" y="1699"/>
                  </a:cubicBezTo>
                  <a:cubicBezTo>
                    <a:pt x="179" y="1587"/>
                    <a:pt x="168" y="1475"/>
                    <a:pt x="168" y="1352"/>
                  </a:cubicBezTo>
                  <a:cubicBezTo>
                    <a:pt x="190" y="1241"/>
                    <a:pt x="201" y="1118"/>
                    <a:pt x="223" y="1006"/>
                  </a:cubicBezTo>
                  <a:cubicBezTo>
                    <a:pt x="268" y="894"/>
                    <a:pt x="313" y="783"/>
                    <a:pt x="380" y="682"/>
                  </a:cubicBezTo>
                  <a:cubicBezTo>
                    <a:pt x="503" y="492"/>
                    <a:pt x="693" y="324"/>
                    <a:pt x="894" y="224"/>
                  </a:cubicBezTo>
                  <a:cubicBezTo>
                    <a:pt x="994" y="179"/>
                    <a:pt x="1106" y="135"/>
                    <a:pt x="1218" y="123"/>
                  </a:cubicBezTo>
                  <a:cubicBezTo>
                    <a:pt x="1274" y="112"/>
                    <a:pt x="1330" y="112"/>
                    <a:pt x="1385" y="112"/>
                  </a:cubicBezTo>
                  <a:lnTo>
                    <a:pt x="1553" y="112"/>
                  </a:lnTo>
                  <a:cubicBezTo>
                    <a:pt x="1765" y="135"/>
                    <a:pt x="1955" y="202"/>
                    <a:pt x="2123" y="302"/>
                  </a:cubicBezTo>
                  <a:cubicBezTo>
                    <a:pt x="2290" y="403"/>
                    <a:pt x="2425" y="548"/>
                    <a:pt x="2503" y="671"/>
                  </a:cubicBezTo>
                  <a:cubicBezTo>
                    <a:pt x="2592" y="794"/>
                    <a:pt x="2648" y="917"/>
                    <a:pt x="2670" y="1028"/>
                  </a:cubicBezTo>
                  <a:cubicBezTo>
                    <a:pt x="2704" y="1129"/>
                    <a:pt x="2715" y="1230"/>
                    <a:pt x="2715" y="1285"/>
                  </a:cubicBezTo>
                  <a:lnTo>
                    <a:pt x="2715" y="1252"/>
                  </a:lnTo>
                  <a:cubicBezTo>
                    <a:pt x="2715" y="1196"/>
                    <a:pt x="2704" y="1118"/>
                    <a:pt x="2670" y="1006"/>
                  </a:cubicBezTo>
                  <a:cubicBezTo>
                    <a:pt x="2615" y="794"/>
                    <a:pt x="2458" y="492"/>
                    <a:pt x="2145" y="246"/>
                  </a:cubicBezTo>
                  <a:cubicBezTo>
                    <a:pt x="1989" y="135"/>
                    <a:pt x="1777" y="45"/>
                    <a:pt x="1553" y="12"/>
                  </a:cubicBezTo>
                  <a:cubicBezTo>
                    <a:pt x="1497" y="0"/>
                    <a:pt x="1441" y="0"/>
                    <a:pt x="138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1"/>
            <p:cNvSpPr/>
            <p:nvPr/>
          </p:nvSpPr>
          <p:spPr>
            <a:xfrm>
              <a:off x="7398775" y="4399350"/>
              <a:ext cx="55900" cy="43650"/>
            </a:xfrm>
            <a:custGeom>
              <a:avLst/>
              <a:gdLst/>
              <a:ahLst/>
              <a:cxnLst/>
              <a:rect l="l" t="t" r="r" b="b"/>
              <a:pathLst>
                <a:path w="1118" h="873" extrusionOk="0">
                  <a:moveTo>
                    <a:pt x="45" y="1"/>
                  </a:moveTo>
                  <a:cubicBezTo>
                    <a:pt x="22" y="90"/>
                    <a:pt x="0" y="169"/>
                    <a:pt x="0" y="258"/>
                  </a:cubicBezTo>
                  <a:cubicBezTo>
                    <a:pt x="0" y="593"/>
                    <a:pt x="279" y="872"/>
                    <a:pt x="615" y="872"/>
                  </a:cubicBezTo>
                  <a:cubicBezTo>
                    <a:pt x="827" y="872"/>
                    <a:pt x="1006" y="772"/>
                    <a:pt x="1117" y="615"/>
                  </a:cubicBezTo>
                  <a:lnTo>
                    <a:pt x="1117" y="615"/>
                  </a:lnTo>
                  <a:cubicBezTo>
                    <a:pt x="1064" y="622"/>
                    <a:pt x="1011" y="626"/>
                    <a:pt x="959" y="626"/>
                  </a:cubicBezTo>
                  <a:cubicBezTo>
                    <a:pt x="760" y="626"/>
                    <a:pt x="573" y="574"/>
                    <a:pt x="414" y="459"/>
                  </a:cubicBezTo>
                  <a:cubicBezTo>
                    <a:pt x="246" y="336"/>
                    <a:pt x="13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1"/>
            <p:cNvSpPr/>
            <p:nvPr/>
          </p:nvSpPr>
          <p:spPr>
            <a:xfrm>
              <a:off x="7546775" y="4340150"/>
              <a:ext cx="144200" cy="143650"/>
            </a:xfrm>
            <a:custGeom>
              <a:avLst/>
              <a:gdLst/>
              <a:ahLst/>
              <a:cxnLst/>
              <a:rect l="l" t="t" r="r" b="b"/>
              <a:pathLst>
                <a:path w="2884" h="2873" extrusionOk="0">
                  <a:moveTo>
                    <a:pt x="1442" y="1"/>
                  </a:moveTo>
                  <a:cubicBezTo>
                    <a:pt x="660" y="1"/>
                    <a:pt x="1" y="637"/>
                    <a:pt x="1" y="1442"/>
                  </a:cubicBezTo>
                  <a:cubicBezTo>
                    <a:pt x="1" y="2235"/>
                    <a:pt x="649" y="2872"/>
                    <a:pt x="1442" y="2872"/>
                  </a:cubicBezTo>
                  <a:cubicBezTo>
                    <a:pt x="2236" y="2872"/>
                    <a:pt x="2884" y="2235"/>
                    <a:pt x="2884" y="1442"/>
                  </a:cubicBezTo>
                  <a:cubicBezTo>
                    <a:pt x="2884" y="637"/>
                    <a:pt x="2236"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1"/>
            <p:cNvSpPr/>
            <p:nvPr/>
          </p:nvSpPr>
          <p:spPr>
            <a:xfrm>
              <a:off x="7588125" y="4381500"/>
              <a:ext cx="62050" cy="61500"/>
            </a:xfrm>
            <a:custGeom>
              <a:avLst/>
              <a:gdLst/>
              <a:ahLst/>
              <a:cxnLst/>
              <a:rect l="l" t="t" r="r" b="b"/>
              <a:pathLst>
                <a:path w="1241" h="1230" extrusionOk="0">
                  <a:moveTo>
                    <a:pt x="626" y="0"/>
                  </a:moveTo>
                  <a:cubicBezTo>
                    <a:pt x="381" y="0"/>
                    <a:pt x="157" y="146"/>
                    <a:pt x="57" y="369"/>
                  </a:cubicBezTo>
                  <a:cubicBezTo>
                    <a:pt x="34" y="447"/>
                    <a:pt x="1" y="526"/>
                    <a:pt x="1" y="615"/>
                  </a:cubicBezTo>
                  <a:cubicBezTo>
                    <a:pt x="1" y="950"/>
                    <a:pt x="280" y="1229"/>
                    <a:pt x="615" y="1229"/>
                  </a:cubicBezTo>
                  <a:cubicBezTo>
                    <a:pt x="828" y="1229"/>
                    <a:pt x="1006" y="1129"/>
                    <a:pt x="1118" y="972"/>
                  </a:cubicBezTo>
                  <a:cubicBezTo>
                    <a:pt x="1185" y="872"/>
                    <a:pt x="1241" y="749"/>
                    <a:pt x="1241" y="615"/>
                  </a:cubicBezTo>
                  <a:cubicBezTo>
                    <a:pt x="1241" y="280"/>
                    <a:pt x="962"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1"/>
            <p:cNvSpPr/>
            <p:nvPr/>
          </p:nvSpPr>
          <p:spPr>
            <a:xfrm>
              <a:off x="7620525" y="4393250"/>
              <a:ext cx="17950" cy="12300"/>
            </a:xfrm>
            <a:custGeom>
              <a:avLst/>
              <a:gdLst/>
              <a:ahLst/>
              <a:cxnLst/>
              <a:rect l="l" t="t" r="r" b="b"/>
              <a:pathLst>
                <a:path w="359" h="246" extrusionOk="0">
                  <a:moveTo>
                    <a:pt x="180" y="0"/>
                  </a:moveTo>
                  <a:cubicBezTo>
                    <a:pt x="79" y="0"/>
                    <a:pt x="1" y="56"/>
                    <a:pt x="1" y="123"/>
                  </a:cubicBezTo>
                  <a:cubicBezTo>
                    <a:pt x="1" y="190"/>
                    <a:pt x="79" y="246"/>
                    <a:pt x="180" y="246"/>
                  </a:cubicBezTo>
                  <a:cubicBezTo>
                    <a:pt x="280" y="246"/>
                    <a:pt x="358" y="190"/>
                    <a:pt x="358" y="123"/>
                  </a:cubicBezTo>
                  <a:cubicBezTo>
                    <a:pt x="358" y="56"/>
                    <a:pt x="280" y="0"/>
                    <a:pt x="18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1"/>
            <p:cNvSpPr/>
            <p:nvPr/>
          </p:nvSpPr>
          <p:spPr>
            <a:xfrm>
              <a:off x="7549025" y="4342950"/>
              <a:ext cx="135250" cy="136100"/>
            </a:xfrm>
            <a:custGeom>
              <a:avLst/>
              <a:gdLst/>
              <a:ahLst/>
              <a:cxnLst/>
              <a:rect l="l" t="t" r="r" b="b"/>
              <a:pathLst>
                <a:path w="2705" h="2722" extrusionOk="0">
                  <a:moveTo>
                    <a:pt x="1386" y="0"/>
                  </a:moveTo>
                  <a:cubicBezTo>
                    <a:pt x="1308" y="0"/>
                    <a:pt x="1263" y="0"/>
                    <a:pt x="1207" y="12"/>
                  </a:cubicBezTo>
                  <a:cubicBezTo>
                    <a:pt x="1073" y="23"/>
                    <a:pt x="950" y="68"/>
                    <a:pt x="839" y="112"/>
                  </a:cubicBezTo>
                  <a:cubicBezTo>
                    <a:pt x="716" y="146"/>
                    <a:pt x="604" y="224"/>
                    <a:pt x="503" y="302"/>
                  </a:cubicBezTo>
                  <a:cubicBezTo>
                    <a:pt x="403" y="392"/>
                    <a:pt x="325" y="492"/>
                    <a:pt x="235" y="604"/>
                  </a:cubicBezTo>
                  <a:cubicBezTo>
                    <a:pt x="79" y="827"/>
                    <a:pt x="1" y="1084"/>
                    <a:pt x="1" y="1364"/>
                  </a:cubicBezTo>
                  <a:cubicBezTo>
                    <a:pt x="1" y="1498"/>
                    <a:pt x="12" y="1643"/>
                    <a:pt x="57" y="1777"/>
                  </a:cubicBezTo>
                  <a:cubicBezTo>
                    <a:pt x="101" y="1900"/>
                    <a:pt x="157" y="2023"/>
                    <a:pt x="235" y="2135"/>
                  </a:cubicBezTo>
                  <a:cubicBezTo>
                    <a:pt x="302" y="2246"/>
                    <a:pt x="403" y="2347"/>
                    <a:pt x="503" y="2425"/>
                  </a:cubicBezTo>
                  <a:cubicBezTo>
                    <a:pt x="615" y="2514"/>
                    <a:pt x="727" y="2581"/>
                    <a:pt x="839" y="2626"/>
                  </a:cubicBezTo>
                  <a:cubicBezTo>
                    <a:pt x="998" y="2694"/>
                    <a:pt x="1167" y="2721"/>
                    <a:pt x="1329" y="2721"/>
                  </a:cubicBezTo>
                  <a:cubicBezTo>
                    <a:pt x="1406" y="2721"/>
                    <a:pt x="1482" y="2715"/>
                    <a:pt x="1554" y="2704"/>
                  </a:cubicBezTo>
                  <a:cubicBezTo>
                    <a:pt x="1777" y="2660"/>
                    <a:pt x="1989" y="2581"/>
                    <a:pt x="2135" y="2470"/>
                  </a:cubicBezTo>
                  <a:cubicBezTo>
                    <a:pt x="2459" y="2246"/>
                    <a:pt x="2615" y="1922"/>
                    <a:pt x="2671" y="1721"/>
                  </a:cubicBezTo>
                  <a:cubicBezTo>
                    <a:pt x="2693" y="1621"/>
                    <a:pt x="2705" y="1520"/>
                    <a:pt x="2705" y="1464"/>
                  </a:cubicBezTo>
                  <a:lnTo>
                    <a:pt x="2705" y="1453"/>
                  </a:lnTo>
                  <a:cubicBezTo>
                    <a:pt x="2705" y="1509"/>
                    <a:pt x="2693" y="1587"/>
                    <a:pt x="2671" y="1699"/>
                  </a:cubicBezTo>
                  <a:cubicBezTo>
                    <a:pt x="2638" y="1810"/>
                    <a:pt x="2582" y="1933"/>
                    <a:pt x="2503" y="2067"/>
                  </a:cubicBezTo>
                  <a:cubicBezTo>
                    <a:pt x="2403" y="2190"/>
                    <a:pt x="2291" y="2324"/>
                    <a:pt x="2124" y="2425"/>
                  </a:cubicBezTo>
                  <a:cubicBezTo>
                    <a:pt x="1956" y="2537"/>
                    <a:pt x="1766" y="2604"/>
                    <a:pt x="1554" y="2626"/>
                  </a:cubicBezTo>
                  <a:cubicBezTo>
                    <a:pt x="1531" y="2627"/>
                    <a:pt x="1509" y="2628"/>
                    <a:pt x="1487" y="2628"/>
                  </a:cubicBezTo>
                  <a:cubicBezTo>
                    <a:pt x="1286" y="2628"/>
                    <a:pt x="1086" y="2583"/>
                    <a:pt x="895" y="2492"/>
                  </a:cubicBezTo>
                  <a:cubicBezTo>
                    <a:pt x="682" y="2403"/>
                    <a:pt x="503" y="2235"/>
                    <a:pt x="381" y="2034"/>
                  </a:cubicBezTo>
                  <a:cubicBezTo>
                    <a:pt x="302" y="1945"/>
                    <a:pt x="269" y="1822"/>
                    <a:pt x="224" y="1721"/>
                  </a:cubicBezTo>
                  <a:cubicBezTo>
                    <a:pt x="179" y="1587"/>
                    <a:pt x="168" y="1498"/>
                    <a:pt x="168" y="1352"/>
                  </a:cubicBezTo>
                  <a:cubicBezTo>
                    <a:pt x="179" y="1241"/>
                    <a:pt x="191" y="1118"/>
                    <a:pt x="224" y="1006"/>
                  </a:cubicBezTo>
                  <a:cubicBezTo>
                    <a:pt x="269" y="894"/>
                    <a:pt x="302" y="783"/>
                    <a:pt x="381" y="682"/>
                  </a:cubicBezTo>
                  <a:cubicBezTo>
                    <a:pt x="503" y="492"/>
                    <a:pt x="682" y="324"/>
                    <a:pt x="895" y="224"/>
                  </a:cubicBezTo>
                  <a:cubicBezTo>
                    <a:pt x="995" y="179"/>
                    <a:pt x="1107" y="135"/>
                    <a:pt x="1219" y="123"/>
                  </a:cubicBezTo>
                  <a:cubicBezTo>
                    <a:pt x="1274" y="112"/>
                    <a:pt x="1330" y="112"/>
                    <a:pt x="1386" y="112"/>
                  </a:cubicBezTo>
                  <a:lnTo>
                    <a:pt x="1554" y="112"/>
                  </a:lnTo>
                  <a:cubicBezTo>
                    <a:pt x="1766" y="135"/>
                    <a:pt x="1956" y="202"/>
                    <a:pt x="2124" y="302"/>
                  </a:cubicBezTo>
                  <a:cubicBezTo>
                    <a:pt x="2291" y="403"/>
                    <a:pt x="2414" y="548"/>
                    <a:pt x="2503" y="671"/>
                  </a:cubicBezTo>
                  <a:cubicBezTo>
                    <a:pt x="2582" y="794"/>
                    <a:pt x="2638" y="917"/>
                    <a:pt x="2671" y="1028"/>
                  </a:cubicBezTo>
                  <a:cubicBezTo>
                    <a:pt x="2693" y="1129"/>
                    <a:pt x="2705" y="1230"/>
                    <a:pt x="2705" y="1285"/>
                  </a:cubicBezTo>
                  <a:lnTo>
                    <a:pt x="2705" y="1252"/>
                  </a:lnTo>
                  <a:cubicBezTo>
                    <a:pt x="2705" y="1196"/>
                    <a:pt x="2693" y="1118"/>
                    <a:pt x="2671" y="1006"/>
                  </a:cubicBezTo>
                  <a:cubicBezTo>
                    <a:pt x="2615" y="794"/>
                    <a:pt x="2459" y="492"/>
                    <a:pt x="2135" y="246"/>
                  </a:cubicBezTo>
                  <a:cubicBezTo>
                    <a:pt x="1978" y="135"/>
                    <a:pt x="1777" y="45"/>
                    <a:pt x="1554" y="12"/>
                  </a:cubicBezTo>
                  <a:cubicBezTo>
                    <a:pt x="1498" y="0"/>
                    <a:pt x="1442" y="0"/>
                    <a:pt x="1386"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1"/>
            <p:cNvSpPr/>
            <p:nvPr/>
          </p:nvSpPr>
          <p:spPr>
            <a:xfrm>
              <a:off x="7588125" y="4399350"/>
              <a:ext cx="55950" cy="43650"/>
            </a:xfrm>
            <a:custGeom>
              <a:avLst/>
              <a:gdLst/>
              <a:ahLst/>
              <a:cxnLst/>
              <a:rect l="l" t="t" r="r" b="b"/>
              <a:pathLst>
                <a:path w="1119" h="873" extrusionOk="0">
                  <a:moveTo>
                    <a:pt x="45" y="1"/>
                  </a:moveTo>
                  <a:cubicBezTo>
                    <a:pt x="34" y="90"/>
                    <a:pt x="1" y="169"/>
                    <a:pt x="1" y="258"/>
                  </a:cubicBezTo>
                  <a:cubicBezTo>
                    <a:pt x="1" y="593"/>
                    <a:pt x="280" y="872"/>
                    <a:pt x="615" y="872"/>
                  </a:cubicBezTo>
                  <a:cubicBezTo>
                    <a:pt x="828" y="872"/>
                    <a:pt x="1006" y="772"/>
                    <a:pt x="1118" y="615"/>
                  </a:cubicBezTo>
                  <a:lnTo>
                    <a:pt x="1118" y="615"/>
                  </a:lnTo>
                  <a:cubicBezTo>
                    <a:pt x="1062" y="622"/>
                    <a:pt x="1008" y="626"/>
                    <a:pt x="955" y="626"/>
                  </a:cubicBezTo>
                  <a:cubicBezTo>
                    <a:pt x="753" y="626"/>
                    <a:pt x="571" y="574"/>
                    <a:pt x="403" y="459"/>
                  </a:cubicBezTo>
                  <a:cubicBezTo>
                    <a:pt x="235" y="336"/>
                    <a:pt x="12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1"/>
            <p:cNvSpPr/>
            <p:nvPr/>
          </p:nvSpPr>
          <p:spPr>
            <a:xfrm>
              <a:off x="6757425" y="4316150"/>
              <a:ext cx="59250" cy="74450"/>
            </a:xfrm>
            <a:custGeom>
              <a:avLst/>
              <a:gdLst/>
              <a:ahLst/>
              <a:cxnLst/>
              <a:rect l="l" t="t" r="r" b="b"/>
              <a:pathLst>
                <a:path w="1185" h="1489" extrusionOk="0">
                  <a:moveTo>
                    <a:pt x="179" y="0"/>
                  </a:moveTo>
                  <a:lnTo>
                    <a:pt x="179" y="0"/>
                  </a:lnTo>
                  <a:cubicBezTo>
                    <a:pt x="34" y="391"/>
                    <a:pt x="1" y="782"/>
                    <a:pt x="79" y="1196"/>
                  </a:cubicBezTo>
                  <a:cubicBezTo>
                    <a:pt x="101" y="1330"/>
                    <a:pt x="213" y="1441"/>
                    <a:pt x="358" y="1475"/>
                  </a:cubicBezTo>
                  <a:cubicBezTo>
                    <a:pt x="421" y="1485"/>
                    <a:pt x="490" y="1489"/>
                    <a:pt x="563" y="1489"/>
                  </a:cubicBezTo>
                  <a:cubicBezTo>
                    <a:pt x="748" y="1489"/>
                    <a:pt x="961" y="1462"/>
                    <a:pt x="1185" y="1430"/>
                  </a:cubicBezTo>
                  <a:cubicBezTo>
                    <a:pt x="906" y="1430"/>
                    <a:pt x="626" y="1430"/>
                    <a:pt x="414" y="1363"/>
                  </a:cubicBezTo>
                  <a:cubicBezTo>
                    <a:pt x="302" y="1330"/>
                    <a:pt x="213" y="1240"/>
                    <a:pt x="190" y="1140"/>
                  </a:cubicBezTo>
                  <a:cubicBezTo>
                    <a:pt x="90" y="805"/>
                    <a:pt x="90" y="425"/>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1"/>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1"/>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1"/>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1"/>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8" name="Google Shape;2608;p61"/>
          <p:cNvGrpSpPr/>
          <p:nvPr/>
        </p:nvGrpSpPr>
        <p:grpSpPr>
          <a:xfrm>
            <a:off x="2011865" y="4668660"/>
            <a:ext cx="227940" cy="210300"/>
            <a:chOff x="7821675" y="4328650"/>
            <a:chExt cx="189950" cy="175250"/>
          </a:xfrm>
        </p:grpSpPr>
        <p:sp>
          <p:nvSpPr>
            <p:cNvPr id="2609" name="Google Shape;2609;p61"/>
            <p:cNvSpPr/>
            <p:nvPr/>
          </p:nvSpPr>
          <p:spPr>
            <a:xfrm>
              <a:off x="7821675" y="4331200"/>
              <a:ext cx="180450" cy="172150"/>
            </a:xfrm>
            <a:custGeom>
              <a:avLst/>
              <a:gdLst/>
              <a:ahLst/>
              <a:cxnLst/>
              <a:rect l="l" t="t" r="r" b="b"/>
              <a:pathLst>
                <a:path w="3609" h="3443" extrusionOk="0">
                  <a:moveTo>
                    <a:pt x="503" y="1"/>
                  </a:moveTo>
                  <a:lnTo>
                    <a:pt x="503" y="23"/>
                  </a:lnTo>
                  <a:lnTo>
                    <a:pt x="503" y="57"/>
                  </a:lnTo>
                  <a:lnTo>
                    <a:pt x="481" y="90"/>
                  </a:lnTo>
                  <a:lnTo>
                    <a:pt x="469" y="146"/>
                  </a:lnTo>
                  <a:lnTo>
                    <a:pt x="313" y="1073"/>
                  </a:lnTo>
                  <a:lnTo>
                    <a:pt x="313" y="1129"/>
                  </a:lnTo>
                  <a:lnTo>
                    <a:pt x="302" y="1185"/>
                  </a:lnTo>
                  <a:lnTo>
                    <a:pt x="279" y="1319"/>
                  </a:lnTo>
                  <a:lnTo>
                    <a:pt x="279" y="1375"/>
                  </a:lnTo>
                  <a:lnTo>
                    <a:pt x="257" y="1431"/>
                  </a:lnTo>
                  <a:lnTo>
                    <a:pt x="0" y="3051"/>
                  </a:lnTo>
                  <a:lnTo>
                    <a:pt x="11" y="3051"/>
                  </a:lnTo>
                  <a:lnTo>
                    <a:pt x="179" y="3085"/>
                  </a:lnTo>
                  <a:lnTo>
                    <a:pt x="849" y="3241"/>
                  </a:lnTo>
                  <a:lnTo>
                    <a:pt x="972" y="3263"/>
                  </a:lnTo>
                  <a:lnTo>
                    <a:pt x="1039" y="3297"/>
                  </a:lnTo>
                  <a:lnTo>
                    <a:pt x="1095" y="3263"/>
                  </a:lnTo>
                  <a:lnTo>
                    <a:pt x="1419" y="3107"/>
                  </a:lnTo>
                  <a:lnTo>
                    <a:pt x="1508" y="3085"/>
                  </a:lnTo>
                  <a:lnTo>
                    <a:pt x="1687" y="3051"/>
                  </a:lnTo>
                  <a:lnTo>
                    <a:pt x="2134" y="3018"/>
                  </a:lnTo>
                  <a:lnTo>
                    <a:pt x="2268" y="2984"/>
                  </a:lnTo>
                  <a:lnTo>
                    <a:pt x="2302" y="3107"/>
                  </a:lnTo>
                  <a:lnTo>
                    <a:pt x="2346" y="3219"/>
                  </a:lnTo>
                  <a:lnTo>
                    <a:pt x="2413" y="3442"/>
                  </a:lnTo>
                  <a:lnTo>
                    <a:pt x="2648" y="3386"/>
                  </a:lnTo>
                  <a:lnTo>
                    <a:pt x="2771" y="3364"/>
                  </a:lnTo>
                  <a:lnTo>
                    <a:pt x="2983" y="3319"/>
                  </a:lnTo>
                  <a:lnTo>
                    <a:pt x="3151" y="3275"/>
                  </a:lnTo>
                  <a:lnTo>
                    <a:pt x="3363" y="1956"/>
                  </a:lnTo>
                  <a:lnTo>
                    <a:pt x="3374" y="1900"/>
                  </a:lnTo>
                  <a:lnTo>
                    <a:pt x="3386" y="1844"/>
                  </a:lnTo>
                  <a:lnTo>
                    <a:pt x="3419" y="1699"/>
                  </a:lnTo>
                  <a:lnTo>
                    <a:pt x="3419" y="1643"/>
                  </a:lnTo>
                  <a:lnTo>
                    <a:pt x="3430" y="1587"/>
                  </a:lnTo>
                  <a:lnTo>
                    <a:pt x="3587" y="660"/>
                  </a:lnTo>
                  <a:lnTo>
                    <a:pt x="3587" y="615"/>
                  </a:lnTo>
                  <a:lnTo>
                    <a:pt x="3598" y="571"/>
                  </a:lnTo>
                  <a:lnTo>
                    <a:pt x="3598" y="537"/>
                  </a:lnTo>
                  <a:lnTo>
                    <a:pt x="3609" y="515"/>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1"/>
            <p:cNvSpPr/>
            <p:nvPr/>
          </p:nvSpPr>
          <p:spPr>
            <a:xfrm>
              <a:off x="7861325" y="4426600"/>
              <a:ext cx="86100" cy="69450"/>
            </a:xfrm>
            <a:custGeom>
              <a:avLst/>
              <a:gdLst/>
              <a:ahLst/>
              <a:cxnLst/>
              <a:rect l="l" t="t" r="r" b="b"/>
              <a:pathLst>
                <a:path w="1722" h="1389" extrusionOk="0">
                  <a:moveTo>
                    <a:pt x="841" y="0"/>
                  </a:moveTo>
                  <a:cubicBezTo>
                    <a:pt x="600" y="0"/>
                    <a:pt x="383" y="107"/>
                    <a:pt x="235" y="283"/>
                  </a:cubicBezTo>
                  <a:cubicBezTo>
                    <a:pt x="123" y="394"/>
                    <a:pt x="56" y="551"/>
                    <a:pt x="23" y="718"/>
                  </a:cubicBezTo>
                  <a:cubicBezTo>
                    <a:pt x="0" y="886"/>
                    <a:pt x="23" y="1054"/>
                    <a:pt x="79" y="1188"/>
                  </a:cubicBezTo>
                  <a:cubicBezTo>
                    <a:pt x="112" y="1255"/>
                    <a:pt x="157" y="1311"/>
                    <a:pt x="190" y="1367"/>
                  </a:cubicBezTo>
                  <a:lnTo>
                    <a:pt x="269" y="1389"/>
                  </a:lnTo>
                  <a:lnTo>
                    <a:pt x="324" y="1355"/>
                  </a:lnTo>
                  <a:cubicBezTo>
                    <a:pt x="380" y="1344"/>
                    <a:pt x="436" y="1299"/>
                    <a:pt x="503" y="1266"/>
                  </a:cubicBezTo>
                  <a:lnTo>
                    <a:pt x="637" y="1199"/>
                  </a:lnTo>
                  <a:lnTo>
                    <a:pt x="727" y="1165"/>
                  </a:lnTo>
                  <a:lnTo>
                    <a:pt x="917" y="1132"/>
                  </a:lnTo>
                  <a:lnTo>
                    <a:pt x="1274" y="1087"/>
                  </a:lnTo>
                  <a:cubicBezTo>
                    <a:pt x="1364" y="1076"/>
                    <a:pt x="1464" y="1065"/>
                    <a:pt x="1486" y="1065"/>
                  </a:cubicBezTo>
                  <a:lnTo>
                    <a:pt x="1565" y="1288"/>
                  </a:lnTo>
                  <a:cubicBezTo>
                    <a:pt x="1632" y="1188"/>
                    <a:pt x="1676" y="1076"/>
                    <a:pt x="1688" y="964"/>
                  </a:cubicBezTo>
                  <a:cubicBezTo>
                    <a:pt x="1721" y="707"/>
                    <a:pt x="1632" y="462"/>
                    <a:pt x="1475" y="283"/>
                  </a:cubicBezTo>
                  <a:cubicBezTo>
                    <a:pt x="1352" y="137"/>
                    <a:pt x="1185" y="48"/>
                    <a:pt x="995" y="15"/>
                  </a:cubicBezTo>
                  <a:cubicBezTo>
                    <a:pt x="943" y="5"/>
                    <a:pt x="891"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1"/>
            <p:cNvSpPr/>
            <p:nvPr/>
          </p:nvSpPr>
          <p:spPr>
            <a:xfrm>
              <a:off x="7866325" y="4431050"/>
              <a:ext cx="73800" cy="63350"/>
            </a:xfrm>
            <a:custGeom>
              <a:avLst/>
              <a:gdLst/>
              <a:ahLst/>
              <a:cxnLst/>
              <a:rect l="l" t="t" r="r" b="b"/>
              <a:pathLst>
                <a:path w="1476" h="1267" extrusionOk="0">
                  <a:moveTo>
                    <a:pt x="742" y="606"/>
                  </a:moveTo>
                  <a:cubicBezTo>
                    <a:pt x="748" y="606"/>
                    <a:pt x="754" y="606"/>
                    <a:pt x="761" y="607"/>
                  </a:cubicBezTo>
                  <a:cubicBezTo>
                    <a:pt x="940" y="639"/>
                    <a:pt x="910" y="889"/>
                    <a:pt x="756" y="889"/>
                  </a:cubicBezTo>
                  <a:cubicBezTo>
                    <a:pt x="747" y="889"/>
                    <a:pt x="737" y="888"/>
                    <a:pt x="727" y="886"/>
                  </a:cubicBezTo>
                  <a:cubicBezTo>
                    <a:pt x="545" y="865"/>
                    <a:pt x="589" y="606"/>
                    <a:pt x="742" y="606"/>
                  </a:cubicBezTo>
                  <a:close/>
                  <a:moveTo>
                    <a:pt x="743" y="0"/>
                  </a:moveTo>
                  <a:cubicBezTo>
                    <a:pt x="651" y="0"/>
                    <a:pt x="560" y="19"/>
                    <a:pt x="470" y="60"/>
                  </a:cubicBezTo>
                  <a:cubicBezTo>
                    <a:pt x="515" y="238"/>
                    <a:pt x="571" y="417"/>
                    <a:pt x="649" y="585"/>
                  </a:cubicBezTo>
                  <a:cubicBezTo>
                    <a:pt x="615" y="607"/>
                    <a:pt x="582" y="652"/>
                    <a:pt x="571" y="697"/>
                  </a:cubicBezTo>
                  <a:cubicBezTo>
                    <a:pt x="392" y="663"/>
                    <a:pt x="224" y="652"/>
                    <a:pt x="57" y="652"/>
                  </a:cubicBezTo>
                  <a:lnTo>
                    <a:pt x="12" y="652"/>
                  </a:lnTo>
                  <a:cubicBezTo>
                    <a:pt x="1" y="741"/>
                    <a:pt x="1" y="819"/>
                    <a:pt x="12" y="898"/>
                  </a:cubicBezTo>
                  <a:cubicBezTo>
                    <a:pt x="23" y="1043"/>
                    <a:pt x="113" y="1166"/>
                    <a:pt x="202" y="1266"/>
                  </a:cubicBezTo>
                  <a:cubicBezTo>
                    <a:pt x="358" y="1210"/>
                    <a:pt x="593" y="1099"/>
                    <a:pt x="671" y="931"/>
                  </a:cubicBezTo>
                  <a:cubicBezTo>
                    <a:pt x="694" y="942"/>
                    <a:pt x="738" y="942"/>
                    <a:pt x="761" y="942"/>
                  </a:cubicBezTo>
                  <a:cubicBezTo>
                    <a:pt x="783" y="987"/>
                    <a:pt x="794" y="1021"/>
                    <a:pt x="794" y="1043"/>
                  </a:cubicBezTo>
                  <a:cubicBezTo>
                    <a:pt x="895" y="1032"/>
                    <a:pt x="1286" y="987"/>
                    <a:pt x="1364" y="976"/>
                  </a:cubicBezTo>
                  <a:lnTo>
                    <a:pt x="1409" y="1099"/>
                  </a:lnTo>
                  <a:cubicBezTo>
                    <a:pt x="1431" y="1032"/>
                    <a:pt x="1465" y="965"/>
                    <a:pt x="1476" y="886"/>
                  </a:cubicBezTo>
                  <a:cubicBezTo>
                    <a:pt x="1420" y="875"/>
                    <a:pt x="1342" y="864"/>
                    <a:pt x="1264" y="831"/>
                  </a:cubicBezTo>
                  <a:cubicBezTo>
                    <a:pt x="1174" y="808"/>
                    <a:pt x="1062" y="775"/>
                    <a:pt x="962" y="764"/>
                  </a:cubicBezTo>
                  <a:cubicBezTo>
                    <a:pt x="962" y="719"/>
                    <a:pt x="951" y="663"/>
                    <a:pt x="917" y="618"/>
                  </a:cubicBezTo>
                  <a:cubicBezTo>
                    <a:pt x="1029" y="473"/>
                    <a:pt x="1152" y="317"/>
                    <a:pt x="1252" y="194"/>
                  </a:cubicBezTo>
                  <a:cubicBezTo>
                    <a:pt x="1103" y="75"/>
                    <a:pt x="925"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1"/>
            <p:cNvSpPr/>
            <p:nvPr/>
          </p:nvSpPr>
          <p:spPr>
            <a:xfrm>
              <a:off x="7845125" y="4334000"/>
              <a:ext cx="156450" cy="30800"/>
            </a:xfrm>
            <a:custGeom>
              <a:avLst/>
              <a:gdLst/>
              <a:ahLst/>
              <a:cxnLst/>
              <a:rect l="l" t="t" r="r" b="b"/>
              <a:pathLst>
                <a:path w="3129" h="616" extrusionOk="0">
                  <a:moveTo>
                    <a:pt x="12" y="1"/>
                  </a:moveTo>
                  <a:lnTo>
                    <a:pt x="0" y="90"/>
                  </a:lnTo>
                  <a:cubicBezTo>
                    <a:pt x="291" y="168"/>
                    <a:pt x="883" y="280"/>
                    <a:pt x="1553" y="392"/>
                  </a:cubicBezTo>
                  <a:cubicBezTo>
                    <a:pt x="2235" y="503"/>
                    <a:pt x="2827" y="582"/>
                    <a:pt x="3118" y="615"/>
                  </a:cubicBezTo>
                  <a:lnTo>
                    <a:pt x="3129" y="515"/>
                  </a:lnTo>
                  <a:lnTo>
                    <a:pt x="1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1"/>
            <p:cNvSpPr/>
            <p:nvPr/>
          </p:nvSpPr>
          <p:spPr>
            <a:xfrm>
              <a:off x="7836725" y="4329550"/>
              <a:ext cx="174900" cy="33150"/>
            </a:xfrm>
            <a:custGeom>
              <a:avLst/>
              <a:gdLst/>
              <a:ahLst/>
              <a:cxnLst/>
              <a:rect l="l" t="t" r="r" b="b"/>
              <a:pathLst>
                <a:path w="3498" h="663" extrusionOk="0">
                  <a:moveTo>
                    <a:pt x="12" y="0"/>
                  </a:moveTo>
                  <a:lnTo>
                    <a:pt x="1" y="67"/>
                  </a:lnTo>
                  <a:cubicBezTo>
                    <a:pt x="1" y="101"/>
                    <a:pt x="772" y="246"/>
                    <a:pt x="1733" y="414"/>
                  </a:cubicBezTo>
                  <a:cubicBezTo>
                    <a:pt x="2611" y="557"/>
                    <a:pt x="3340" y="662"/>
                    <a:pt x="3459" y="662"/>
                  </a:cubicBezTo>
                  <a:cubicBezTo>
                    <a:pt x="3470" y="662"/>
                    <a:pt x="3476" y="661"/>
                    <a:pt x="3476" y="660"/>
                  </a:cubicBezTo>
                  <a:lnTo>
                    <a:pt x="3498" y="59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1"/>
            <p:cNvSpPr/>
            <p:nvPr/>
          </p:nvSpPr>
          <p:spPr>
            <a:xfrm>
              <a:off x="7837275" y="4328650"/>
              <a:ext cx="174350" cy="29750"/>
            </a:xfrm>
            <a:custGeom>
              <a:avLst/>
              <a:gdLst/>
              <a:ahLst/>
              <a:cxnLst/>
              <a:rect l="l" t="t" r="r" b="b"/>
              <a:pathLst>
                <a:path w="3487" h="595" extrusionOk="0">
                  <a:moveTo>
                    <a:pt x="39" y="1"/>
                  </a:moveTo>
                  <a:cubicBezTo>
                    <a:pt x="14" y="1"/>
                    <a:pt x="1" y="3"/>
                    <a:pt x="1" y="7"/>
                  </a:cubicBezTo>
                  <a:cubicBezTo>
                    <a:pt x="1" y="29"/>
                    <a:pt x="772" y="197"/>
                    <a:pt x="1733" y="354"/>
                  </a:cubicBezTo>
                  <a:cubicBezTo>
                    <a:pt x="2579" y="499"/>
                    <a:pt x="3282" y="595"/>
                    <a:pt x="3449" y="595"/>
                  </a:cubicBezTo>
                  <a:cubicBezTo>
                    <a:pt x="3474" y="595"/>
                    <a:pt x="3487" y="592"/>
                    <a:pt x="3487" y="588"/>
                  </a:cubicBezTo>
                  <a:cubicBezTo>
                    <a:pt x="3487" y="566"/>
                    <a:pt x="2716" y="409"/>
                    <a:pt x="1755" y="242"/>
                  </a:cubicBezTo>
                  <a:cubicBezTo>
                    <a:pt x="909" y="96"/>
                    <a:pt x="206" y="1"/>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1"/>
            <p:cNvSpPr/>
            <p:nvPr/>
          </p:nvSpPr>
          <p:spPr>
            <a:xfrm>
              <a:off x="7836725" y="4384850"/>
              <a:ext cx="156500" cy="28550"/>
            </a:xfrm>
            <a:custGeom>
              <a:avLst/>
              <a:gdLst/>
              <a:ahLst/>
              <a:cxnLst/>
              <a:rect l="l" t="t" r="r" b="b"/>
              <a:pathLst>
                <a:path w="3130" h="571" extrusionOk="0">
                  <a:moveTo>
                    <a:pt x="12" y="0"/>
                  </a:moveTo>
                  <a:lnTo>
                    <a:pt x="1" y="56"/>
                  </a:lnTo>
                  <a:cubicBezTo>
                    <a:pt x="146" y="79"/>
                    <a:pt x="3062" y="570"/>
                    <a:pt x="3107" y="570"/>
                  </a:cubicBezTo>
                  <a:lnTo>
                    <a:pt x="3118" y="514"/>
                  </a:lnTo>
                  <a:cubicBezTo>
                    <a:pt x="3129" y="514"/>
                    <a:pt x="157" y="12"/>
                    <a:pt x="1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1"/>
            <p:cNvSpPr/>
            <p:nvPr/>
          </p:nvSpPr>
          <p:spPr>
            <a:xfrm>
              <a:off x="7834525" y="4399950"/>
              <a:ext cx="155900" cy="29100"/>
            </a:xfrm>
            <a:custGeom>
              <a:avLst/>
              <a:gdLst/>
              <a:ahLst/>
              <a:cxnLst/>
              <a:rect l="l" t="t" r="r" b="b"/>
              <a:pathLst>
                <a:path w="3118" h="582" extrusionOk="0">
                  <a:moveTo>
                    <a:pt x="22" y="0"/>
                  </a:moveTo>
                  <a:lnTo>
                    <a:pt x="0" y="56"/>
                  </a:lnTo>
                  <a:lnTo>
                    <a:pt x="3106" y="581"/>
                  </a:lnTo>
                  <a:lnTo>
                    <a:pt x="3117" y="525"/>
                  </a:lnTo>
                  <a:cubicBezTo>
                    <a:pt x="3106" y="525"/>
                    <a:pt x="67" y="22"/>
                    <a:pt x="22"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1"/>
            <p:cNvSpPr/>
            <p:nvPr/>
          </p:nvSpPr>
          <p:spPr>
            <a:xfrm>
              <a:off x="7826675" y="4386850"/>
              <a:ext cx="175050" cy="39000"/>
            </a:xfrm>
            <a:custGeom>
              <a:avLst/>
              <a:gdLst/>
              <a:ahLst/>
              <a:cxnLst/>
              <a:rect l="l" t="t" r="r" b="b"/>
              <a:pathLst>
                <a:path w="3501" h="780" extrusionOk="0">
                  <a:moveTo>
                    <a:pt x="176" y="0"/>
                  </a:moveTo>
                  <a:cubicBezTo>
                    <a:pt x="104" y="0"/>
                    <a:pt x="44" y="24"/>
                    <a:pt x="34" y="106"/>
                  </a:cubicBezTo>
                  <a:cubicBezTo>
                    <a:pt x="1" y="296"/>
                    <a:pt x="258" y="262"/>
                    <a:pt x="369" y="296"/>
                  </a:cubicBezTo>
                  <a:cubicBezTo>
                    <a:pt x="1051" y="407"/>
                    <a:pt x="3174" y="765"/>
                    <a:pt x="3330" y="776"/>
                  </a:cubicBezTo>
                  <a:cubicBezTo>
                    <a:pt x="3339" y="778"/>
                    <a:pt x="3348" y="779"/>
                    <a:pt x="3357" y="779"/>
                  </a:cubicBezTo>
                  <a:cubicBezTo>
                    <a:pt x="3479" y="779"/>
                    <a:pt x="3500" y="562"/>
                    <a:pt x="3375" y="530"/>
                  </a:cubicBezTo>
                  <a:cubicBezTo>
                    <a:pt x="2481" y="374"/>
                    <a:pt x="1308" y="184"/>
                    <a:pt x="414" y="39"/>
                  </a:cubicBezTo>
                  <a:cubicBezTo>
                    <a:pt x="360" y="33"/>
                    <a:pt x="260"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1"/>
            <p:cNvSpPr/>
            <p:nvPr/>
          </p:nvSpPr>
          <p:spPr>
            <a:xfrm>
              <a:off x="7831175" y="4345200"/>
              <a:ext cx="56450" cy="148100"/>
            </a:xfrm>
            <a:custGeom>
              <a:avLst/>
              <a:gdLst/>
              <a:ahLst/>
              <a:cxnLst/>
              <a:rect l="l" t="t" r="r" b="b"/>
              <a:pathLst>
                <a:path w="1129" h="2962" extrusionOk="0">
                  <a:moveTo>
                    <a:pt x="458" y="0"/>
                  </a:moveTo>
                  <a:cubicBezTo>
                    <a:pt x="425" y="257"/>
                    <a:pt x="0" y="2805"/>
                    <a:pt x="0" y="2805"/>
                  </a:cubicBezTo>
                  <a:lnTo>
                    <a:pt x="659" y="2961"/>
                  </a:lnTo>
                  <a:lnTo>
                    <a:pt x="1129" y="112"/>
                  </a:lnTo>
                  <a:lnTo>
                    <a:pt x="4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1"/>
            <p:cNvSpPr/>
            <p:nvPr/>
          </p:nvSpPr>
          <p:spPr>
            <a:xfrm>
              <a:off x="7960225" y="4366400"/>
              <a:ext cx="32450" cy="133000"/>
            </a:xfrm>
            <a:custGeom>
              <a:avLst/>
              <a:gdLst/>
              <a:ahLst/>
              <a:cxnLst/>
              <a:rect l="l" t="t" r="r" b="b"/>
              <a:pathLst>
                <a:path w="649" h="2660" extrusionOk="0">
                  <a:moveTo>
                    <a:pt x="447" y="1"/>
                  </a:moveTo>
                  <a:cubicBezTo>
                    <a:pt x="413" y="269"/>
                    <a:pt x="0" y="2660"/>
                    <a:pt x="0" y="2660"/>
                  </a:cubicBezTo>
                  <a:lnTo>
                    <a:pt x="212" y="2615"/>
                  </a:lnTo>
                  <a:cubicBezTo>
                    <a:pt x="212" y="2615"/>
                    <a:pt x="603" y="302"/>
                    <a:pt x="648" y="45"/>
                  </a:cubicBezTo>
                  <a:lnTo>
                    <a:pt x="44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1"/>
            <p:cNvSpPr/>
            <p:nvPr/>
          </p:nvSpPr>
          <p:spPr>
            <a:xfrm>
              <a:off x="7928375" y="4360850"/>
              <a:ext cx="48100" cy="143050"/>
            </a:xfrm>
            <a:custGeom>
              <a:avLst/>
              <a:gdLst/>
              <a:ahLst/>
              <a:cxnLst/>
              <a:rect l="l" t="t" r="r" b="b"/>
              <a:pathLst>
                <a:path w="962" h="2861" extrusionOk="0">
                  <a:moveTo>
                    <a:pt x="402" y="0"/>
                  </a:moveTo>
                  <a:cubicBezTo>
                    <a:pt x="402" y="0"/>
                    <a:pt x="56" y="2101"/>
                    <a:pt x="0" y="2413"/>
                  </a:cubicBezTo>
                  <a:lnTo>
                    <a:pt x="134" y="2402"/>
                  </a:lnTo>
                  <a:cubicBezTo>
                    <a:pt x="179" y="2525"/>
                    <a:pt x="235" y="2726"/>
                    <a:pt x="279" y="2860"/>
                  </a:cubicBezTo>
                  <a:lnTo>
                    <a:pt x="514" y="2804"/>
                  </a:lnTo>
                  <a:lnTo>
                    <a:pt x="961" y="101"/>
                  </a:lnTo>
                  <a:lnTo>
                    <a:pt x="402"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61"/>
          <p:cNvGrpSpPr/>
          <p:nvPr/>
        </p:nvGrpSpPr>
        <p:grpSpPr>
          <a:xfrm>
            <a:off x="1896545" y="4388820"/>
            <a:ext cx="268200" cy="257520"/>
            <a:chOff x="7725575" y="4095450"/>
            <a:chExt cx="223500" cy="214600"/>
          </a:xfrm>
        </p:grpSpPr>
        <p:sp>
          <p:nvSpPr>
            <p:cNvPr id="2622" name="Google Shape;2622;p61"/>
            <p:cNvSpPr/>
            <p:nvPr/>
          </p:nvSpPr>
          <p:spPr>
            <a:xfrm>
              <a:off x="7732825" y="4095450"/>
              <a:ext cx="216250" cy="206750"/>
            </a:xfrm>
            <a:custGeom>
              <a:avLst/>
              <a:gdLst/>
              <a:ahLst/>
              <a:cxnLst/>
              <a:rect l="l" t="t" r="r" b="b"/>
              <a:pathLst>
                <a:path w="4325" h="4135" extrusionOk="0">
                  <a:moveTo>
                    <a:pt x="2101" y="1"/>
                  </a:moveTo>
                  <a:lnTo>
                    <a:pt x="1107" y="861"/>
                  </a:lnTo>
                  <a:lnTo>
                    <a:pt x="1062" y="895"/>
                  </a:lnTo>
                  <a:lnTo>
                    <a:pt x="1017" y="928"/>
                  </a:lnTo>
                  <a:lnTo>
                    <a:pt x="906" y="1029"/>
                  </a:lnTo>
                  <a:lnTo>
                    <a:pt x="861" y="1062"/>
                  </a:lnTo>
                  <a:lnTo>
                    <a:pt x="827" y="1096"/>
                  </a:lnTo>
                  <a:lnTo>
                    <a:pt x="124" y="1699"/>
                  </a:lnTo>
                  <a:lnTo>
                    <a:pt x="79" y="1721"/>
                  </a:lnTo>
                  <a:lnTo>
                    <a:pt x="56" y="1744"/>
                  </a:lnTo>
                  <a:lnTo>
                    <a:pt x="23" y="1766"/>
                  </a:lnTo>
                  <a:lnTo>
                    <a:pt x="1" y="1789"/>
                  </a:lnTo>
                  <a:lnTo>
                    <a:pt x="2001" y="4135"/>
                  </a:lnTo>
                  <a:lnTo>
                    <a:pt x="2012" y="4135"/>
                  </a:lnTo>
                  <a:lnTo>
                    <a:pt x="2023" y="4124"/>
                  </a:lnTo>
                  <a:lnTo>
                    <a:pt x="2056" y="4101"/>
                  </a:lnTo>
                  <a:lnTo>
                    <a:pt x="2079" y="4079"/>
                  </a:lnTo>
                  <a:lnTo>
                    <a:pt x="2123" y="4045"/>
                  </a:lnTo>
                  <a:lnTo>
                    <a:pt x="2816" y="3453"/>
                  </a:lnTo>
                  <a:lnTo>
                    <a:pt x="2861" y="3409"/>
                  </a:lnTo>
                  <a:lnTo>
                    <a:pt x="2906" y="3386"/>
                  </a:lnTo>
                  <a:lnTo>
                    <a:pt x="3017" y="3286"/>
                  </a:lnTo>
                  <a:lnTo>
                    <a:pt x="3062" y="3263"/>
                  </a:lnTo>
                  <a:lnTo>
                    <a:pt x="3096" y="3219"/>
                  </a:lnTo>
                  <a:lnTo>
                    <a:pt x="4325" y="2168"/>
                  </a:lnTo>
                  <a:lnTo>
                    <a:pt x="4302" y="2168"/>
                  </a:lnTo>
                  <a:lnTo>
                    <a:pt x="4202" y="2023"/>
                  </a:lnTo>
                  <a:lnTo>
                    <a:pt x="3811" y="1498"/>
                  </a:lnTo>
                  <a:lnTo>
                    <a:pt x="3732" y="1386"/>
                  </a:lnTo>
                  <a:lnTo>
                    <a:pt x="3677" y="1330"/>
                  </a:lnTo>
                  <a:lnTo>
                    <a:pt x="3632" y="1319"/>
                  </a:lnTo>
                  <a:lnTo>
                    <a:pt x="3297" y="1219"/>
                  </a:lnTo>
                  <a:lnTo>
                    <a:pt x="3207" y="1208"/>
                  </a:lnTo>
                  <a:lnTo>
                    <a:pt x="3062" y="1096"/>
                  </a:lnTo>
                  <a:lnTo>
                    <a:pt x="2693" y="861"/>
                  </a:lnTo>
                  <a:lnTo>
                    <a:pt x="2582" y="772"/>
                  </a:lnTo>
                  <a:lnTo>
                    <a:pt x="2626" y="660"/>
                  </a:lnTo>
                  <a:lnTo>
                    <a:pt x="2660" y="559"/>
                  </a:lnTo>
                  <a:lnTo>
                    <a:pt x="2760" y="347"/>
                  </a:lnTo>
                  <a:lnTo>
                    <a:pt x="2559" y="247"/>
                  </a:lnTo>
                  <a:lnTo>
                    <a:pt x="2425" y="168"/>
                  </a:lnTo>
                  <a:lnTo>
                    <a:pt x="2246" y="68"/>
                  </a:lnTo>
                  <a:lnTo>
                    <a:pt x="2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1"/>
            <p:cNvSpPr/>
            <p:nvPr/>
          </p:nvSpPr>
          <p:spPr>
            <a:xfrm>
              <a:off x="7735625" y="4180400"/>
              <a:ext cx="103400" cy="120700"/>
            </a:xfrm>
            <a:custGeom>
              <a:avLst/>
              <a:gdLst/>
              <a:ahLst/>
              <a:cxnLst/>
              <a:rect l="l" t="t" r="r" b="b"/>
              <a:pathLst>
                <a:path w="2068" h="2414" extrusionOk="0">
                  <a:moveTo>
                    <a:pt x="68" y="0"/>
                  </a:moveTo>
                  <a:lnTo>
                    <a:pt x="0" y="45"/>
                  </a:lnTo>
                  <a:lnTo>
                    <a:pt x="2000" y="2413"/>
                  </a:lnTo>
                  <a:lnTo>
                    <a:pt x="2067" y="2358"/>
                  </a:lnTo>
                  <a:cubicBezTo>
                    <a:pt x="1889" y="2112"/>
                    <a:pt x="1520" y="1676"/>
                    <a:pt x="1084" y="1151"/>
                  </a:cubicBezTo>
                  <a:cubicBezTo>
                    <a:pt x="660" y="637"/>
                    <a:pt x="269" y="201"/>
                    <a:pt x="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1"/>
            <p:cNvSpPr/>
            <p:nvPr/>
          </p:nvSpPr>
          <p:spPr>
            <a:xfrm>
              <a:off x="7727225" y="4175350"/>
              <a:ext cx="115700" cy="134150"/>
            </a:xfrm>
            <a:custGeom>
              <a:avLst/>
              <a:gdLst/>
              <a:ahLst/>
              <a:cxnLst/>
              <a:rect l="l" t="t" r="r" b="b"/>
              <a:pathLst>
                <a:path w="2314" h="2683" extrusionOk="0">
                  <a:moveTo>
                    <a:pt x="58" y="0"/>
                  </a:moveTo>
                  <a:cubicBezTo>
                    <a:pt x="57" y="0"/>
                    <a:pt x="57" y="0"/>
                    <a:pt x="57" y="1"/>
                  </a:cubicBezTo>
                  <a:lnTo>
                    <a:pt x="1" y="34"/>
                  </a:lnTo>
                  <a:lnTo>
                    <a:pt x="2235" y="2682"/>
                  </a:lnTo>
                  <a:lnTo>
                    <a:pt x="2291" y="2637"/>
                  </a:lnTo>
                  <a:cubicBezTo>
                    <a:pt x="2314" y="2626"/>
                    <a:pt x="1833" y="2012"/>
                    <a:pt x="1219" y="1285"/>
                  </a:cubicBezTo>
                  <a:cubicBezTo>
                    <a:pt x="610" y="566"/>
                    <a:pt x="89"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1"/>
            <p:cNvSpPr/>
            <p:nvPr/>
          </p:nvSpPr>
          <p:spPr>
            <a:xfrm>
              <a:off x="7725575" y="4178150"/>
              <a:ext cx="114550" cy="131900"/>
            </a:xfrm>
            <a:custGeom>
              <a:avLst/>
              <a:gdLst/>
              <a:ahLst/>
              <a:cxnLst/>
              <a:rect l="l" t="t" r="r" b="b"/>
              <a:pathLst>
                <a:path w="2291" h="2638" extrusionOk="0">
                  <a:moveTo>
                    <a:pt x="35" y="0"/>
                  </a:moveTo>
                  <a:cubicBezTo>
                    <a:pt x="34" y="0"/>
                    <a:pt x="34" y="0"/>
                    <a:pt x="34" y="0"/>
                  </a:cubicBezTo>
                  <a:cubicBezTo>
                    <a:pt x="0" y="12"/>
                    <a:pt x="492" y="615"/>
                    <a:pt x="1106" y="1352"/>
                  </a:cubicBezTo>
                  <a:cubicBezTo>
                    <a:pt x="1715" y="2072"/>
                    <a:pt x="2225" y="2637"/>
                    <a:pt x="2267" y="2637"/>
                  </a:cubicBezTo>
                  <a:cubicBezTo>
                    <a:pt x="2268" y="2637"/>
                    <a:pt x="2268" y="2637"/>
                    <a:pt x="2268" y="2637"/>
                  </a:cubicBezTo>
                  <a:cubicBezTo>
                    <a:pt x="2291" y="2615"/>
                    <a:pt x="1810" y="2012"/>
                    <a:pt x="1196" y="1285"/>
                  </a:cubicBezTo>
                  <a:cubicBezTo>
                    <a:pt x="587" y="566"/>
                    <a:pt x="66"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1"/>
            <p:cNvSpPr/>
            <p:nvPr/>
          </p:nvSpPr>
          <p:spPr>
            <a:xfrm>
              <a:off x="7835075" y="4123950"/>
              <a:ext cx="82150" cy="81950"/>
            </a:xfrm>
            <a:custGeom>
              <a:avLst/>
              <a:gdLst/>
              <a:ahLst/>
              <a:cxnLst/>
              <a:rect l="l" t="t" r="r" b="b"/>
              <a:pathLst>
                <a:path w="1643" h="1639" extrusionOk="0">
                  <a:moveTo>
                    <a:pt x="604" y="1"/>
                  </a:moveTo>
                  <a:cubicBezTo>
                    <a:pt x="492" y="34"/>
                    <a:pt x="391" y="90"/>
                    <a:pt x="302" y="168"/>
                  </a:cubicBezTo>
                  <a:cubicBezTo>
                    <a:pt x="101" y="336"/>
                    <a:pt x="0" y="582"/>
                    <a:pt x="0" y="827"/>
                  </a:cubicBezTo>
                  <a:cubicBezTo>
                    <a:pt x="0" y="1006"/>
                    <a:pt x="78" y="1196"/>
                    <a:pt x="201" y="1353"/>
                  </a:cubicBezTo>
                  <a:cubicBezTo>
                    <a:pt x="356" y="1546"/>
                    <a:pt x="586" y="1639"/>
                    <a:pt x="818" y="1639"/>
                  </a:cubicBezTo>
                  <a:cubicBezTo>
                    <a:pt x="855" y="1639"/>
                    <a:pt x="891" y="1636"/>
                    <a:pt x="928" y="1632"/>
                  </a:cubicBezTo>
                  <a:cubicBezTo>
                    <a:pt x="1084" y="1610"/>
                    <a:pt x="1240" y="1543"/>
                    <a:pt x="1363" y="1431"/>
                  </a:cubicBezTo>
                  <a:cubicBezTo>
                    <a:pt x="1486" y="1319"/>
                    <a:pt x="1564" y="1185"/>
                    <a:pt x="1609" y="1040"/>
                  </a:cubicBezTo>
                  <a:cubicBezTo>
                    <a:pt x="1620" y="973"/>
                    <a:pt x="1643" y="906"/>
                    <a:pt x="1643" y="827"/>
                  </a:cubicBezTo>
                  <a:lnTo>
                    <a:pt x="1632" y="760"/>
                  </a:lnTo>
                  <a:lnTo>
                    <a:pt x="1564" y="749"/>
                  </a:lnTo>
                  <a:cubicBezTo>
                    <a:pt x="1564" y="749"/>
                    <a:pt x="1531" y="727"/>
                    <a:pt x="1475" y="716"/>
                  </a:cubicBezTo>
                  <a:lnTo>
                    <a:pt x="1263" y="660"/>
                  </a:lnTo>
                  <a:lnTo>
                    <a:pt x="1229" y="660"/>
                  </a:lnTo>
                  <a:lnTo>
                    <a:pt x="1151" y="638"/>
                  </a:lnTo>
                  <a:lnTo>
                    <a:pt x="995" y="537"/>
                  </a:lnTo>
                  <a:cubicBezTo>
                    <a:pt x="916" y="481"/>
                    <a:pt x="604" y="269"/>
                    <a:pt x="525" y="213"/>
                  </a:cubicBezTo>
                  <a:lnTo>
                    <a:pt x="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1"/>
            <p:cNvSpPr/>
            <p:nvPr/>
          </p:nvSpPr>
          <p:spPr>
            <a:xfrm>
              <a:off x="7769725" y="4136750"/>
              <a:ext cx="121200" cy="133250"/>
            </a:xfrm>
            <a:custGeom>
              <a:avLst/>
              <a:gdLst/>
              <a:ahLst/>
              <a:cxnLst/>
              <a:rect l="l" t="t" r="r" b="b"/>
              <a:pathLst>
                <a:path w="2424" h="2665" extrusionOk="0">
                  <a:moveTo>
                    <a:pt x="200" y="1"/>
                  </a:moveTo>
                  <a:cubicBezTo>
                    <a:pt x="176" y="1"/>
                    <a:pt x="150" y="11"/>
                    <a:pt x="123" y="35"/>
                  </a:cubicBezTo>
                  <a:cubicBezTo>
                    <a:pt x="0" y="136"/>
                    <a:pt x="168" y="270"/>
                    <a:pt x="235" y="348"/>
                  </a:cubicBezTo>
                  <a:cubicBezTo>
                    <a:pt x="760" y="951"/>
                    <a:pt x="1497" y="1834"/>
                    <a:pt x="2011" y="2449"/>
                  </a:cubicBezTo>
                  <a:lnTo>
                    <a:pt x="2168" y="2627"/>
                  </a:lnTo>
                  <a:cubicBezTo>
                    <a:pt x="2186" y="2653"/>
                    <a:pt x="2211" y="2664"/>
                    <a:pt x="2237" y="2664"/>
                  </a:cubicBezTo>
                  <a:cubicBezTo>
                    <a:pt x="2323" y="2664"/>
                    <a:pt x="2424" y="2545"/>
                    <a:pt x="2346" y="2460"/>
                  </a:cubicBezTo>
                  <a:cubicBezTo>
                    <a:pt x="1754" y="1778"/>
                    <a:pt x="994" y="873"/>
                    <a:pt x="425" y="180"/>
                  </a:cubicBezTo>
                  <a:cubicBezTo>
                    <a:pt x="364" y="128"/>
                    <a:pt x="289"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1"/>
            <p:cNvSpPr/>
            <p:nvPr/>
          </p:nvSpPr>
          <p:spPr>
            <a:xfrm>
              <a:off x="7785925" y="4138500"/>
              <a:ext cx="101700" cy="119000"/>
            </a:xfrm>
            <a:custGeom>
              <a:avLst/>
              <a:gdLst/>
              <a:ahLst/>
              <a:cxnLst/>
              <a:rect l="l" t="t" r="r" b="b"/>
              <a:pathLst>
                <a:path w="2034" h="2380" extrusionOk="0">
                  <a:moveTo>
                    <a:pt x="45" y="0"/>
                  </a:moveTo>
                  <a:lnTo>
                    <a:pt x="0" y="34"/>
                  </a:lnTo>
                  <a:cubicBezTo>
                    <a:pt x="436" y="559"/>
                    <a:pt x="1453" y="1743"/>
                    <a:pt x="1866" y="2246"/>
                  </a:cubicBezTo>
                  <a:cubicBezTo>
                    <a:pt x="1911" y="2279"/>
                    <a:pt x="1955" y="2335"/>
                    <a:pt x="2000" y="2380"/>
                  </a:cubicBezTo>
                  <a:lnTo>
                    <a:pt x="2034" y="2358"/>
                  </a:lnTo>
                  <a:cubicBezTo>
                    <a:pt x="1553" y="1765"/>
                    <a:pt x="548" y="581"/>
                    <a:pt x="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1"/>
            <p:cNvSpPr/>
            <p:nvPr/>
          </p:nvSpPr>
          <p:spPr>
            <a:xfrm>
              <a:off x="7773625" y="4148550"/>
              <a:ext cx="102250" cy="120150"/>
            </a:xfrm>
            <a:custGeom>
              <a:avLst/>
              <a:gdLst/>
              <a:ahLst/>
              <a:cxnLst/>
              <a:rect l="l" t="t" r="r" b="b"/>
              <a:pathLst>
                <a:path w="2045" h="2403" extrusionOk="0">
                  <a:moveTo>
                    <a:pt x="45" y="0"/>
                  </a:moveTo>
                  <a:lnTo>
                    <a:pt x="0" y="45"/>
                  </a:lnTo>
                  <a:cubicBezTo>
                    <a:pt x="414" y="525"/>
                    <a:pt x="1620" y="1944"/>
                    <a:pt x="2000" y="2402"/>
                  </a:cubicBezTo>
                  <a:lnTo>
                    <a:pt x="2045" y="2369"/>
                  </a:lnTo>
                  <a:cubicBezTo>
                    <a:pt x="2000" y="2313"/>
                    <a:pt x="1922" y="2213"/>
                    <a:pt x="1922" y="2213"/>
                  </a:cubicBezTo>
                  <a:cubicBezTo>
                    <a:pt x="1643" y="1877"/>
                    <a:pt x="358" y="369"/>
                    <a:pt x="4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1"/>
            <p:cNvSpPr/>
            <p:nvPr/>
          </p:nvSpPr>
          <p:spPr>
            <a:xfrm>
              <a:off x="7839525" y="4128450"/>
              <a:ext cx="75450" cy="69300"/>
            </a:xfrm>
            <a:custGeom>
              <a:avLst/>
              <a:gdLst/>
              <a:ahLst/>
              <a:cxnLst/>
              <a:rect l="l" t="t" r="r" b="b"/>
              <a:pathLst>
                <a:path w="1509" h="1386" extrusionOk="0">
                  <a:moveTo>
                    <a:pt x="756" y="559"/>
                  </a:moveTo>
                  <a:cubicBezTo>
                    <a:pt x="865" y="559"/>
                    <a:pt x="956" y="705"/>
                    <a:pt x="850" y="793"/>
                  </a:cubicBezTo>
                  <a:cubicBezTo>
                    <a:pt x="822" y="816"/>
                    <a:pt x="793" y="826"/>
                    <a:pt x="766" y="826"/>
                  </a:cubicBezTo>
                  <a:cubicBezTo>
                    <a:pt x="659" y="826"/>
                    <a:pt x="573" y="681"/>
                    <a:pt x="671" y="592"/>
                  </a:cubicBezTo>
                  <a:cubicBezTo>
                    <a:pt x="699" y="569"/>
                    <a:pt x="728" y="559"/>
                    <a:pt x="756" y="559"/>
                  </a:cubicBezTo>
                  <a:close/>
                  <a:moveTo>
                    <a:pt x="459" y="0"/>
                  </a:moveTo>
                  <a:lnTo>
                    <a:pt x="459" y="0"/>
                  </a:lnTo>
                  <a:cubicBezTo>
                    <a:pt x="392" y="34"/>
                    <a:pt x="336" y="67"/>
                    <a:pt x="280" y="112"/>
                  </a:cubicBezTo>
                  <a:cubicBezTo>
                    <a:pt x="358" y="268"/>
                    <a:pt x="481" y="402"/>
                    <a:pt x="593" y="559"/>
                  </a:cubicBezTo>
                  <a:cubicBezTo>
                    <a:pt x="559" y="603"/>
                    <a:pt x="526" y="648"/>
                    <a:pt x="526" y="682"/>
                  </a:cubicBezTo>
                  <a:cubicBezTo>
                    <a:pt x="336" y="726"/>
                    <a:pt x="168" y="771"/>
                    <a:pt x="1" y="793"/>
                  </a:cubicBezTo>
                  <a:cubicBezTo>
                    <a:pt x="57" y="1073"/>
                    <a:pt x="224" y="1318"/>
                    <a:pt x="503" y="1385"/>
                  </a:cubicBezTo>
                  <a:cubicBezTo>
                    <a:pt x="582" y="1229"/>
                    <a:pt x="638" y="1061"/>
                    <a:pt x="705" y="883"/>
                  </a:cubicBezTo>
                  <a:cubicBezTo>
                    <a:pt x="738" y="883"/>
                    <a:pt x="794" y="883"/>
                    <a:pt x="827" y="849"/>
                  </a:cubicBezTo>
                  <a:cubicBezTo>
                    <a:pt x="939" y="972"/>
                    <a:pt x="1062" y="1106"/>
                    <a:pt x="1185" y="1196"/>
                  </a:cubicBezTo>
                  <a:cubicBezTo>
                    <a:pt x="1196" y="1218"/>
                    <a:pt x="1219" y="1218"/>
                    <a:pt x="1230" y="1229"/>
                  </a:cubicBezTo>
                  <a:cubicBezTo>
                    <a:pt x="1319" y="1184"/>
                    <a:pt x="1364" y="1117"/>
                    <a:pt x="1408" y="1050"/>
                  </a:cubicBezTo>
                  <a:cubicBezTo>
                    <a:pt x="1487" y="939"/>
                    <a:pt x="1509" y="793"/>
                    <a:pt x="1487" y="659"/>
                  </a:cubicBezTo>
                  <a:lnTo>
                    <a:pt x="1151" y="570"/>
                  </a:lnTo>
                  <a:cubicBezTo>
                    <a:pt x="1073" y="592"/>
                    <a:pt x="1006" y="603"/>
                    <a:pt x="928" y="615"/>
                  </a:cubicBezTo>
                  <a:cubicBezTo>
                    <a:pt x="906" y="581"/>
                    <a:pt x="883" y="559"/>
                    <a:pt x="850" y="525"/>
                  </a:cubicBezTo>
                  <a:cubicBezTo>
                    <a:pt x="872" y="503"/>
                    <a:pt x="883" y="458"/>
                    <a:pt x="894" y="436"/>
                  </a:cubicBezTo>
                  <a:cubicBezTo>
                    <a:pt x="816" y="380"/>
                    <a:pt x="503" y="168"/>
                    <a:pt x="425" y="112"/>
                  </a:cubicBezTo>
                  <a:lnTo>
                    <a:pt x="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1"/>
            <p:cNvSpPr/>
            <p:nvPr/>
          </p:nvSpPr>
          <p:spPr>
            <a:xfrm>
              <a:off x="7814975" y="4170350"/>
              <a:ext cx="127950" cy="116800"/>
            </a:xfrm>
            <a:custGeom>
              <a:avLst/>
              <a:gdLst/>
              <a:ahLst/>
              <a:cxnLst/>
              <a:rect l="l" t="t" r="r" b="b"/>
              <a:pathLst>
                <a:path w="2559" h="2336" extrusionOk="0">
                  <a:moveTo>
                    <a:pt x="2168" y="0"/>
                  </a:moveTo>
                  <a:cubicBezTo>
                    <a:pt x="2168" y="0"/>
                    <a:pt x="201" y="1665"/>
                    <a:pt x="0" y="1832"/>
                  </a:cubicBezTo>
                  <a:lnTo>
                    <a:pt x="436" y="2335"/>
                  </a:lnTo>
                  <a:cubicBezTo>
                    <a:pt x="637" y="2168"/>
                    <a:pt x="2559" y="525"/>
                    <a:pt x="2559" y="525"/>
                  </a:cubicBezTo>
                  <a:lnTo>
                    <a:pt x="21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1"/>
            <p:cNvSpPr/>
            <p:nvPr/>
          </p:nvSpPr>
          <p:spPr>
            <a:xfrm>
              <a:off x="7747375" y="4098800"/>
              <a:ext cx="106750" cy="90550"/>
            </a:xfrm>
            <a:custGeom>
              <a:avLst/>
              <a:gdLst/>
              <a:ahLst/>
              <a:cxnLst/>
              <a:rect l="l" t="t" r="r" b="b"/>
              <a:pathLst>
                <a:path w="2135" h="1811" extrusionOk="0">
                  <a:moveTo>
                    <a:pt x="1955" y="1"/>
                  </a:moveTo>
                  <a:cubicBezTo>
                    <a:pt x="1955" y="1"/>
                    <a:pt x="201" y="1498"/>
                    <a:pt x="0" y="1666"/>
                  </a:cubicBezTo>
                  <a:lnTo>
                    <a:pt x="123" y="1811"/>
                  </a:lnTo>
                  <a:cubicBezTo>
                    <a:pt x="324" y="1643"/>
                    <a:pt x="2134" y="101"/>
                    <a:pt x="2134" y="101"/>
                  </a:cubicBezTo>
                  <a:lnTo>
                    <a:pt x="195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1"/>
            <p:cNvSpPr/>
            <p:nvPr/>
          </p:nvSpPr>
          <p:spPr>
            <a:xfrm>
              <a:off x="7757975" y="4106650"/>
              <a:ext cx="112900" cy="108400"/>
            </a:xfrm>
            <a:custGeom>
              <a:avLst/>
              <a:gdLst/>
              <a:ahLst/>
              <a:cxnLst/>
              <a:rect l="l" t="t" r="r" b="b"/>
              <a:pathLst>
                <a:path w="2258" h="2168" extrusionOk="0">
                  <a:moveTo>
                    <a:pt x="2056" y="0"/>
                  </a:moveTo>
                  <a:cubicBezTo>
                    <a:pt x="2056" y="0"/>
                    <a:pt x="190" y="1587"/>
                    <a:pt x="0" y="1732"/>
                  </a:cubicBezTo>
                  <a:lnTo>
                    <a:pt x="358" y="2168"/>
                  </a:lnTo>
                  <a:cubicBezTo>
                    <a:pt x="559" y="2000"/>
                    <a:pt x="2190" y="615"/>
                    <a:pt x="2190" y="615"/>
                  </a:cubicBezTo>
                  <a:lnTo>
                    <a:pt x="2079" y="548"/>
                  </a:lnTo>
                  <a:lnTo>
                    <a:pt x="2123" y="436"/>
                  </a:lnTo>
                  <a:cubicBezTo>
                    <a:pt x="2146" y="369"/>
                    <a:pt x="2235" y="190"/>
                    <a:pt x="2257" y="112"/>
                  </a:cubicBezTo>
                  <a:lnTo>
                    <a:pt x="205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Title 147"/>
          <p:cNvSpPr>
            <a:spLocks noGrp="1"/>
          </p:cNvSpPr>
          <p:nvPr>
            <p:ph type="title"/>
          </p:nvPr>
        </p:nvSpPr>
        <p:spPr>
          <a:xfrm>
            <a:off x="428596" y="428610"/>
            <a:ext cx="4228604" cy="1981440"/>
          </a:xfrm>
        </p:spPr>
        <p:txBody>
          <a:bodyPr/>
          <a:lstStyle/>
          <a:p>
            <a:r>
              <a:rPr lang="en-US" sz="1100" b="1" dirty="0" smtClean="0"/>
              <a:t>Air quality graph of </a:t>
            </a:r>
            <a:r>
              <a:rPr lang="en-US" sz="1100" b="1" dirty="0" err="1" smtClean="0"/>
              <a:t>tamilnadu</a:t>
            </a:r>
            <a:endParaRPr lang="en-US" sz="1100" b="1" dirty="0"/>
          </a:p>
        </p:txBody>
      </p:sp>
      <p:pic>
        <p:nvPicPr>
          <p:cNvPr id="149" name="Picture 148" descr="shot.png"/>
          <p:cNvPicPr>
            <a:picLocks noChangeAspect="1"/>
          </p:cNvPicPr>
          <p:nvPr/>
        </p:nvPicPr>
        <p:blipFill>
          <a:blip r:embed="rId3"/>
          <a:stretch>
            <a:fillRect/>
          </a:stretch>
        </p:blipFill>
        <p:spPr>
          <a:xfrm>
            <a:off x="1643042" y="857238"/>
            <a:ext cx="5715040" cy="300039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2"/>
          <p:cNvSpPr txBox="1">
            <a:spLocks noGrp="1"/>
          </p:cNvSpPr>
          <p:nvPr>
            <p:ph type="title"/>
          </p:nvPr>
        </p:nvSpPr>
        <p:spPr>
          <a:xfrm>
            <a:off x="1681200" y="1685500"/>
            <a:ext cx="2411400" cy="554100"/>
          </a:xfrm>
          <a:prstGeom prst="rect">
            <a:avLst/>
          </a:prstGeom>
        </p:spPr>
        <p:txBody>
          <a:bodyPr spcFirstLastPara="1" wrap="square" lIns="90000" tIns="91425" rIns="90000" bIns="91425" anchor="b" anchorCtr="0">
            <a:noAutofit/>
          </a:bodyPr>
          <a:lstStyle/>
          <a:p>
            <a:pPr marL="0" lvl="0" indent="0" algn="ctr" rtl="0">
              <a:spcBef>
                <a:spcPts val="0"/>
              </a:spcBef>
              <a:spcAft>
                <a:spcPts val="0"/>
              </a:spcAft>
              <a:buNone/>
            </a:pPr>
            <a:r>
              <a:rPr lang="en" sz="1400" dirty="0" smtClean="0"/>
              <a:t>ANALYZING </a:t>
            </a:r>
            <a:br>
              <a:rPr lang="en" sz="1400" dirty="0" smtClean="0"/>
            </a:br>
            <a:r>
              <a:rPr lang="en" sz="1400" dirty="0" smtClean="0"/>
              <a:t>AIR QUALITY TRENDS</a:t>
            </a:r>
            <a:endParaRPr sz="1400"/>
          </a:p>
        </p:txBody>
      </p:sp>
      <p:sp>
        <p:nvSpPr>
          <p:cNvPr id="564" name="Google Shape;564;p42"/>
          <p:cNvSpPr txBox="1">
            <a:spLocks noGrp="1"/>
          </p:cNvSpPr>
          <p:nvPr>
            <p:ph type="title" idx="2"/>
          </p:nvPr>
        </p:nvSpPr>
        <p:spPr>
          <a:xfrm>
            <a:off x="1681200" y="1283800"/>
            <a:ext cx="24120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01</a:t>
            </a:r>
            <a:endParaRPr/>
          </a:p>
        </p:txBody>
      </p:sp>
      <p:sp>
        <p:nvSpPr>
          <p:cNvPr id="565" name="Google Shape;565;p42"/>
          <p:cNvSpPr txBox="1">
            <a:spLocks noGrp="1"/>
          </p:cNvSpPr>
          <p:nvPr>
            <p:ph type="subTitle" idx="1"/>
          </p:nvPr>
        </p:nvSpPr>
        <p:spPr>
          <a:xfrm>
            <a:off x="1681200" y="2163400"/>
            <a:ext cx="2411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566" name="Google Shape;566;p42"/>
          <p:cNvSpPr txBox="1">
            <a:spLocks noGrp="1"/>
          </p:cNvSpPr>
          <p:nvPr>
            <p:ph type="title" idx="3"/>
          </p:nvPr>
        </p:nvSpPr>
        <p:spPr>
          <a:xfrm>
            <a:off x="5050800" y="1685500"/>
            <a:ext cx="2411400" cy="554100"/>
          </a:xfrm>
          <a:prstGeom prst="rect">
            <a:avLst/>
          </a:prstGeom>
        </p:spPr>
        <p:txBody>
          <a:bodyPr spcFirstLastPara="1" wrap="square" lIns="90000" tIns="91425" rIns="90000" bIns="91425" anchor="b" anchorCtr="0">
            <a:noAutofit/>
          </a:bodyPr>
          <a:lstStyle/>
          <a:p>
            <a:pPr marL="0" lvl="0" indent="0" algn="ctr" rtl="0">
              <a:spcBef>
                <a:spcPts val="0"/>
              </a:spcBef>
              <a:spcAft>
                <a:spcPts val="0"/>
              </a:spcAft>
              <a:buNone/>
            </a:pPr>
            <a:r>
              <a:rPr lang="en-US" sz="1400" dirty="0" smtClean="0"/>
              <a:t>IDENTIFYING POLLUTION HOTSPOTS</a:t>
            </a:r>
            <a:endParaRPr sz="1400"/>
          </a:p>
        </p:txBody>
      </p:sp>
      <p:sp>
        <p:nvSpPr>
          <p:cNvPr id="567" name="Google Shape;567;p42"/>
          <p:cNvSpPr txBox="1">
            <a:spLocks noGrp="1"/>
          </p:cNvSpPr>
          <p:nvPr>
            <p:ph type="title" idx="4"/>
          </p:nvPr>
        </p:nvSpPr>
        <p:spPr>
          <a:xfrm>
            <a:off x="5050800" y="1283800"/>
            <a:ext cx="24120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568" name="Google Shape;568;p42"/>
          <p:cNvSpPr txBox="1">
            <a:spLocks noGrp="1"/>
          </p:cNvSpPr>
          <p:nvPr>
            <p:ph type="subTitle" idx="5"/>
          </p:nvPr>
        </p:nvSpPr>
        <p:spPr>
          <a:xfrm>
            <a:off x="5050800" y="2163400"/>
            <a:ext cx="2411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569" name="Google Shape;569;p42"/>
          <p:cNvSpPr txBox="1">
            <a:spLocks noGrp="1"/>
          </p:cNvSpPr>
          <p:nvPr>
            <p:ph type="title" idx="6"/>
          </p:nvPr>
        </p:nvSpPr>
        <p:spPr>
          <a:xfrm>
            <a:off x="3286116" y="3429006"/>
            <a:ext cx="2411400" cy="554100"/>
          </a:xfrm>
          <a:prstGeom prst="rect">
            <a:avLst/>
          </a:prstGeom>
        </p:spPr>
        <p:txBody>
          <a:bodyPr spcFirstLastPara="1" wrap="square" lIns="90000" tIns="91425" rIns="90000" bIns="91425" anchor="b" anchorCtr="0">
            <a:noAutofit/>
          </a:bodyPr>
          <a:lstStyle/>
          <a:p>
            <a:pPr marL="0" lvl="0" indent="0" algn="ctr" rtl="0">
              <a:spcBef>
                <a:spcPts val="0"/>
              </a:spcBef>
              <a:spcAft>
                <a:spcPts val="0"/>
              </a:spcAft>
              <a:buClr>
                <a:schemeClr val="dk1"/>
              </a:buClr>
              <a:buSzPts val="1100"/>
              <a:buFont typeface="Arial"/>
              <a:buNone/>
            </a:pPr>
            <a:r>
              <a:rPr lang="en-US" sz="1200" dirty="0" smtClean="0"/>
              <a:t>BUILDING PREDICTIVE MODEL FOR RSPM/PM10 LEVELS</a:t>
            </a:r>
            <a:endParaRPr sz="1200"/>
          </a:p>
        </p:txBody>
      </p:sp>
      <p:sp>
        <p:nvSpPr>
          <p:cNvPr id="570" name="Google Shape;570;p42"/>
          <p:cNvSpPr txBox="1">
            <a:spLocks noGrp="1"/>
          </p:cNvSpPr>
          <p:nvPr>
            <p:ph type="title" idx="7"/>
          </p:nvPr>
        </p:nvSpPr>
        <p:spPr>
          <a:xfrm>
            <a:off x="3214678" y="2857502"/>
            <a:ext cx="24120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03</a:t>
            </a:r>
            <a:br>
              <a:rPr lang="en" dirty="0" smtClean="0"/>
            </a:br>
            <a:endParaRPr/>
          </a:p>
        </p:txBody>
      </p:sp>
      <p:sp>
        <p:nvSpPr>
          <p:cNvPr id="571" name="Google Shape;571;p42"/>
          <p:cNvSpPr txBox="1">
            <a:spLocks noGrp="1"/>
          </p:cNvSpPr>
          <p:nvPr>
            <p:ph type="subTitle" idx="8"/>
          </p:nvPr>
        </p:nvSpPr>
        <p:spPr>
          <a:xfrm>
            <a:off x="1785918" y="4000510"/>
            <a:ext cx="2411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572" name="Google Shape;572;p42"/>
          <p:cNvSpPr txBox="1">
            <a:spLocks noGrp="1"/>
          </p:cNvSpPr>
          <p:nvPr>
            <p:ph type="title" idx="9"/>
          </p:nvPr>
        </p:nvSpPr>
        <p:spPr>
          <a:xfrm>
            <a:off x="5214942" y="3786196"/>
            <a:ext cx="2411400" cy="554100"/>
          </a:xfrm>
          <a:prstGeom prst="rect">
            <a:avLst/>
          </a:prstGeom>
        </p:spPr>
        <p:txBody>
          <a:bodyPr spcFirstLastPara="1" wrap="square" lIns="90000" tIns="91425" rIns="90000" bIns="91425" anchor="b" anchorCtr="0">
            <a:noAutofit/>
          </a:bodyPr>
          <a:lstStyle/>
          <a:p>
            <a:pPr marL="0" lvl="0" indent="0" algn="ctr" rtl="0">
              <a:spcBef>
                <a:spcPts val="0"/>
              </a:spcBef>
              <a:spcAft>
                <a:spcPts val="0"/>
              </a:spcAft>
              <a:buNone/>
            </a:pPr>
            <a:endParaRPr/>
          </a:p>
        </p:txBody>
      </p:sp>
      <p:sp>
        <p:nvSpPr>
          <p:cNvPr id="573" name="Google Shape;573;p42"/>
          <p:cNvSpPr txBox="1">
            <a:spLocks noGrp="1"/>
          </p:cNvSpPr>
          <p:nvPr>
            <p:ph type="title" idx="13"/>
          </p:nvPr>
        </p:nvSpPr>
        <p:spPr>
          <a:xfrm>
            <a:off x="5050800" y="2857350"/>
            <a:ext cx="24120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574" name="Google Shape;574;p42"/>
          <p:cNvSpPr txBox="1">
            <a:spLocks noGrp="1"/>
          </p:cNvSpPr>
          <p:nvPr>
            <p:ph type="subTitle" idx="14"/>
          </p:nvPr>
        </p:nvSpPr>
        <p:spPr>
          <a:xfrm>
            <a:off x="4500562" y="3929072"/>
            <a:ext cx="2411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575" name="Google Shape;575;p42"/>
          <p:cNvSpPr txBox="1">
            <a:spLocks noGrp="1"/>
          </p:cNvSpPr>
          <p:nvPr>
            <p:ph type="title" idx="15"/>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TABLE OF </a:t>
            </a:r>
            <a:r>
              <a:rPr lang="en" b="1" dirty="0">
                <a:latin typeface="Montserrat"/>
                <a:ea typeface="Montserrat"/>
                <a:cs typeface="Montserrat"/>
                <a:sym typeface="Montserrat"/>
              </a:rPr>
              <a:t>CONTENTS</a:t>
            </a:r>
            <a:endParaRPr b="1">
              <a:latin typeface="Montserrat"/>
              <a:ea typeface="Montserrat"/>
              <a:cs typeface="Montserrat"/>
              <a:sym typeface="Montserrat"/>
            </a:endParaRPr>
          </a:p>
        </p:txBody>
      </p:sp>
      <p:sp>
        <p:nvSpPr>
          <p:cNvPr id="576" name="Google Shape;576;p42"/>
          <p:cNvSpPr/>
          <p:nvPr/>
        </p:nvSpPr>
        <p:spPr>
          <a:xfrm>
            <a:off x="75266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2"/>
          <p:cNvGrpSpPr/>
          <p:nvPr/>
        </p:nvGrpSpPr>
        <p:grpSpPr>
          <a:xfrm>
            <a:off x="8132163" y="4508887"/>
            <a:ext cx="213408" cy="316663"/>
            <a:chOff x="8873575" y="4119500"/>
            <a:chExt cx="228000" cy="337450"/>
          </a:xfrm>
        </p:grpSpPr>
        <p:sp>
          <p:nvSpPr>
            <p:cNvPr id="578" name="Google Shape;578;p42"/>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2"/>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2"/>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2"/>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2"/>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2"/>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2"/>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2"/>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42"/>
          <p:cNvGrpSpPr/>
          <p:nvPr/>
        </p:nvGrpSpPr>
        <p:grpSpPr>
          <a:xfrm>
            <a:off x="7817901" y="4622105"/>
            <a:ext cx="316415" cy="213955"/>
            <a:chOff x="8537825" y="4240150"/>
            <a:chExt cx="338050" cy="228000"/>
          </a:xfrm>
        </p:grpSpPr>
        <p:sp>
          <p:nvSpPr>
            <p:cNvPr id="596" name="Google Shape;596;p42"/>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2"/>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2"/>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2"/>
          <p:cNvSpPr/>
          <p:nvPr/>
        </p:nvSpPr>
        <p:spPr>
          <a:xfrm>
            <a:off x="7585804" y="921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173752" y="19877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sp>
        <p:nvSpPr>
          <p:cNvPr id="2489" name="Google Shape;2489;p61"/>
          <p:cNvSpPr txBox="1">
            <a:spLocks noGrp="1"/>
          </p:cNvSpPr>
          <p:nvPr>
            <p:ph type="subTitle" idx="1"/>
          </p:nvPr>
        </p:nvSpPr>
        <p:spPr>
          <a:xfrm>
            <a:off x="1482000" y="2410050"/>
            <a:ext cx="3175200" cy="1046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2494" name="Google Shape;2494;p61"/>
          <p:cNvSpPr/>
          <p:nvPr/>
        </p:nvSpPr>
        <p:spPr>
          <a:xfrm>
            <a:off x="7884180" y="2265150"/>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a:off x="27778" y="1530604"/>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a:off x="24011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98;p61"/>
          <p:cNvGrpSpPr/>
          <p:nvPr/>
        </p:nvGrpSpPr>
        <p:grpSpPr>
          <a:xfrm>
            <a:off x="3006663" y="4508887"/>
            <a:ext cx="213408" cy="316663"/>
            <a:chOff x="8873575" y="4119500"/>
            <a:chExt cx="228000" cy="337450"/>
          </a:xfrm>
        </p:grpSpPr>
        <p:sp>
          <p:nvSpPr>
            <p:cNvPr id="2499" name="Google Shape;2499;p61"/>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1"/>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1"/>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1"/>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1"/>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1"/>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1"/>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1"/>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1"/>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1"/>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1"/>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1"/>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516;p61"/>
          <p:cNvGrpSpPr/>
          <p:nvPr/>
        </p:nvGrpSpPr>
        <p:grpSpPr>
          <a:xfrm>
            <a:off x="2692401" y="4622105"/>
            <a:ext cx="316415" cy="213955"/>
            <a:chOff x="8537825" y="4240150"/>
            <a:chExt cx="338050" cy="228000"/>
          </a:xfrm>
        </p:grpSpPr>
        <p:sp>
          <p:nvSpPr>
            <p:cNvPr id="2517" name="Google Shape;2517;p61"/>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1"/>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1"/>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1"/>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1"/>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1"/>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1"/>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1"/>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1"/>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1"/>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1"/>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1"/>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1"/>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1"/>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1"/>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1"/>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1"/>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534;p61"/>
          <p:cNvGrpSpPr/>
          <p:nvPr/>
        </p:nvGrpSpPr>
        <p:grpSpPr>
          <a:xfrm>
            <a:off x="1268405" y="4273560"/>
            <a:ext cx="212580" cy="315780"/>
            <a:chOff x="7202125" y="3999400"/>
            <a:chExt cx="177150" cy="263150"/>
          </a:xfrm>
        </p:grpSpPr>
        <p:sp>
          <p:nvSpPr>
            <p:cNvPr id="2535" name="Google Shape;2535;p61"/>
            <p:cNvSpPr/>
            <p:nvPr/>
          </p:nvSpPr>
          <p:spPr>
            <a:xfrm>
              <a:off x="7202125" y="42563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1"/>
            <p:cNvSpPr/>
            <p:nvPr/>
          </p:nvSpPr>
          <p:spPr>
            <a:xfrm>
              <a:off x="7202125" y="4253550"/>
              <a:ext cx="177150" cy="5650"/>
            </a:xfrm>
            <a:custGeom>
              <a:avLst/>
              <a:gdLst/>
              <a:ahLst/>
              <a:cxnLst/>
              <a:rect l="l" t="t" r="r" b="b"/>
              <a:pathLst>
                <a:path w="3543" h="113" extrusionOk="0">
                  <a:moveTo>
                    <a:pt x="1766" y="1"/>
                  </a:moveTo>
                  <a:cubicBezTo>
                    <a:pt x="794" y="1"/>
                    <a:pt x="0" y="23"/>
                    <a:pt x="0" y="57"/>
                  </a:cubicBezTo>
                  <a:cubicBezTo>
                    <a:pt x="0" y="90"/>
                    <a:pt x="794" y="113"/>
                    <a:pt x="1766" y="113"/>
                  </a:cubicBezTo>
                  <a:cubicBezTo>
                    <a:pt x="2749" y="113"/>
                    <a:pt x="3542" y="90"/>
                    <a:pt x="3542" y="57"/>
                  </a:cubicBezTo>
                  <a:cubicBezTo>
                    <a:pt x="3542" y="23"/>
                    <a:pt x="2749"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1"/>
            <p:cNvSpPr/>
            <p:nvPr/>
          </p:nvSpPr>
          <p:spPr>
            <a:xfrm>
              <a:off x="7211625" y="4002150"/>
              <a:ext cx="158700" cy="254800"/>
            </a:xfrm>
            <a:custGeom>
              <a:avLst/>
              <a:gdLst/>
              <a:ahLst/>
              <a:cxnLst/>
              <a:rect l="l" t="t" r="r" b="b"/>
              <a:pathLst>
                <a:path w="3174" h="5096" extrusionOk="0">
                  <a:moveTo>
                    <a:pt x="0" y="1"/>
                  </a:moveTo>
                  <a:lnTo>
                    <a:pt x="0" y="5096"/>
                  </a:lnTo>
                  <a:lnTo>
                    <a:pt x="3173" y="5096"/>
                  </a:lnTo>
                  <a:lnTo>
                    <a:pt x="3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1"/>
            <p:cNvSpPr/>
            <p:nvPr/>
          </p:nvSpPr>
          <p:spPr>
            <a:xfrm>
              <a:off x="7211075" y="4005500"/>
              <a:ext cx="158700" cy="6200"/>
            </a:xfrm>
            <a:custGeom>
              <a:avLst/>
              <a:gdLst/>
              <a:ahLst/>
              <a:cxnLst/>
              <a:rect l="l" t="t" r="r" b="b"/>
              <a:pathLst>
                <a:path w="3174" h="124" extrusionOk="0">
                  <a:moveTo>
                    <a:pt x="0" y="1"/>
                  </a:moveTo>
                  <a:lnTo>
                    <a:pt x="0" y="102"/>
                  </a:lnTo>
                  <a:cubicBezTo>
                    <a:pt x="291" y="113"/>
                    <a:pt x="894" y="124"/>
                    <a:pt x="1575" y="124"/>
                  </a:cubicBezTo>
                  <a:cubicBezTo>
                    <a:pt x="2279" y="124"/>
                    <a:pt x="2883" y="113"/>
                    <a:pt x="3173" y="102"/>
                  </a:cubicBez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1"/>
            <p:cNvSpPr/>
            <p:nvPr/>
          </p:nvSpPr>
          <p:spPr>
            <a:xfrm>
              <a:off x="7247925" y="4087100"/>
              <a:ext cx="85500" cy="85500"/>
            </a:xfrm>
            <a:custGeom>
              <a:avLst/>
              <a:gdLst/>
              <a:ahLst/>
              <a:cxnLst/>
              <a:rect l="l" t="t" r="r" b="b"/>
              <a:pathLst>
                <a:path w="1710" h="1710" extrusionOk="0">
                  <a:moveTo>
                    <a:pt x="861" y="0"/>
                  </a:moveTo>
                  <a:cubicBezTo>
                    <a:pt x="559" y="0"/>
                    <a:pt x="302" y="157"/>
                    <a:pt x="146" y="391"/>
                  </a:cubicBezTo>
                  <a:cubicBezTo>
                    <a:pt x="56" y="537"/>
                    <a:pt x="0" y="693"/>
                    <a:pt x="0" y="849"/>
                  </a:cubicBezTo>
                  <a:cubicBezTo>
                    <a:pt x="0" y="1028"/>
                    <a:pt x="56" y="1185"/>
                    <a:pt x="146" y="1319"/>
                  </a:cubicBezTo>
                  <a:cubicBezTo>
                    <a:pt x="302" y="1553"/>
                    <a:pt x="559" y="1710"/>
                    <a:pt x="861" y="1710"/>
                  </a:cubicBezTo>
                  <a:cubicBezTo>
                    <a:pt x="1051" y="1710"/>
                    <a:pt x="1252" y="1631"/>
                    <a:pt x="1386" y="1520"/>
                  </a:cubicBezTo>
                  <a:cubicBezTo>
                    <a:pt x="1587" y="1375"/>
                    <a:pt x="1710" y="1129"/>
                    <a:pt x="1710" y="872"/>
                  </a:cubicBezTo>
                  <a:cubicBezTo>
                    <a:pt x="1710" y="604"/>
                    <a:pt x="1587" y="335"/>
                    <a:pt x="1386" y="190"/>
                  </a:cubicBezTo>
                  <a:cubicBezTo>
                    <a:pt x="1252" y="78"/>
                    <a:pt x="1051" y="0"/>
                    <a:pt x="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1"/>
            <p:cNvSpPr/>
            <p:nvPr/>
          </p:nvSpPr>
          <p:spPr>
            <a:xfrm>
              <a:off x="7202125" y="40021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1"/>
            <p:cNvSpPr/>
            <p:nvPr/>
          </p:nvSpPr>
          <p:spPr>
            <a:xfrm>
              <a:off x="7202125" y="3999400"/>
              <a:ext cx="177150" cy="5600"/>
            </a:xfrm>
            <a:custGeom>
              <a:avLst/>
              <a:gdLst/>
              <a:ahLst/>
              <a:cxnLst/>
              <a:rect l="l" t="t" r="r" b="b"/>
              <a:pathLst>
                <a:path w="3543" h="112" extrusionOk="0">
                  <a:moveTo>
                    <a:pt x="1766" y="0"/>
                  </a:moveTo>
                  <a:cubicBezTo>
                    <a:pt x="794" y="0"/>
                    <a:pt x="0" y="22"/>
                    <a:pt x="0" y="56"/>
                  </a:cubicBezTo>
                  <a:cubicBezTo>
                    <a:pt x="0" y="89"/>
                    <a:pt x="794" y="112"/>
                    <a:pt x="1766" y="112"/>
                  </a:cubicBezTo>
                  <a:cubicBezTo>
                    <a:pt x="2749" y="112"/>
                    <a:pt x="3542" y="89"/>
                    <a:pt x="3542" y="56"/>
                  </a:cubicBezTo>
                  <a:cubicBezTo>
                    <a:pt x="3542" y="22"/>
                    <a:pt x="2749" y="0"/>
                    <a:pt x="1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1"/>
            <p:cNvSpPr/>
            <p:nvPr/>
          </p:nvSpPr>
          <p:spPr>
            <a:xfrm>
              <a:off x="7211625" y="40569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1"/>
            <p:cNvSpPr/>
            <p:nvPr/>
          </p:nvSpPr>
          <p:spPr>
            <a:xfrm>
              <a:off x="7211625" y="41960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1"/>
            <p:cNvSpPr/>
            <p:nvPr/>
          </p:nvSpPr>
          <p:spPr>
            <a:xfrm>
              <a:off x="7252925" y="4091250"/>
              <a:ext cx="74950" cy="72400"/>
            </a:xfrm>
            <a:custGeom>
              <a:avLst/>
              <a:gdLst/>
              <a:ahLst/>
              <a:cxnLst/>
              <a:rect l="l" t="t" r="r" b="b"/>
              <a:pathLst>
                <a:path w="1499" h="1448" extrusionOk="0">
                  <a:moveTo>
                    <a:pt x="771" y="632"/>
                  </a:moveTo>
                  <a:cubicBezTo>
                    <a:pt x="939" y="632"/>
                    <a:pt x="936" y="912"/>
                    <a:pt x="761" y="912"/>
                  </a:cubicBezTo>
                  <a:cubicBezTo>
                    <a:pt x="571" y="912"/>
                    <a:pt x="571" y="632"/>
                    <a:pt x="761" y="632"/>
                  </a:cubicBezTo>
                  <a:cubicBezTo>
                    <a:pt x="764" y="632"/>
                    <a:pt x="767" y="632"/>
                    <a:pt x="771" y="632"/>
                  </a:cubicBezTo>
                  <a:close/>
                  <a:moveTo>
                    <a:pt x="743" y="1"/>
                  </a:moveTo>
                  <a:cubicBezTo>
                    <a:pt x="612" y="1"/>
                    <a:pt x="483" y="38"/>
                    <a:pt x="370" y="118"/>
                  </a:cubicBezTo>
                  <a:cubicBezTo>
                    <a:pt x="437" y="275"/>
                    <a:pt x="515" y="431"/>
                    <a:pt x="627" y="610"/>
                  </a:cubicBezTo>
                  <a:cubicBezTo>
                    <a:pt x="593" y="632"/>
                    <a:pt x="571" y="677"/>
                    <a:pt x="560" y="733"/>
                  </a:cubicBezTo>
                  <a:cubicBezTo>
                    <a:pt x="370" y="733"/>
                    <a:pt x="180" y="744"/>
                    <a:pt x="1" y="789"/>
                  </a:cubicBezTo>
                  <a:cubicBezTo>
                    <a:pt x="1" y="1079"/>
                    <a:pt x="180" y="1314"/>
                    <a:pt x="448" y="1448"/>
                  </a:cubicBezTo>
                  <a:cubicBezTo>
                    <a:pt x="515" y="1292"/>
                    <a:pt x="604" y="1124"/>
                    <a:pt x="705" y="956"/>
                  </a:cubicBezTo>
                  <a:cubicBezTo>
                    <a:pt x="716" y="962"/>
                    <a:pt x="733" y="965"/>
                    <a:pt x="750" y="965"/>
                  </a:cubicBezTo>
                  <a:cubicBezTo>
                    <a:pt x="766" y="965"/>
                    <a:pt x="783" y="962"/>
                    <a:pt x="794" y="956"/>
                  </a:cubicBezTo>
                  <a:cubicBezTo>
                    <a:pt x="895" y="1135"/>
                    <a:pt x="984" y="1292"/>
                    <a:pt x="1051" y="1448"/>
                  </a:cubicBezTo>
                  <a:cubicBezTo>
                    <a:pt x="1319" y="1314"/>
                    <a:pt x="1498" y="1079"/>
                    <a:pt x="1498" y="789"/>
                  </a:cubicBezTo>
                  <a:cubicBezTo>
                    <a:pt x="1442" y="789"/>
                    <a:pt x="1364" y="778"/>
                    <a:pt x="1286" y="755"/>
                  </a:cubicBezTo>
                  <a:cubicBezTo>
                    <a:pt x="1185" y="744"/>
                    <a:pt x="1074" y="744"/>
                    <a:pt x="962" y="733"/>
                  </a:cubicBezTo>
                  <a:cubicBezTo>
                    <a:pt x="962" y="677"/>
                    <a:pt x="940" y="632"/>
                    <a:pt x="895" y="610"/>
                  </a:cubicBezTo>
                  <a:cubicBezTo>
                    <a:pt x="984" y="420"/>
                    <a:pt x="1074" y="275"/>
                    <a:pt x="1163" y="118"/>
                  </a:cubicBezTo>
                  <a:cubicBezTo>
                    <a:pt x="1030" y="43"/>
                    <a:pt x="885"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1"/>
            <p:cNvSpPr/>
            <p:nvPr/>
          </p:nvSpPr>
          <p:spPr>
            <a:xfrm>
              <a:off x="7211075" y="42122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1"/>
            <p:cNvSpPr/>
            <p:nvPr/>
          </p:nvSpPr>
          <p:spPr>
            <a:xfrm>
              <a:off x="7211625" y="407255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1"/>
            <p:cNvSpPr/>
            <p:nvPr/>
          </p:nvSpPr>
          <p:spPr>
            <a:xfrm>
              <a:off x="7202675" y="4060250"/>
              <a:ext cx="175450" cy="12900"/>
            </a:xfrm>
            <a:custGeom>
              <a:avLst/>
              <a:gdLst/>
              <a:ahLst/>
              <a:cxnLst/>
              <a:rect l="l" t="t" r="r" b="b"/>
              <a:pathLst>
                <a:path w="3509" h="258" extrusionOk="0">
                  <a:moveTo>
                    <a:pt x="112" y="1"/>
                  </a:moveTo>
                  <a:cubicBezTo>
                    <a:pt x="79" y="1"/>
                    <a:pt x="56" y="12"/>
                    <a:pt x="34" y="34"/>
                  </a:cubicBezTo>
                  <a:cubicBezTo>
                    <a:pt x="0" y="68"/>
                    <a:pt x="0" y="90"/>
                    <a:pt x="0" y="135"/>
                  </a:cubicBezTo>
                  <a:cubicBezTo>
                    <a:pt x="0" y="202"/>
                    <a:pt x="56" y="258"/>
                    <a:pt x="112" y="258"/>
                  </a:cubicBezTo>
                  <a:lnTo>
                    <a:pt x="3397" y="258"/>
                  </a:lnTo>
                  <a:cubicBezTo>
                    <a:pt x="3464" y="258"/>
                    <a:pt x="3509" y="202"/>
                    <a:pt x="3509" y="135"/>
                  </a:cubicBezTo>
                  <a:cubicBezTo>
                    <a:pt x="3509"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1"/>
            <p:cNvSpPr/>
            <p:nvPr/>
          </p:nvSpPr>
          <p:spPr>
            <a:xfrm>
              <a:off x="7203225" y="4198800"/>
              <a:ext cx="174900" cy="13450"/>
            </a:xfrm>
            <a:custGeom>
              <a:avLst/>
              <a:gdLst/>
              <a:ahLst/>
              <a:cxnLst/>
              <a:rect l="l" t="t" r="r" b="b"/>
              <a:pathLst>
                <a:path w="3498" h="269" extrusionOk="0">
                  <a:moveTo>
                    <a:pt x="112" y="1"/>
                  </a:moveTo>
                  <a:cubicBezTo>
                    <a:pt x="90" y="1"/>
                    <a:pt x="56" y="23"/>
                    <a:pt x="34" y="46"/>
                  </a:cubicBezTo>
                  <a:cubicBezTo>
                    <a:pt x="1" y="79"/>
                    <a:pt x="1" y="101"/>
                    <a:pt x="1" y="146"/>
                  </a:cubicBezTo>
                  <a:cubicBezTo>
                    <a:pt x="1" y="213"/>
                    <a:pt x="56" y="269"/>
                    <a:pt x="112" y="269"/>
                  </a:cubicBezTo>
                  <a:lnTo>
                    <a:pt x="3386" y="269"/>
                  </a:lnTo>
                  <a:cubicBezTo>
                    <a:pt x="3453" y="269"/>
                    <a:pt x="3498" y="213"/>
                    <a:pt x="3498" y="146"/>
                  </a:cubicBezTo>
                  <a:cubicBezTo>
                    <a:pt x="3498" y="57"/>
                    <a:pt x="3453" y="1"/>
                    <a:pt x="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1"/>
            <p:cNvSpPr/>
            <p:nvPr/>
          </p:nvSpPr>
          <p:spPr>
            <a:xfrm>
              <a:off x="7221675" y="4015000"/>
              <a:ext cx="34100" cy="232450"/>
            </a:xfrm>
            <a:custGeom>
              <a:avLst/>
              <a:gdLst/>
              <a:ahLst/>
              <a:cxnLst/>
              <a:rect l="l" t="t" r="r" b="b"/>
              <a:pathLst>
                <a:path w="682" h="4649" extrusionOk="0">
                  <a:moveTo>
                    <a:pt x="0" y="1"/>
                  </a:moveTo>
                  <a:lnTo>
                    <a:pt x="0" y="4649"/>
                  </a:lnTo>
                  <a:lnTo>
                    <a:pt x="682" y="4649"/>
                  </a:lnTo>
                  <a:lnTo>
                    <a:pt x="68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1"/>
            <p:cNvSpPr/>
            <p:nvPr/>
          </p:nvSpPr>
          <p:spPr>
            <a:xfrm>
              <a:off x="7317175" y="4015000"/>
              <a:ext cx="28550" cy="232450"/>
            </a:xfrm>
            <a:custGeom>
              <a:avLst/>
              <a:gdLst/>
              <a:ahLst/>
              <a:cxnLst/>
              <a:rect l="l" t="t" r="r" b="b"/>
              <a:pathLst>
                <a:path w="571" h="4649" extrusionOk="0">
                  <a:moveTo>
                    <a:pt x="1" y="1"/>
                  </a:moveTo>
                  <a:lnTo>
                    <a:pt x="1" y="4649"/>
                  </a:lnTo>
                  <a:lnTo>
                    <a:pt x="571" y="4649"/>
                  </a:lnTo>
                  <a:lnTo>
                    <a:pt x="5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1"/>
            <p:cNvSpPr/>
            <p:nvPr/>
          </p:nvSpPr>
          <p:spPr>
            <a:xfrm>
              <a:off x="7352375" y="4015000"/>
              <a:ext cx="9550" cy="232450"/>
            </a:xfrm>
            <a:custGeom>
              <a:avLst/>
              <a:gdLst/>
              <a:ahLst/>
              <a:cxnLst/>
              <a:rect l="l" t="t" r="r" b="b"/>
              <a:pathLst>
                <a:path w="191" h="4649" extrusionOk="0">
                  <a:moveTo>
                    <a:pt x="1" y="1"/>
                  </a:moveTo>
                  <a:lnTo>
                    <a:pt x="1" y="4649"/>
                  </a:lnTo>
                  <a:lnTo>
                    <a:pt x="191" y="4649"/>
                  </a:lnTo>
                  <a:lnTo>
                    <a:pt x="19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552;p61"/>
          <p:cNvGrpSpPr/>
          <p:nvPr/>
        </p:nvGrpSpPr>
        <p:grpSpPr>
          <a:xfrm>
            <a:off x="1480205" y="4273560"/>
            <a:ext cx="213960" cy="315780"/>
            <a:chOff x="7378625" y="3999400"/>
            <a:chExt cx="178300" cy="263150"/>
          </a:xfrm>
        </p:grpSpPr>
        <p:sp>
          <p:nvSpPr>
            <p:cNvPr id="2553" name="Google Shape;2553;p61"/>
            <p:cNvSpPr/>
            <p:nvPr/>
          </p:nvSpPr>
          <p:spPr>
            <a:xfrm>
              <a:off x="7379225" y="42563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1"/>
            <p:cNvSpPr/>
            <p:nvPr/>
          </p:nvSpPr>
          <p:spPr>
            <a:xfrm>
              <a:off x="7378625" y="4253550"/>
              <a:ext cx="177150" cy="5650"/>
            </a:xfrm>
            <a:custGeom>
              <a:avLst/>
              <a:gdLst/>
              <a:ahLst/>
              <a:cxnLst/>
              <a:rect l="l" t="t" r="r" b="b"/>
              <a:pathLst>
                <a:path w="3543" h="113" extrusionOk="0">
                  <a:moveTo>
                    <a:pt x="1777" y="1"/>
                  </a:moveTo>
                  <a:cubicBezTo>
                    <a:pt x="794" y="1"/>
                    <a:pt x="1" y="23"/>
                    <a:pt x="1" y="57"/>
                  </a:cubicBezTo>
                  <a:cubicBezTo>
                    <a:pt x="1" y="90"/>
                    <a:pt x="794" y="113"/>
                    <a:pt x="1777" y="113"/>
                  </a:cubicBezTo>
                  <a:cubicBezTo>
                    <a:pt x="2749" y="113"/>
                    <a:pt x="3543" y="90"/>
                    <a:pt x="3543" y="57"/>
                  </a:cubicBezTo>
                  <a:cubicBezTo>
                    <a:pt x="3543" y="23"/>
                    <a:pt x="2749"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1"/>
            <p:cNvSpPr/>
            <p:nvPr/>
          </p:nvSpPr>
          <p:spPr>
            <a:xfrm>
              <a:off x="7388125" y="4002150"/>
              <a:ext cx="158700" cy="254800"/>
            </a:xfrm>
            <a:custGeom>
              <a:avLst/>
              <a:gdLst/>
              <a:ahLst/>
              <a:cxnLst/>
              <a:rect l="l" t="t" r="r" b="b"/>
              <a:pathLst>
                <a:path w="3174" h="5096" extrusionOk="0">
                  <a:moveTo>
                    <a:pt x="1" y="1"/>
                  </a:moveTo>
                  <a:lnTo>
                    <a:pt x="1" y="5096"/>
                  </a:lnTo>
                  <a:lnTo>
                    <a:pt x="3174" y="5096"/>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1"/>
            <p:cNvSpPr/>
            <p:nvPr/>
          </p:nvSpPr>
          <p:spPr>
            <a:xfrm>
              <a:off x="7388725" y="4005500"/>
              <a:ext cx="158100" cy="6200"/>
            </a:xfrm>
            <a:custGeom>
              <a:avLst/>
              <a:gdLst/>
              <a:ahLst/>
              <a:cxnLst/>
              <a:rect l="l" t="t" r="r" b="b"/>
              <a:pathLst>
                <a:path w="3162" h="124" extrusionOk="0">
                  <a:moveTo>
                    <a:pt x="0" y="1"/>
                  </a:moveTo>
                  <a:lnTo>
                    <a:pt x="0" y="102"/>
                  </a:lnTo>
                  <a:cubicBezTo>
                    <a:pt x="291" y="113"/>
                    <a:pt x="883" y="124"/>
                    <a:pt x="1575" y="124"/>
                  </a:cubicBezTo>
                  <a:cubicBezTo>
                    <a:pt x="2268" y="124"/>
                    <a:pt x="2871" y="113"/>
                    <a:pt x="3162" y="102"/>
                  </a:cubicBez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1"/>
            <p:cNvSpPr/>
            <p:nvPr/>
          </p:nvSpPr>
          <p:spPr>
            <a:xfrm>
              <a:off x="7425025" y="4087100"/>
              <a:ext cx="84950" cy="85500"/>
            </a:xfrm>
            <a:custGeom>
              <a:avLst/>
              <a:gdLst/>
              <a:ahLst/>
              <a:cxnLst/>
              <a:rect l="l" t="t" r="r" b="b"/>
              <a:pathLst>
                <a:path w="1699" h="1710" extrusionOk="0">
                  <a:moveTo>
                    <a:pt x="849" y="0"/>
                  </a:moveTo>
                  <a:cubicBezTo>
                    <a:pt x="559" y="0"/>
                    <a:pt x="291" y="157"/>
                    <a:pt x="134" y="391"/>
                  </a:cubicBezTo>
                  <a:cubicBezTo>
                    <a:pt x="56" y="537"/>
                    <a:pt x="0" y="693"/>
                    <a:pt x="0" y="849"/>
                  </a:cubicBezTo>
                  <a:cubicBezTo>
                    <a:pt x="0" y="1028"/>
                    <a:pt x="56" y="1185"/>
                    <a:pt x="134" y="1319"/>
                  </a:cubicBezTo>
                  <a:cubicBezTo>
                    <a:pt x="291" y="1553"/>
                    <a:pt x="559" y="1710"/>
                    <a:pt x="849" y="1710"/>
                  </a:cubicBezTo>
                  <a:cubicBezTo>
                    <a:pt x="1039" y="1710"/>
                    <a:pt x="1240" y="1631"/>
                    <a:pt x="1375" y="1520"/>
                  </a:cubicBezTo>
                  <a:cubicBezTo>
                    <a:pt x="1576" y="1375"/>
                    <a:pt x="1699" y="1129"/>
                    <a:pt x="1699" y="872"/>
                  </a:cubicBezTo>
                  <a:cubicBezTo>
                    <a:pt x="1699" y="604"/>
                    <a:pt x="1576" y="335"/>
                    <a:pt x="1375" y="190"/>
                  </a:cubicBezTo>
                  <a:cubicBezTo>
                    <a:pt x="1240" y="78"/>
                    <a:pt x="1039" y="0"/>
                    <a:pt x="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1"/>
            <p:cNvSpPr/>
            <p:nvPr/>
          </p:nvSpPr>
          <p:spPr>
            <a:xfrm>
              <a:off x="7379225" y="40021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1"/>
            <p:cNvSpPr/>
            <p:nvPr/>
          </p:nvSpPr>
          <p:spPr>
            <a:xfrm>
              <a:off x="7378625" y="3999400"/>
              <a:ext cx="177150" cy="5600"/>
            </a:xfrm>
            <a:custGeom>
              <a:avLst/>
              <a:gdLst/>
              <a:ahLst/>
              <a:cxnLst/>
              <a:rect l="l" t="t" r="r" b="b"/>
              <a:pathLst>
                <a:path w="3543" h="112" extrusionOk="0">
                  <a:moveTo>
                    <a:pt x="1777" y="0"/>
                  </a:moveTo>
                  <a:cubicBezTo>
                    <a:pt x="794" y="0"/>
                    <a:pt x="1" y="22"/>
                    <a:pt x="1" y="56"/>
                  </a:cubicBezTo>
                  <a:cubicBezTo>
                    <a:pt x="1" y="89"/>
                    <a:pt x="794" y="112"/>
                    <a:pt x="1777" y="112"/>
                  </a:cubicBezTo>
                  <a:cubicBezTo>
                    <a:pt x="2749" y="112"/>
                    <a:pt x="3543" y="89"/>
                    <a:pt x="3543" y="56"/>
                  </a:cubicBezTo>
                  <a:cubicBezTo>
                    <a:pt x="3543" y="22"/>
                    <a:pt x="2749" y="0"/>
                    <a:pt x="1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1"/>
            <p:cNvSpPr/>
            <p:nvPr/>
          </p:nvSpPr>
          <p:spPr>
            <a:xfrm>
              <a:off x="7388725" y="40569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1"/>
            <p:cNvSpPr/>
            <p:nvPr/>
          </p:nvSpPr>
          <p:spPr>
            <a:xfrm>
              <a:off x="7388725" y="41960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1"/>
            <p:cNvSpPr/>
            <p:nvPr/>
          </p:nvSpPr>
          <p:spPr>
            <a:xfrm>
              <a:off x="7429475" y="4091250"/>
              <a:ext cx="74900" cy="72400"/>
            </a:xfrm>
            <a:custGeom>
              <a:avLst/>
              <a:gdLst/>
              <a:ahLst/>
              <a:cxnLst/>
              <a:rect l="l" t="t" r="r" b="b"/>
              <a:pathLst>
                <a:path w="1498" h="1448" extrusionOk="0">
                  <a:moveTo>
                    <a:pt x="782" y="632"/>
                  </a:moveTo>
                  <a:cubicBezTo>
                    <a:pt x="950" y="632"/>
                    <a:pt x="947" y="912"/>
                    <a:pt x="772" y="912"/>
                  </a:cubicBezTo>
                  <a:cubicBezTo>
                    <a:pt x="593" y="912"/>
                    <a:pt x="593" y="632"/>
                    <a:pt x="772" y="632"/>
                  </a:cubicBezTo>
                  <a:cubicBezTo>
                    <a:pt x="775" y="632"/>
                    <a:pt x="778" y="632"/>
                    <a:pt x="782" y="632"/>
                  </a:cubicBezTo>
                  <a:close/>
                  <a:moveTo>
                    <a:pt x="747" y="1"/>
                  </a:moveTo>
                  <a:cubicBezTo>
                    <a:pt x="614" y="1"/>
                    <a:pt x="483" y="38"/>
                    <a:pt x="369" y="118"/>
                  </a:cubicBezTo>
                  <a:cubicBezTo>
                    <a:pt x="436" y="275"/>
                    <a:pt x="526" y="431"/>
                    <a:pt x="638" y="610"/>
                  </a:cubicBezTo>
                  <a:cubicBezTo>
                    <a:pt x="593" y="632"/>
                    <a:pt x="582" y="677"/>
                    <a:pt x="559" y="733"/>
                  </a:cubicBezTo>
                  <a:cubicBezTo>
                    <a:pt x="369" y="733"/>
                    <a:pt x="191" y="744"/>
                    <a:pt x="1" y="789"/>
                  </a:cubicBezTo>
                  <a:cubicBezTo>
                    <a:pt x="1" y="1079"/>
                    <a:pt x="191" y="1314"/>
                    <a:pt x="448" y="1448"/>
                  </a:cubicBezTo>
                  <a:cubicBezTo>
                    <a:pt x="526" y="1292"/>
                    <a:pt x="604" y="1124"/>
                    <a:pt x="705" y="956"/>
                  </a:cubicBezTo>
                  <a:cubicBezTo>
                    <a:pt x="716" y="962"/>
                    <a:pt x="732" y="965"/>
                    <a:pt x="751" y="965"/>
                  </a:cubicBezTo>
                  <a:cubicBezTo>
                    <a:pt x="769" y="965"/>
                    <a:pt x="788" y="962"/>
                    <a:pt x="805" y="956"/>
                  </a:cubicBezTo>
                  <a:cubicBezTo>
                    <a:pt x="894" y="1135"/>
                    <a:pt x="984" y="1292"/>
                    <a:pt x="1051" y="1448"/>
                  </a:cubicBezTo>
                  <a:cubicBezTo>
                    <a:pt x="1319" y="1314"/>
                    <a:pt x="1498" y="1079"/>
                    <a:pt x="1498" y="789"/>
                  </a:cubicBezTo>
                  <a:cubicBezTo>
                    <a:pt x="1442" y="789"/>
                    <a:pt x="1375" y="778"/>
                    <a:pt x="1286" y="755"/>
                  </a:cubicBezTo>
                  <a:cubicBezTo>
                    <a:pt x="1185" y="744"/>
                    <a:pt x="1084" y="744"/>
                    <a:pt x="973" y="733"/>
                  </a:cubicBezTo>
                  <a:cubicBezTo>
                    <a:pt x="973" y="677"/>
                    <a:pt x="939" y="632"/>
                    <a:pt x="894" y="610"/>
                  </a:cubicBezTo>
                  <a:cubicBezTo>
                    <a:pt x="984" y="420"/>
                    <a:pt x="1084" y="275"/>
                    <a:pt x="1163" y="118"/>
                  </a:cubicBezTo>
                  <a:cubicBezTo>
                    <a:pt x="1035" y="43"/>
                    <a:pt x="890" y="1"/>
                    <a:pt x="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1"/>
            <p:cNvSpPr/>
            <p:nvPr/>
          </p:nvSpPr>
          <p:spPr>
            <a:xfrm>
              <a:off x="7388725" y="42122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1"/>
            <p:cNvSpPr/>
            <p:nvPr/>
          </p:nvSpPr>
          <p:spPr>
            <a:xfrm>
              <a:off x="7388725" y="407255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1"/>
            <p:cNvSpPr/>
            <p:nvPr/>
          </p:nvSpPr>
          <p:spPr>
            <a:xfrm>
              <a:off x="7379225" y="4060250"/>
              <a:ext cx="176000" cy="12900"/>
            </a:xfrm>
            <a:custGeom>
              <a:avLst/>
              <a:gdLst/>
              <a:ahLst/>
              <a:cxnLst/>
              <a:rect l="l" t="t" r="r" b="b"/>
              <a:pathLst>
                <a:path w="3520" h="258" extrusionOk="0">
                  <a:moveTo>
                    <a:pt x="112" y="1"/>
                  </a:moveTo>
                  <a:cubicBezTo>
                    <a:pt x="89" y="1"/>
                    <a:pt x="56" y="12"/>
                    <a:pt x="34" y="34"/>
                  </a:cubicBezTo>
                  <a:cubicBezTo>
                    <a:pt x="0" y="68"/>
                    <a:pt x="0" y="90"/>
                    <a:pt x="0" y="135"/>
                  </a:cubicBezTo>
                  <a:cubicBezTo>
                    <a:pt x="0" y="202"/>
                    <a:pt x="56" y="258"/>
                    <a:pt x="112" y="258"/>
                  </a:cubicBezTo>
                  <a:lnTo>
                    <a:pt x="3397" y="258"/>
                  </a:lnTo>
                  <a:cubicBezTo>
                    <a:pt x="3464" y="258"/>
                    <a:pt x="3508" y="202"/>
                    <a:pt x="3508" y="135"/>
                  </a:cubicBezTo>
                  <a:cubicBezTo>
                    <a:pt x="3520"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1"/>
            <p:cNvSpPr/>
            <p:nvPr/>
          </p:nvSpPr>
          <p:spPr>
            <a:xfrm>
              <a:off x="7380325" y="4198800"/>
              <a:ext cx="174900" cy="13450"/>
            </a:xfrm>
            <a:custGeom>
              <a:avLst/>
              <a:gdLst/>
              <a:ahLst/>
              <a:cxnLst/>
              <a:rect l="l" t="t" r="r" b="b"/>
              <a:pathLst>
                <a:path w="3498" h="269" extrusionOk="0">
                  <a:moveTo>
                    <a:pt x="112" y="1"/>
                  </a:moveTo>
                  <a:cubicBezTo>
                    <a:pt x="79" y="1"/>
                    <a:pt x="56" y="23"/>
                    <a:pt x="23" y="46"/>
                  </a:cubicBezTo>
                  <a:cubicBezTo>
                    <a:pt x="0" y="79"/>
                    <a:pt x="0" y="101"/>
                    <a:pt x="0" y="146"/>
                  </a:cubicBezTo>
                  <a:cubicBezTo>
                    <a:pt x="0" y="213"/>
                    <a:pt x="56" y="269"/>
                    <a:pt x="112" y="269"/>
                  </a:cubicBezTo>
                  <a:lnTo>
                    <a:pt x="3375" y="269"/>
                  </a:lnTo>
                  <a:cubicBezTo>
                    <a:pt x="3442" y="269"/>
                    <a:pt x="3486" y="213"/>
                    <a:pt x="3486" y="146"/>
                  </a:cubicBezTo>
                  <a:cubicBezTo>
                    <a:pt x="3498" y="57"/>
                    <a:pt x="3442" y="1"/>
                    <a:pt x="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1"/>
            <p:cNvSpPr/>
            <p:nvPr/>
          </p:nvSpPr>
          <p:spPr>
            <a:xfrm>
              <a:off x="7398175" y="4015000"/>
              <a:ext cx="34150" cy="232450"/>
            </a:xfrm>
            <a:custGeom>
              <a:avLst/>
              <a:gdLst/>
              <a:ahLst/>
              <a:cxnLst/>
              <a:rect l="l" t="t" r="r" b="b"/>
              <a:pathLst>
                <a:path w="683" h="4649" extrusionOk="0">
                  <a:moveTo>
                    <a:pt x="1" y="1"/>
                  </a:moveTo>
                  <a:lnTo>
                    <a:pt x="1" y="4649"/>
                  </a:lnTo>
                  <a:lnTo>
                    <a:pt x="683" y="4649"/>
                  </a:lnTo>
                  <a:lnTo>
                    <a:pt x="6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1"/>
            <p:cNvSpPr/>
            <p:nvPr/>
          </p:nvSpPr>
          <p:spPr>
            <a:xfrm>
              <a:off x="7493725" y="4015000"/>
              <a:ext cx="28550" cy="232450"/>
            </a:xfrm>
            <a:custGeom>
              <a:avLst/>
              <a:gdLst/>
              <a:ahLst/>
              <a:cxnLst/>
              <a:rect l="l" t="t" r="r" b="b"/>
              <a:pathLst>
                <a:path w="571" h="4649" extrusionOk="0">
                  <a:moveTo>
                    <a:pt x="1" y="1"/>
                  </a:moveTo>
                  <a:lnTo>
                    <a:pt x="1" y="4649"/>
                  </a:lnTo>
                  <a:lnTo>
                    <a:pt x="570" y="4649"/>
                  </a:lnTo>
                  <a:lnTo>
                    <a:pt x="570"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1"/>
            <p:cNvSpPr/>
            <p:nvPr/>
          </p:nvSpPr>
          <p:spPr>
            <a:xfrm>
              <a:off x="7529475" y="4015000"/>
              <a:ext cx="10100" cy="232450"/>
            </a:xfrm>
            <a:custGeom>
              <a:avLst/>
              <a:gdLst/>
              <a:ahLst/>
              <a:cxnLst/>
              <a:rect l="l" t="t" r="r" b="b"/>
              <a:pathLst>
                <a:path w="202" h="4649" extrusionOk="0">
                  <a:moveTo>
                    <a:pt x="1" y="1"/>
                  </a:moveTo>
                  <a:lnTo>
                    <a:pt x="1" y="4649"/>
                  </a:lnTo>
                  <a:lnTo>
                    <a:pt x="202" y="4649"/>
                  </a:lnTo>
                  <a:lnTo>
                    <a:pt x="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570;p61"/>
          <p:cNvGrpSpPr/>
          <p:nvPr/>
        </p:nvGrpSpPr>
        <p:grpSpPr>
          <a:xfrm>
            <a:off x="720005" y="4255620"/>
            <a:ext cx="1243620" cy="599220"/>
            <a:chOff x="6745125" y="3984450"/>
            <a:chExt cx="1036350" cy="499350"/>
          </a:xfrm>
        </p:grpSpPr>
        <p:sp>
          <p:nvSpPr>
            <p:cNvPr id="2571" name="Google Shape;2571;p61"/>
            <p:cNvSpPr/>
            <p:nvPr/>
          </p:nvSpPr>
          <p:spPr>
            <a:xfrm>
              <a:off x="6789825" y="4321700"/>
              <a:ext cx="963150" cy="53150"/>
            </a:xfrm>
            <a:custGeom>
              <a:avLst/>
              <a:gdLst/>
              <a:ahLst/>
              <a:cxnLst/>
              <a:rect l="l" t="t" r="r" b="b"/>
              <a:pathLst>
                <a:path w="19263" h="1063" extrusionOk="0">
                  <a:moveTo>
                    <a:pt x="1" y="1"/>
                  </a:moveTo>
                  <a:lnTo>
                    <a:pt x="1" y="1062"/>
                  </a:lnTo>
                  <a:lnTo>
                    <a:pt x="19263" y="1062"/>
                  </a:lnTo>
                  <a:lnTo>
                    <a:pt x="19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1"/>
            <p:cNvSpPr/>
            <p:nvPr/>
          </p:nvSpPr>
          <p:spPr>
            <a:xfrm>
              <a:off x="7078625" y="4260250"/>
              <a:ext cx="702850" cy="54250"/>
            </a:xfrm>
            <a:custGeom>
              <a:avLst/>
              <a:gdLst/>
              <a:ahLst/>
              <a:cxnLst/>
              <a:rect l="l" t="t" r="r" b="b"/>
              <a:pathLst>
                <a:path w="14057" h="1085" extrusionOk="0">
                  <a:moveTo>
                    <a:pt x="1" y="1"/>
                  </a:moveTo>
                  <a:lnTo>
                    <a:pt x="1" y="1085"/>
                  </a:lnTo>
                  <a:lnTo>
                    <a:pt x="14057" y="1085"/>
                  </a:lnTo>
                  <a:lnTo>
                    <a:pt x="14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1"/>
            <p:cNvSpPr/>
            <p:nvPr/>
          </p:nvSpPr>
          <p:spPr>
            <a:xfrm>
              <a:off x="7078625" y="4017250"/>
              <a:ext cx="43650" cy="296700"/>
            </a:xfrm>
            <a:custGeom>
              <a:avLst/>
              <a:gdLst/>
              <a:ahLst/>
              <a:cxnLst/>
              <a:rect l="l" t="t" r="r" b="b"/>
              <a:pathLst>
                <a:path w="873" h="5934" extrusionOk="0">
                  <a:moveTo>
                    <a:pt x="1" y="1"/>
                  </a:moveTo>
                  <a:lnTo>
                    <a:pt x="1" y="5933"/>
                  </a:lnTo>
                  <a:lnTo>
                    <a:pt x="872" y="5933"/>
                  </a:lnTo>
                  <a:lnTo>
                    <a:pt x="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1"/>
            <p:cNvSpPr/>
            <p:nvPr/>
          </p:nvSpPr>
          <p:spPr>
            <a:xfrm>
              <a:off x="7080875" y="4262500"/>
              <a:ext cx="41400" cy="50350"/>
            </a:xfrm>
            <a:custGeom>
              <a:avLst/>
              <a:gdLst/>
              <a:ahLst/>
              <a:cxnLst/>
              <a:rect l="l" t="t" r="r" b="b"/>
              <a:pathLst>
                <a:path w="828" h="1007" extrusionOk="0">
                  <a:moveTo>
                    <a:pt x="827" y="1"/>
                  </a:moveTo>
                  <a:lnTo>
                    <a:pt x="827" y="1"/>
                  </a:lnTo>
                  <a:cubicBezTo>
                    <a:pt x="222" y="320"/>
                    <a:pt x="18" y="986"/>
                    <a:pt x="1" y="1006"/>
                  </a:cubicBezTo>
                  <a:lnTo>
                    <a:pt x="1" y="1006"/>
                  </a:lnTo>
                  <a:cubicBezTo>
                    <a:pt x="414" y="715"/>
                    <a:pt x="682" y="347"/>
                    <a:pt x="827" y="1"/>
                  </a:cubicBezTo>
                  <a:close/>
                  <a:moveTo>
                    <a:pt x="1" y="1006"/>
                  </a:moveTo>
                  <a:cubicBezTo>
                    <a:pt x="1" y="1006"/>
                    <a:pt x="1" y="1006"/>
                    <a:pt x="1" y="1006"/>
                  </a:cubicBezTo>
                  <a:cubicBezTo>
                    <a:pt x="1" y="1006"/>
                    <a:pt x="1" y="1006"/>
                    <a:pt x="1" y="1006"/>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1"/>
            <p:cNvSpPr/>
            <p:nvPr/>
          </p:nvSpPr>
          <p:spPr>
            <a:xfrm>
              <a:off x="7130025" y="4262850"/>
              <a:ext cx="109000" cy="7150"/>
            </a:xfrm>
            <a:custGeom>
              <a:avLst/>
              <a:gdLst/>
              <a:ahLst/>
              <a:cxnLst/>
              <a:rect l="l" t="t" r="r" b="b"/>
              <a:pathLst>
                <a:path w="2180" h="143" extrusionOk="0">
                  <a:moveTo>
                    <a:pt x="1171" y="0"/>
                  </a:moveTo>
                  <a:cubicBezTo>
                    <a:pt x="788" y="0"/>
                    <a:pt x="396" y="15"/>
                    <a:pt x="1" y="38"/>
                  </a:cubicBezTo>
                  <a:cubicBezTo>
                    <a:pt x="8" y="38"/>
                    <a:pt x="507" y="143"/>
                    <a:pt x="1150" y="143"/>
                  </a:cubicBezTo>
                  <a:cubicBezTo>
                    <a:pt x="1472" y="143"/>
                    <a:pt x="1830" y="116"/>
                    <a:pt x="2180" y="38"/>
                  </a:cubicBezTo>
                  <a:cubicBezTo>
                    <a:pt x="1852" y="12"/>
                    <a:pt x="1515" y="0"/>
                    <a:pt x="1171"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1"/>
            <p:cNvSpPr/>
            <p:nvPr/>
          </p:nvSpPr>
          <p:spPr>
            <a:xfrm>
              <a:off x="7288125" y="4265850"/>
              <a:ext cx="329650" cy="8750"/>
            </a:xfrm>
            <a:custGeom>
              <a:avLst/>
              <a:gdLst/>
              <a:ahLst/>
              <a:cxnLst/>
              <a:rect l="l" t="t" r="r" b="b"/>
              <a:pathLst>
                <a:path w="6593" h="175" extrusionOk="0">
                  <a:moveTo>
                    <a:pt x="3090" y="1"/>
                  </a:moveTo>
                  <a:cubicBezTo>
                    <a:pt x="2114" y="1"/>
                    <a:pt x="1036" y="23"/>
                    <a:pt x="1" y="90"/>
                  </a:cubicBezTo>
                  <a:cubicBezTo>
                    <a:pt x="1" y="90"/>
                    <a:pt x="1287" y="174"/>
                    <a:pt x="3240" y="174"/>
                  </a:cubicBezTo>
                  <a:cubicBezTo>
                    <a:pt x="4217" y="174"/>
                    <a:pt x="5360" y="153"/>
                    <a:pt x="6593" y="90"/>
                  </a:cubicBezTo>
                  <a:cubicBezTo>
                    <a:pt x="6593" y="90"/>
                    <a:pt x="5044" y="1"/>
                    <a:pt x="309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1"/>
            <p:cNvSpPr/>
            <p:nvPr/>
          </p:nvSpPr>
          <p:spPr>
            <a:xfrm>
              <a:off x="6745125" y="3984450"/>
              <a:ext cx="335250" cy="328950"/>
            </a:xfrm>
            <a:custGeom>
              <a:avLst/>
              <a:gdLst/>
              <a:ahLst/>
              <a:cxnLst/>
              <a:rect l="l" t="t" r="r" b="b"/>
              <a:pathLst>
                <a:path w="6705" h="6579" extrusionOk="0">
                  <a:moveTo>
                    <a:pt x="4636" y="1"/>
                  </a:moveTo>
                  <a:cubicBezTo>
                    <a:pt x="4089" y="1"/>
                    <a:pt x="3534" y="34"/>
                    <a:pt x="2973" y="98"/>
                  </a:cubicBezTo>
                  <a:cubicBezTo>
                    <a:pt x="2615" y="143"/>
                    <a:pt x="2280" y="299"/>
                    <a:pt x="2012" y="545"/>
                  </a:cubicBezTo>
                  <a:cubicBezTo>
                    <a:pt x="1375" y="1148"/>
                    <a:pt x="839" y="1830"/>
                    <a:pt x="392" y="2556"/>
                  </a:cubicBezTo>
                  <a:cubicBezTo>
                    <a:pt x="336" y="2645"/>
                    <a:pt x="291" y="2757"/>
                    <a:pt x="280" y="2858"/>
                  </a:cubicBezTo>
                  <a:cubicBezTo>
                    <a:pt x="57" y="4053"/>
                    <a:pt x="1" y="5282"/>
                    <a:pt x="314" y="6578"/>
                  </a:cubicBezTo>
                  <a:lnTo>
                    <a:pt x="6705" y="6578"/>
                  </a:lnTo>
                  <a:lnTo>
                    <a:pt x="6705" y="176"/>
                  </a:lnTo>
                  <a:cubicBezTo>
                    <a:pt x="6031" y="57"/>
                    <a:pt x="5341" y="1"/>
                    <a:pt x="4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1"/>
            <p:cNvSpPr/>
            <p:nvPr/>
          </p:nvSpPr>
          <p:spPr>
            <a:xfrm>
              <a:off x="6800425" y="4025100"/>
              <a:ext cx="250900" cy="131300"/>
            </a:xfrm>
            <a:custGeom>
              <a:avLst/>
              <a:gdLst/>
              <a:ahLst/>
              <a:cxnLst/>
              <a:rect l="l" t="t" r="r" b="b"/>
              <a:pathLst>
                <a:path w="5018" h="2626" extrusionOk="0">
                  <a:moveTo>
                    <a:pt x="1956" y="0"/>
                  </a:moveTo>
                  <a:lnTo>
                    <a:pt x="1" y="1821"/>
                  </a:lnTo>
                  <a:lnTo>
                    <a:pt x="1" y="2626"/>
                  </a:lnTo>
                  <a:lnTo>
                    <a:pt x="68" y="2626"/>
                  </a:lnTo>
                  <a:lnTo>
                    <a:pt x="5018" y="56"/>
                  </a:lnTo>
                  <a:lnTo>
                    <a:pt x="5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1"/>
            <p:cNvSpPr/>
            <p:nvPr/>
          </p:nvSpPr>
          <p:spPr>
            <a:xfrm>
              <a:off x="6803775" y="4027850"/>
              <a:ext cx="247550" cy="222400"/>
            </a:xfrm>
            <a:custGeom>
              <a:avLst/>
              <a:gdLst/>
              <a:ahLst/>
              <a:cxnLst/>
              <a:rect l="l" t="t" r="r" b="b"/>
              <a:pathLst>
                <a:path w="4951" h="4448" extrusionOk="0">
                  <a:moveTo>
                    <a:pt x="4895" y="1"/>
                  </a:moveTo>
                  <a:lnTo>
                    <a:pt x="1" y="4358"/>
                  </a:lnTo>
                  <a:lnTo>
                    <a:pt x="1" y="4448"/>
                  </a:lnTo>
                  <a:lnTo>
                    <a:pt x="4951" y="4448"/>
                  </a:lnTo>
                  <a:lnTo>
                    <a:pt x="495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1"/>
            <p:cNvSpPr/>
            <p:nvPr/>
          </p:nvSpPr>
          <p:spPr>
            <a:xfrm>
              <a:off x="6803775" y="4027850"/>
              <a:ext cx="244750" cy="217950"/>
            </a:xfrm>
            <a:custGeom>
              <a:avLst/>
              <a:gdLst/>
              <a:ahLst/>
              <a:cxnLst/>
              <a:rect l="l" t="t" r="r" b="b"/>
              <a:pathLst>
                <a:path w="4895" h="4359" extrusionOk="0">
                  <a:moveTo>
                    <a:pt x="1889" y="1"/>
                  </a:moveTo>
                  <a:lnTo>
                    <a:pt x="1" y="1777"/>
                  </a:lnTo>
                  <a:lnTo>
                    <a:pt x="1" y="4358"/>
                  </a:lnTo>
                  <a:lnTo>
                    <a:pt x="4895" y="4358"/>
                  </a:lnTo>
                  <a:lnTo>
                    <a:pt x="4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1"/>
            <p:cNvSpPr/>
            <p:nvPr/>
          </p:nvSpPr>
          <p:spPr>
            <a:xfrm>
              <a:off x="6803775" y="4027850"/>
              <a:ext cx="244750" cy="128550"/>
            </a:xfrm>
            <a:custGeom>
              <a:avLst/>
              <a:gdLst/>
              <a:ahLst/>
              <a:cxnLst/>
              <a:rect l="l" t="t" r="r" b="b"/>
              <a:pathLst>
                <a:path w="4895" h="2571" extrusionOk="0">
                  <a:moveTo>
                    <a:pt x="1889" y="1"/>
                  </a:moveTo>
                  <a:lnTo>
                    <a:pt x="1610" y="269"/>
                  </a:lnTo>
                  <a:lnTo>
                    <a:pt x="1230" y="615"/>
                  </a:lnTo>
                  <a:lnTo>
                    <a:pt x="504" y="1297"/>
                  </a:lnTo>
                  <a:lnTo>
                    <a:pt x="1" y="1777"/>
                  </a:lnTo>
                  <a:lnTo>
                    <a:pt x="1" y="2571"/>
                  </a:lnTo>
                  <a:lnTo>
                    <a:pt x="4895" y="2571"/>
                  </a:lnTo>
                  <a:lnTo>
                    <a:pt x="48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1"/>
            <p:cNvSpPr/>
            <p:nvPr/>
          </p:nvSpPr>
          <p:spPr>
            <a:xfrm>
              <a:off x="6884225" y="4027850"/>
              <a:ext cx="164300" cy="128550"/>
            </a:xfrm>
            <a:custGeom>
              <a:avLst/>
              <a:gdLst/>
              <a:ahLst/>
              <a:cxnLst/>
              <a:rect l="l" t="t" r="r" b="b"/>
              <a:pathLst>
                <a:path w="3286" h="2571" extrusionOk="0">
                  <a:moveTo>
                    <a:pt x="280" y="1"/>
                  </a:moveTo>
                  <a:lnTo>
                    <a:pt x="1" y="269"/>
                  </a:lnTo>
                  <a:lnTo>
                    <a:pt x="2302" y="2571"/>
                  </a:lnTo>
                  <a:lnTo>
                    <a:pt x="3286" y="2571"/>
                  </a:lnTo>
                  <a:lnTo>
                    <a:pt x="3286" y="2124"/>
                  </a:lnTo>
                  <a:lnTo>
                    <a:pt x="116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1"/>
            <p:cNvSpPr/>
            <p:nvPr/>
          </p:nvSpPr>
          <p:spPr>
            <a:xfrm>
              <a:off x="6828925" y="4058600"/>
              <a:ext cx="134150" cy="97800"/>
            </a:xfrm>
            <a:custGeom>
              <a:avLst/>
              <a:gdLst/>
              <a:ahLst/>
              <a:cxnLst/>
              <a:rect l="l" t="t" r="r" b="b"/>
              <a:pathLst>
                <a:path w="2683" h="1956" extrusionOk="0">
                  <a:moveTo>
                    <a:pt x="727" y="0"/>
                  </a:moveTo>
                  <a:lnTo>
                    <a:pt x="1" y="682"/>
                  </a:lnTo>
                  <a:lnTo>
                    <a:pt x="1263" y="1956"/>
                  </a:lnTo>
                  <a:lnTo>
                    <a:pt x="2682" y="1956"/>
                  </a:lnTo>
                  <a:lnTo>
                    <a:pt x="72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1"/>
            <p:cNvSpPr/>
            <p:nvPr/>
          </p:nvSpPr>
          <p:spPr>
            <a:xfrm>
              <a:off x="6828925" y="4158450"/>
              <a:ext cx="197250" cy="4800"/>
            </a:xfrm>
            <a:custGeom>
              <a:avLst/>
              <a:gdLst/>
              <a:ahLst/>
              <a:cxnLst/>
              <a:rect l="l" t="t" r="r" b="b"/>
              <a:pathLst>
                <a:path w="3945" h="96" extrusionOk="0">
                  <a:moveTo>
                    <a:pt x="2041" y="1"/>
                  </a:moveTo>
                  <a:cubicBezTo>
                    <a:pt x="1457" y="1"/>
                    <a:pt x="764" y="18"/>
                    <a:pt x="1" y="70"/>
                  </a:cubicBezTo>
                  <a:cubicBezTo>
                    <a:pt x="1" y="70"/>
                    <a:pt x="398" y="95"/>
                    <a:pt x="1567" y="95"/>
                  </a:cubicBezTo>
                  <a:cubicBezTo>
                    <a:pt x="2151" y="95"/>
                    <a:pt x="2928" y="89"/>
                    <a:pt x="3945" y="70"/>
                  </a:cubicBezTo>
                  <a:cubicBezTo>
                    <a:pt x="3945" y="70"/>
                    <a:pt x="3210" y="1"/>
                    <a:pt x="2041"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1"/>
            <p:cNvSpPr/>
            <p:nvPr/>
          </p:nvSpPr>
          <p:spPr>
            <a:xfrm>
              <a:off x="7007125" y="4182050"/>
              <a:ext cx="31350" cy="10650"/>
            </a:xfrm>
            <a:custGeom>
              <a:avLst/>
              <a:gdLst/>
              <a:ahLst/>
              <a:cxnLst/>
              <a:rect l="l" t="t" r="r" b="b"/>
              <a:pathLst>
                <a:path w="627" h="213" extrusionOk="0">
                  <a:moveTo>
                    <a:pt x="1" y="1"/>
                  </a:moveTo>
                  <a:lnTo>
                    <a:pt x="1" y="213"/>
                  </a:lnTo>
                  <a:lnTo>
                    <a:pt x="627" y="213"/>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1"/>
            <p:cNvSpPr/>
            <p:nvPr/>
          </p:nvSpPr>
          <p:spPr>
            <a:xfrm>
              <a:off x="7009925" y="4184300"/>
              <a:ext cx="26300" cy="5650"/>
            </a:xfrm>
            <a:custGeom>
              <a:avLst/>
              <a:gdLst/>
              <a:ahLst/>
              <a:cxnLst/>
              <a:rect l="l" t="t" r="r" b="b"/>
              <a:pathLst>
                <a:path w="526" h="113" extrusionOk="0">
                  <a:moveTo>
                    <a:pt x="1" y="0"/>
                  </a:moveTo>
                  <a:lnTo>
                    <a:pt x="1" y="112"/>
                  </a:lnTo>
                  <a:lnTo>
                    <a:pt x="526" y="112"/>
                  </a:lnTo>
                  <a:lnTo>
                    <a:pt x="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1"/>
            <p:cNvSpPr/>
            <p:nvPr/>
          </p:nvSpPr>
          <p:spPr>
            <a:xfrm>
              <a:off x="6751825" y="4313350"/>
              <a:ext cx="1012900" cy="80500"/>
            </a:xfrm>
            <a:custGeom>
              <a:avLst/>
              <a:gdLst/>
              <a:ahLst/>
              <a:cxnLst/>
              <a:rect l="l" t="t" r="r" b="b"/>
              <a:pathLst>
                <a:path w="20258" h="1610" extrusionOk="0">
                  <a:moveTo>
                    <a:pt x="180" y="0"/>
                  </a:moveTo>
                  <a:cubicBezTo>
                    <a:pt x="12" y="391"/>
                    <a:pt x="1" y="838"/>
                    <a:pt x="68" y="1319"/>
                  </a:cubicBezTo>
                  <a:cubicBezTo>
                    <a:pt x="101" y="1486"/>
                    <a:pt x="258" y="1609"/>
                    <a:pt x="437" y="1609"/>
                  </a:cubicBezTo>
                  <a:lnTo>
                    <a:pt x="1353" y="1609"/>
                  </a:lnTo>
                  <a:cubicBezTo>
                    <a:pt x="1520" y="861"/>
                    <a:pt x="2191" y="302"/>
                    <a:pt x="2984" y="302"/>
                  </a:cubicBezTo>
                  <a:cubicBezTo>
                    <a:pt x="3788" y="302"/>
                    <a:pt x="4459" y="861"/>
                    <a:pt x="4615" y="1609"/>
                  </a:cubicBezTo>
                  <a:lnTo>
                    <a:pt x="11911" y="1609"/>
                  </a:lnTo>
                  <a:cubicBezTo>
                    <a:pt x="12079" y="861"/>
                    <a:pt x="12749" y="302"/>
                    <a:pt x="13542" y="302"/>
                  </a:cubicBezTo>
                  <a:cubicBezTo>
                    <a:pt x="14347" y="302"/>
                    <a:pt x="15017" y="861"/>
                    <a:pt x="15174" y="1609"/>
                  </a:cubicBezTo>
                  <a:lnTo>
                    <a:pt x="15710" y="1609"/>
                  </a:lnTo>
                  <a:cubicBezTo>
                    <a:pt x="15878" y="861"/>
                    <a:pt x="16548" y="302"/>
                    <a:pt x="17341" y="302"/>
                  </a:cubicBezTo>
                  <a:cubicBezTo>
                    <a:pt x="18146" y="302"/>
                    <a:pt x="18827" y="861"/>
                    <a:pt x="18973" y="1609"/>
                  </a:cubicBezTo>
                  <a:lnTo>
                    <a:pt x="19989" y="1609"/>
                  </a:lnTo>
                  <a:cubicBezTo>
                    <a:pt x="20146" y="1609"/>
                    <a:pt x="20257" y="1486"/>
                    <a:pt x="20257" y="1341"/>
                  </a:cubicBezTo>
                  <a:lnTo>
                    <a:pt x="20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1"/>
            <p:cNvSpPr/>
            <p:nvPr/>
          </p:nvSpPr>
          <p:spPr>
            <a:xfrm>
              <a:off x="6828925" y="4340150"/>
              <a:ext cx="144200" cy="143650"/>
            </a:xfrm>
            <a:custGeom>
              <a:avLst/>
              <a:gdLst/>
              <a:ahLst/>
              <a:cxnLst/>
              <a:rect l="l" t="t" r="r" b="b"/>
              <a:pathLst>
                <a:path w="2884" h="2873" extrusionOk="0">
                  <a:moveTo>
                    <a:pt x="1442" y="1"/>
                  </a:moveTo>
                  <a:cubicBezTo>
                    <a:pt x="649" y="1"/>
                    <a:pt x="1" y="637"/>
                    <a:pt x="1" y="1442"/>
                  </a:cubicBezTo>
                  <a:cubicBezTo>
                    <a:pt x="1" y="2235"/>
                    <a:pt x="649" y="2872"/>
                    <a:pt x="1442" y="2872"/>
                  </a:cubicBezTo>
                  <a:cubicBezTo>
                    <a:pt x="2235" y="2872"/>
                    <a:pt x="2883" y="2235"/>
                    <a:pt x="2883" y="1442"/>
                  </a:cubicBezTo>
                  <a:cubicBezTo>
                    <a:pt x="2883" y="637"/>
                    <a:pt x="2235"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1"/>
            <p:cNvSpPr/>
            <p:nvPr/>
          </p:nvSpPr>
          <p:spPr>
            <a:xfrm>
              <a:off x="6870275" y="4381500"/>
              <a:ext cx="62050" cy="61500"/>
            </a:xfrm>
            <a:custGeom>
              <a:avLst/>
              <a:gdLst/>
              <a:ahLst/>
              <a:cxnLst/>
              <a:rect l="l" t="t" r="r" b="b"/>
              <a:pathLst>
                <a:path w="1241" h="1230" extrusionOk="0">
                  <a:moveTo>
                    <a:pt x="626" y="0"/>
                  </a:moveTo>
                  <a:cubicBezTo>
                    <a:pt x="380" y="0"/>
                    <a:pt x="157" y="146"/>
                    <a:pt x="56" y="369"/>
                  </a:cubicBezTo>
                  <a:cubicBezTo>
                    <a:pt x="12" y="447"/>
                    <a:pt x="0" y="526"/>
                    <a:pt x="0" y="615"/>
                  </a:cubicBezTo>
                  <a:cubicBezTo>
                    <a:pt x="0" y="950"/>
                    <a:pt x="280" y="1229"/>
                    <a:pt x="615" y="1229"/>
                  </a:cubicBezTo>
                  <a:cubicBezTo>
                    <a:pt x="827" y="1229"/>
                    <a:pt x="1006" y="1129"/>
                    <a:pt x="1118" y="972"/>
                  </a:cubicBezTo>
                  <a:cubicBezTo>
                    <a:pt x="1185" y="872"/>
                    <a:pt x="1241" y="749"/>
                    <a:pt x="1241" y="615"/>
                  </a:cubicBezTo>
                  <a:cubicBezTo>
                    <a:pt x="1241" y="280"/>
                    <a:pt x="961"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1"/>
            <p:cNvSpPr/>
            <p:nvPr/>
          </p:nvSpPr>
          <p:spPr>
            <a:xfrm>
              <a:off x="6901575" y="4393250"/>
              <a:ext cx="18450" cy="12300"/>
            </a:xfrm>
            <a:custGeom>
              <a:avLst/>
              <a:gdLst/>
              <a:ahLst/>
              <a:cxnLst/>
              <a:rect l="l" t="t" r="r" b="b"/>
              <a:pathLst>
                <a:path w="369" h="246" extrusionOk="0">
                  <a:moveTo>
                    <a:pt x="190" y="0"/>
                  </a:moveTo>
                  <a:cubicBezTo>
                    <a:pt x="90" y="0"/>
                    <a:pt x="0" y="56"/>
                    <a:pt x="0" y="123"/>
                  </a:cubicBezTo>
                  <a:cubicBezTo>
                    <a:pt x="0" y="190"/>
                    <a:pt x="90" y="246"/>
                    <a:pt x="190" y="246"/>
                  </a:cubicBezTo>
                  <a:cubicBezTo>
                    <a:pt x="279" y="246"/>
                    <a:pt x="369" y="190"/>
                    <a:pt x="369" y="123"/>
                  </a:cubicBezTo>
                  <a:cubicBezTo>
                    <a:pt x="369" y="56"/>
                    <a:pt x="279" y="0"/>
                    <a:pt x="19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1"/>
            <p:cNvSpPr/>
            <p:nvPr/>
          </p:nvSpPr>
          <p:spPr>
            <a:xfrm>
              <a:off x="6830075" y="4342950"/>
              <a:ext cx="136900" cy="136100"/>
            </a:xfrm>
            <a:custGeom>
              <a:avLst/>
              <a:gdLst/>
              <a:ahLst/>
              <a:cxnLst/>
              <a:rect l="l" t="t" r="r" b="b"/>
              <a:pathLst>
                <a:path w="2738" h="2722" extrusionOk="0">
                  <a:moveTo>
                    <a:pt x="1408" y="0"/>
                  </a:moveTo>
                  <a:cubicBezTo>
                    <a:pt x="1341" y="0"/>
                    <a:pt x="1285" y="0"/>
                    <a:pt x="1229" y="12"/>
                  </a:cubicBezTo>
                  <a:cubicBezTo>
                    <a:pt x="1095" y="23"/>
                    <a:pt x="972" y="68"/>
                    <a:pt x="860" y="112"/>
                  </a:cubicBezTo>
                  <a:cubicBezTo>
                    <a:pt x="737" y="146"/>
                    <a:pt x="626" y="224"/>
                    <a:pt x="525" y="302"/>
                  </a:cubicBezTo>
                  <a:cubicBezTo>
                    <a:pt x="425" y="392"/>
                    <a:pt x="346" y="492"/>
                    <a:pt x="257" y="604"/>
                  </a:cubicBezTo>
                  <a:cubicBezTo>
                    <a:pt x="101" y="827"/>
                    <a:pt x="22" y="1084"/>
                    <a:pt x="22" y="1364"/>
                  </a:cubicBezTo>
                  <a:cubicBezTo>
                    <a:pt x="0" y="1364"/>
                    <a:pt x="67" y="1777"/>
                    <a:pt x="78" y="1777"/>
                  </a:cubicBezTo>
                  <a:cubicBezTo>
                    <a:pt x="123" y="1900"/>
                    <a:pt x="179" y="2023"/>
                    <a:pt x="257" y="2135"/>
                  </a:cubicBezTo>
                  <a:cubicBezTo>
                    <a:pt x="324" y="2246"/>
                    <a:pt x="425" y="2347"/>
                    <a:pt x="525" y="2425"/>
                  </a:cubicBezTo>
                  <a:cubicBezTo>
                    <a:pt x="637" y="2514"/>
                    <a:pt x="749" y="2581"/>
                    <a:pt x="860" y="2626"/>
                  </a:cubicBezTo>
                  <a:cubicBezTo>
                    <a:pt x="1019" y="2694"/>
                    <a:pt x="1188" y="2721"/>
                    <a:pt x="1350" y="2721"/>
                  </a:cubicBezTo>
                  <a:cubicBezTo>
                    <a:pt x="1428" y="2721"/>
                    <a:pt x="1503" y="2715"/>
                    <a:pt x="1575" y="2704"/>
                  </a:cubicBezTo>
                  <a:cubicBezTo>
                    <a:pt x="1799" y="2660"/>
                    <a:pt x="2011" y="2581"/>
                    <a:pt x="2156" y="2470"/>
                  </a:cubicBezTo>
                  <a:cubicBezTo>
                    <a:pt x="2480" y="2246"/>
                    <a:pt x="2637" y="1922"/>
                    <a:pt x="2693" y="1721"/>
                  </a:cubicBezTo>
                  <a:cubicBezTo>
                    <a:pt x="2715" y="1621"/>
                    <a:pt x="2737" y="1520"/>
                    <a:pt x="2737" y="1464"/>
                  </a:cubicBezTo>
                  <a:lnTo>
                    <a:pt x="2737" y="1453"/>
                  </a:lnTo>
                  <a:cubicBezTo>
                    <a:pt x="2737" y="1509"/>
                    <a:pt x="2715" y="1587"/>
                    <a:pt x="2693" y="1699"/>
                  </a:cubicBezTo>
                  <a:cubicBezTo>
                    <a:pt x="2659" y="1810"/>
                    <a:pt x="2603" y="1933"/>
                    <a:pt x="2525" y="2067"/>
                  </a:cubicBezTo>
                  <a:cubicBezTo>
                    <a:pt x="2425" y="2190"/>
                    <a:pt x="2313" y="2324"/>
                    <a:pt x="2145" y="2425"/>
                  </a:cubicBezTo>
                  <a:cubicBezTo>
                    <a:pt x="1978" y="2537"/>
                    <a:pt x="1788" y="2604"/>
                    <a:pt x="1575" y="2626"/>
                  </a:cubicBezTo>
                  <a:cubicBezTo>
                    <a:pt x="1553" y="2627"/>
                    <a:pt x="1531" y="2628"/>
                    <a:pt x="1508" y="2628"/>
                  </a:cubicBezTo>
                  <a:cubicBezTo>
                    <a:pt x="1307" y="2628"/>
                    <a:pt x="1107" y="2583"/>
                    <a:pt x="916" y="2492"/>
                  </a:cubicBezTo>
                  <a:cubicBezTo>
                    <a:pt x="704" y="2403"/>
                    <a:pt x="525" y="2235"/>
                    <a:pt x="402" y="2034"/>
                  </a:cubicBezTo>
                  <a:cubicBezTo>
                    <a:pt x="324" y="1945"/>
                    <a:pt x="291" y="1822"/>
                    <a:pt x="246" y="1721"/>
                  </a:cubicBezTo>
                  <a:cubicBezTo>
                    <a:pt x="201" y="1587"/>
                    <a:pt x="190" y="1475"/>
                    <a:pt x="190" y="1352"/>
                  </a:cubicBezTo>
                  <a:cubicBezTo>
                    <a:pt x="201" y="1241"/>
                    <a:pt x="223" y="1118"/>
                    <a:pt x="246" y="1006"/>
                  </a:cubicBezTo>
                  <a:cubicBezTo>
                    <a:pt x="291" y="894"/>
                    <a:pt x="324" y="783"/>
                    <a:pt x="402" y="682"/>
                  </a:cubicBezTo>
                  <a:cubicBezTo>
                    <a:pt x="525" y="492"/>
                    <a:pt x="704" y="324"/>
                    <a:pt x="916" y="224"/>
                  </a:cubicBezTo>
                  <a:cubicBezTo>
                    <a:pt x="1017" y="179"/>
                    <a:pt x="1128" y="135"/>
                    <a:pt x="1240" y="123"/>
                  </a:cubicBezTo>
                  <a:cubicBezTo>
                    <a:pt x="1296" y="112"/>
                    <a:pt x="1352" y="112"/>
                    <a:pt x="1408" y="112"/>
                  </a:cubicBezTo>
                  <a:lnTo>
                    <a:pt x="1575" y="112"/>
                  </a:lnTo>
                  <a:cubicBezTo>
                    <a:pt x="1788" y="135"/>
                    <a:pt x="1978" y="202"/>
                    <a:pt x="2145" y="302"/>
                  </a:cubicBezTo>
                  <a:cubicBezTo>
                    <a:pt x="2313" y="403"/>
                    <a:pt x="2436" y="548"/>
                    <a:pt x="2525" y="671"/>
                  </a:cubicBezTo>
                  <a:cubicBezTo>
                    <a:pt x="2603" y="794"/>
                    <a:pt x="2659" y="917"/>
                    <a:pt x="2693" y="1028"/>
                  </a:cubicBezTo>
                  <a:cubicBezTo>
                    <a:pt x="2715" y="1129"/>
                    <a:pt x="2737" y="1230"/>
                    <a:pt x="2737" y="1285"/>
                  </a:cubicBezTo>
                  <a:lnTo>
                    <a:pt x="2737" y="1252"/>
                  </a:lnTo>
                  <a:cubicBezTo>
                    <a:pt x="2737" y="1196"/>
                    <a:pt x="2715" y="1118"/>
                    <a:pt x="2693" y="1006"/>
                  </a:cubicBezTo>
                  <a:cubicBezTo>
                    <a:pt x="2637" y="794"/>
                    <a:pt x="2480" y="492"/>
                    <a:pt x="2156" y="246"/>
                  </a:cubicBezTo>
                  <a:cubicBezTo>
                    <a:pt x="2000" y="135"/>
                    <a:pt x="1799" y="45"/>
                    <a:pt x="1575" y="12"/>
                  </a:cubicBezTo>
                  <a:cubicBezTo>
                    <a:pt x="1520" y="0"/>
                    <a:pt x="1464" y="0"/>
                    <a:pt x="1408"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1"/>
            <p:cNvSpPr/>
            <p:nvPr/>
          </p:nvSpPr>
          <p:spPr>
            <a:xfrm>
              <a:off x="6870275" y="4399350"/>
              <a:ext cx="55900" cy="43650"/>
            </a:xfrm>
            <a:custGeom>
              <a:avLst/>
              <a:gdLst/>
              <a:ahLst/>
              <a:cxnLst/>
              <a:rect l="l" t="t" r="r" b="b"/>
              <a:pathLst>
                <a:path w="1118" h="873" extrusionOk="0">
                  <a:moveTo>
                    <a:pt x="45" y="1"/>
                  </a:moveTo>
                  <a:cubicBezTo>
                    <a:pt x="12" y="90"/>
                    <a:pt x="0" y="169"/>
                    <a:pt x="0" y="258"/>
                  </a:cubicBezTo>
                  <a:cubicBezTo>
                    <a:pt x="0" y="593"/>
                    <a:pt x="280" y="872"/>
                    <a:pt x="615" y="872"/>
                  </a:cubicBezTo>
                  <a:cubicBezTo>
                    <a:pt x="827" y="872"/>
                    <a:pt x="1006" y="772"/>
                    <a:pt x="1118" y="615"/>
                  </a:cubicBezTo>
                  <a:lnTo>
                    <a:pt x="1118" y="615"/>
                  </a:lnTo>
                  <a:cubicBezTo>
                    <a:pt x="1062" y="622"/>
                    <a:pt x="1008" y="626"/>
                    <a:pt x="955" y="626"/>
                  </a:cubicBezTo>
                  <a:cubicBezTo>
                    <a:pt x="753" y="626"/>
                    <a:pt x="571" y="574"/>
                    <a:pt x="403" y="459"/>
                  </a:cubicBezTo>
                  <a:cubicBezTo>
                    <a:pt x="235" y="336"/>
                    <a:pt x="123"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1"/>
            <p:cNvSpPr/>
            <p:nvPr/>
          </p:nvSpPr>
          <p:spPr>
            <a:xfrm>
              <a:off x="7357975" y="4340150"/>
              <a:ext cx="143600" cy="143650"/>
            </a:xfrm>
            <a:custGeom>
              <a:avLst/>
              <a:gdLst/>
              <a:ahLst/>
              <a:cxnLst/>
              <a:rect l="l" t="t" r="r" b="b"/>
              <a:pathLst>
                <a:path w="2872" h="2873" extrusionOk="0">
                  <a:moveTo>
                    <a:pt x="1431" y="1"/>
                  </a:moveTo>
                  <a:cubicBezTo>
                    <a:pt x="637" y="1"/>
                    <a:pt x="1" y="637"/>
                    <a:pt x="1" y="1442"/>
                  </a:cubicBezTo>
                  <a:cubicBezTo>
                    <a:pt x="1" y="2235"/>
                    <a:pt x="637" y="2872"/>
                    <a:pt x="1431" y="2872"/>
                  </a:cubicBezTo>
                  <a:cubicBezTo>
                    <a:pt x="2235" y="2872"/>
                    <a:pt x="2872" y="2235"/>
                    <a:pt x="2872" y="1442"/>
                  </a:cubicBezTo>
                  <a:cubicBezTo>
                    <a:pt x="2872" y="637"/>
                    <a:pt x="2235" y="1"/>
                    <a:pt x="1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1"/>
            <p:cNvSpPr/>
            <p:nvPr/>
          </p:nvSpPr>
          <p:spPr>
            <a:xfrm>
              <a:off x="7398775" y="4381500"/>
              <a:ext cx="62600" cy="61500"/>
            </a:xfrm>
            <a:custGeom>
              <a:avLst/>
              <a:gdLst/>
              <a:ahLst/>
              <a:cxnLst/>
              <a:rect l="l" t="t" r="r" b="b"/>
              <a:pathLst>
                <a:path w="1252" h="1230" extrusionOk="0">
                  <a:moveTo>
                    <a:pt x="637" y="0"/>
                  </a:moveTo>
                  <a:cubicBezTo>
                    <a:pt x="380" y="0"/>
                    <a:pt x="157" y="146"/>
                    <a:pt x="56" y="369"/>
                  </a:cubicBezTo>
                  <a:cubicBezTo>
                    <a:pt x="22" y="447"/>
                    <a:pt x="0" y="526"/>
                    <a:pt x="0" y="615"/>
                  </a:cubicBezTo>
                  <a:cubicBezTo>
                    <a:pt x="0" y="950"/>
                    <a:pt x="279" y="1229"/>
                    <a:pt x="615" y="1229"/>
                  </a:cubicBezTo>
                  <a:cubicBezTo>
                    <a:pt x="827" y="1229"/>
                    <a:pt x="1006" y="1129"/>
                    <a:pt x="1117" y="972"/>
                  </a:cubicBezTo>
                  <a:cubicBezTo>
                    <a:pt x="1196" y="872"/>
                    <a:pt x="1252" y="749"/>
                    <a:pt x="1252" y="615"/>
                  </a:cubicBezTo>
                  <a:cubicBezTo>
                    <a:pt x="1252" y="280"/>
                    <a:pt x="972"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1"/>
            <p:cNvSpPr/>
            <p:nvPr/>
          </p:nvSpPr>
          <p:spPr>
            <a:xfrm>
              <a:off x="7431175" y="4393250"/>
              <a:ext cx="17900" cy="12300"/>
            </a:xfrm>
            <a:custGeom>
              <a:avLst/>
              <a:gdLst/>
              <a:ahLst/>
              <a:cxnLst/>
              <a:rect l="l" t="t" r="r" b="b"/>
              <a:pathLst>
                <a:path w="358" h="246" extrusionOk="0">
                  <a:moveTo>
                    <a:pt x="179" y="0"/>
                  </a:moveTo>
                  <a:cubicBezTo>
                    <a:pt x="78" y="0"/>
                    <a:pt x="0" y="56"/>
                    <a:pt x="0" y="123"/>
                  </a:cubicBezTo>
                  <a:cubicBezTo>
                    <a:pt x="0" y="190"/>
                    <a:pt x="78" y="246"/>
                    <a:pt x="179" y="246"/>
                  </a:cubicBezTo>
                  <a:cubicBezTo>
                    <a:pt x="279" y="246"/>
                    <a:pt x="358" y="190"/>
                    <a:pt x="358" y="123"/>
                  </a:cubicBezTo>
                  <a:cubicBezTo>
                    <a:pt x="358" y="56"/>
                    <a:pt x="279" y="0"/>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1"/>
            <p:cNvSpPr/>
            <p:nvPr/>
          </p:nvSpPr>
          <p:spPr>
            <a:xfrm>
              <a:off x="7359675" y="4342950"/>
              <a:ext cx="135800" cy="136100"/>
            </a:xfrm>
            <a:custGeom>
              <a:avLst/>
              <a:gdLst/>
              <a:ahLst/>
              <a:cxnLst/>
              <a:rect l="l" t="t" r="r" b="b"/>
              <a:pathLst>
                <a:path w="2716" h="2722" extrusionOk="0">
                  <a:moveTo>
                    <a:pt x="1385" y="0"/>
                  </a:moveTo>
                  <a:cubicBezTo>
                    <a:pt x="1318" y="0"/>
                    <a:pt x="1263" y="0"/>
                    <a:pt x="1207" y="12"/>
                  </a:cubicBezTo>
                  <a:cubicBezTo>
                    <a:pt x="1084" y="23"/>
                    <a:pt x="950" y="68"/>
                    <a:pt x="838" y="112"/>
                  </a:cubicBezTo>
                  <a:cubicBezTo>
                    <a:pt x="715" y="146"/>
                    <a:pt x="603" y="224"/>
                    <a:pt x="503" y="302"/>
                  </a:cubicBezTo>
                  <a:cubicBezTo>
                    <a:pt x="413" y="392"/>
                    <a:pt x="324" y="492"/>
                    <a:pt x="246" y="604"/>
                  </a:cubicBezTo>
                  <a:cubicBezTo>
                    <a:pt x="89" y="827"/>
                    <a:pt x="0" y="1084"/>
                    <a:pt x="0" y="1364"/>
                  </a:cubicBezTo>
                  <a:cubicBezTo>
                    <a:pt x="0" y="1498"/>
                    <a:pt x="22" y="1643"/>
                    <a:pt x="56" y="1777"/>
                  </a:cubicBezTo>
                  <a:cubicBezTo>
                    <a:pt x="101" y="1900"/>
                    <a:pt x="168" y="2023"/>
                    <a:pt x="246" y="2135"/>
                  </a:cubicBezTo>
                  <a:cubicBezTo>
                    <a:pt x="313" y="2246"/>
                    <a:pt x="413" y="2347"/>
                    <a:pt x="503" y="2425"/>
                  </a:cubicBezTo>
                  <a:cubicBezTo>
                    <a:pt x="615" y="2514"/>
                    <a:pt x="726" y="2581"/>
                    <a:pt x="838" y="2626"/>
                  </a:cubicBezTo>
                  <a:cubicBezTo>
                    <a:pt x="1004" y="2694"/>
                    <a:pt x="1171" y="2721"/>
                    <a:pt x="1330" y="2721"/>
                  </a:cubicBezTo>
                  <a:cubicBezTo>
                    <a:pt x="1406" y="2721"/>
                    <a:pt x="1481" y="2715"/>
                    <a:pt x="1553" y="2704"/>
                  </a:cubicBezTo>
                  <a:cubicBezTo>
                    <a:pt x="1777" y="2660"/>
                    <a:pt x="1989" y="2581"/>
                    <a:pt x="2145" y="2470"/>
                  </a:cubicBezTo>
                  <a:cubicBezTo>
                    <a:pt x="2458" y="2246"/>
                    <a:pt x="2615" y="1922"/>
                    <a:pt x="2670" y="1721"/>
                  </a:cubicBezTo>
                  <a:cubicBezTo>
                    <a:pt x="2704" y="1621"/>
                    <a:pt x="2715" y="1520"/>
                    <a:pt x="2715" y="1464"/>
                  </a:cubicBezTo>
                  <a:lnTo>
                    <a:pt x="2715" y="1431"/>
                  </a:lnTo>
                  <a:cubicBezTo>
                    <a:pt x="2715" y="1486"/>
                    <a:pt x="2704" y="1576"/>
                    <a:pt x="2670" y="1688"/>
                  </a:cubicBezTo>
                  <a:cubicBezTo>
                    <a:pt x="2648" y="1799"/>
                    <a:pt x="2581" y="1922"/>
                    <a:pt x="2503" y="2045"/>
                  </a:cubicBezTo>
                  <a:cubicBezTo>
                    <a:pt x="2402" y="2179"/>
                    <a:pt x="2290" y="2313"/>
                    <a:pt x="2123" y="2414"/>
                  </a:cubicBezTo>
                  <a:cubicBezTo>
                    <a:pt x="1955" y="2526"/>
                    <a:pt x="1765" y="2593"/>
                    <a:pt x="1553" y="2604"/>
                  </a:cubicBezTo>
                  <a:cubicBezTo>
                    <a:pt x="1515" y="2608"/>
                    <a:pt x="1478" y="2609"/>
                    <a:pt x="1440" y="2609"/>
                  </a:cubicBezTo>
                  <a:cubicBezTo>
                    <a:pt x="1254" y="2609"/>
                    <a:pt x="1070" y="2564"/>
                    <a:pt x="894" y="2481"/>
                  </a:cubicBezTo>
                  <a:cubicBezTo>
                    <a:pt x="693" y="2380"/>
                    <a:pt x="503" y="2213"/>
                    <a:pt x="380" y="2023"/>
                  </a:cubicBezTo>
                  <a:cubicBezTo>
                    <a:pt x="313" y="1922"/>
                    <a:pt x="268" y="1810"/>
                    <a:pt x="223" y="1699"/>
                  </a:cubicBezTo>
                  <a:cubicBezTo>
                    <a:pt x="179" y="1587"/>
                    <a:pt x="168" y="1475"/>
                    <a:pt x="168" y="1352"/>
                  </a:cubicBezTo>
                  <a:cubicBezTo>
                    <a:pt x="190" y="1241"/>
                    <a:pt x="201" y="1118"/>
                    <a:pt x="223" y="1006"/>
                  </a:cubicBezTo>
                  <a:cubicBezTo>
                    <a:pt x="268" y="894"/>
                    <a:pt x="313" y="783"/>
                    <a:pt x="380" y="682"/>
                  </a:cubicBezTo>
                  <a:cubicBezTo>
                    <a:pt x="503" y="492"/>
                    <a:pt x="693" y="324"/>
                    <a:pt x="894" y="224"/>
                  </a:cubicBezTo>
                  <a:cubicBezTo>
                    <a:pt x="994" y="179"/>
                    <a:pt x="1106" y="135"/>
                    <a:pt x="1218" y="123"/>
                  </a:cubicBezTo>
                  <a:cubicBezTo>
                    <a:pt x="1274" y="112"/>
                    <a:pt x="1330" y="112"/>
                    <a:pt x="1385" y="112"/>
                  </a:cubicBezTo>
                  <a:lnTo>
                    <a:pt x="1553" y="112"/>
                  </a:lnTo>
                  <a:cubicBezTo>
                    <a:pt x="1765" y="135"/>
                    <a:pt x="1955" y="202"/>
                    <a:pt x="2123" y="302"/>
                  </a:cubicBezTo>
                  <a:cubicBezTo>
                    <a:pt x="2290" y="403"/>
                    <a:pt x="2425" y="548"/>
                    <a:pt x="2503" y="671"/>
                  </a:cubicBezTo>
                  <a:cubicBezTo>
                    <a:pt x="2592" y="794"/>
                    <a:pt x="2648" y="917"/>
                    <a:pt x="2670" y="1028"/>
                  </a:cubicBezTo>
                  <a:cubicBezTo>
                    <a:pt x="2704" y="1129"/>
                    <a:pt x="2715" y="1230"/>
                    <a:pt x="2715" y="1285"/>
                  </a:cubicBezTo>
                  <a:lnTo>
                    <a:pt x="2715" y="1252"/>
                  </a:lnTo>
                  <a:cubicBezTo>
                    <a:pt x="2715" y="1196"/>
                    <a:pt x="2704" y="1118"/>
                    <a:pt x="2670" y="1006"/>
                  </a:cubicBezTo>
                  <a:cubicBezTo>
                    <a:pt x="2615" y="794"/>
                    <a:pt x="2458" y="492"/>
                    <a:pt x="2145" y="246"/>
                  </a:cubicBezTo>
                  <a:cubicBezTo>
                    <a:pt x="1989" y="135"/>
                    <a:pt x="1777" y="45"/>
                    <a:pt x="1553" y="12"/>
                  </a:cubicBezTo>
                  <a:cubicBezTo>
                    <a:pt x="1497" y="0"/>
                    <a:pt x="1441" y="0"/>
                    <a:pt x="138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1"/>
            <p:cNvSpPr/>
            <p:nvPr/>
          </p:nvSpPr>
          <p:spPr>
            <a:xfrm>
              <a:off x="7398775" y="4399350"/>
              <a:ext cx="55900" cy="43650"/>
            </a:xfrm>
            <a:custGeom>
              <a:avLst/>
              <a:gdLst/>
              <a:ahLst/>
              <a:cxnLst/>
              <a:rect l="l" t="t" r="r" b="b"/>
              <a:pathLst>
                <a:path w="1118" h="873" extrusionOk="0">
                  <a:moveTo>
                    <a:pt x="45" y="1"/>
                  </a:moveTo>
                  <a:cubicBezTo>
                    <a:pt x="22" y="90"/>
                    <a:pt x="0" y="169"/>
                    <a:pt x="0" y="258"/>
                  </a:cubicBezTo>
                  <a:cubicBezTo>
                    <a:pt x="0" y="593"/>
                    <a:pt x="279" y="872"/>
                    <a:pt x="615" y="872"/>
                  </a:cubicBezTo>
                  <a:cubicBezTo>
                    <a:pt x="827" y="872"/>
                    <a:pt x="1006" y="772"/>
                    <a:pt x="1117" y="615"/>
                  </a:cubicBezTo>
                  <a:lnTo>
                    <a:pt x="1117" y="615"/>
                  </a:lnTo>
                  <a:cubicBezTo>
                    <a:pt x="1064" y="622"/>
                    <a:pt x="1011" y="626"/>
                    <a:pt x="959" y="626"/>
                  </a:cubicBezTo>
                  <a:cubicBezTo>
                    <a:pt x="760" y="626"/>
                    <a:pt x="573" y="574"/>
                    <a:pt x="414" y="459"/>
                  </a:cubicBezTo>
                  <a:cubicBezTo>
                    <a:pt x="246" y="336"/>
                    <a:pt x="13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1"/>
            <p:cNvSpPr/>
            <p:nvPr/>
          </p:nvSpPr>
          <p:spPr>
            <a:xfrm>
              <a:off x="7546775" y="4340150"/>
              <a:ext cx="144200" cy="143650"/>
            </a:xfrm>
            <a:custGeom>
              <a:avLst/>
              <a:gdLst/>
              <a:ahLst/>
              <a:cxnLst/>
              <a:rect l="l" t="t" r="r" b="b"/>
              <a:pathLst>
                <a:path w="2884" h="2873" extrusionOk="0">
                  <a:moveTo>
                    <a:pt x="1442" y="1"/>
                  </a:moveTo>
                  <a:cubicBezTo>
                    <a:pt x="660" y="1"/>
                    <a:pt x="1" y="637"/>
                    <a:pt x="1" y="1442"/>
                  </a:cubicBezTo>
                  <a:cubicBezTo>
                    <a:pt x="1" y="2235"/>
                    <a:pt x="649" y="2872"/>
                    <a:pt x="1442" y="2872"/>
                  </a:cubicBezTo>
                  <a:cubicBezTo>
                    <a:pt x="2236" y="2872"/>
                    <a:pt x="2884" y="2235"/>
                    <a:pt x="2884" y="1442"/>
                  </a:cubicBezTo>
                  <a:cubicBezTo>
                    <a:pt x="2884" y="637"/>
                    <a:pt x="2236"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1"/>
            <p:cNvSpPr/>
            <p:nvPr/>
          </p:nvSpPr>
          <p:spPr>
            <a:xfrm>
              <a:off x="7588125" y="4381500"/>
              <a:ext cx="62050" cy="61500"/>
            </a:xfrm>
            <a:custGeom>
              <a:avLst/>
              <a:gdLst/>
              <a:ahLst/>
              <a:cxnLst/>
              <a:rect l="l" t="t" r="r" b="b"/>
              <a:pathLst>
                <a:path w="1241" h="1230" extrusionOk="0">
                  <a:moveTo>
                    <a:pt x="626" y="0"/>
                  </a:moveTo>
                  <a:cubicBezTo>
                    <a:pt x="381" y="0"/>
                    <a:pt x="157" y="146"/>
                    <a:pt x="57" y="369"/>
                  </a:cubicBezTo>
                  <a:cubicBezTo>
                    <a:pt x="34" y="447"/>
                    <a:pt x="1" y="526"/>
                    <a:pt x="1" y="615"/>
                  </a:cubicBezTo>
                  <a:cubicBezTo>
                    <a:pt x="1" y="950"/>
                    <a:pt x="280" y="1229"/>
                    <a:pt x="615" y="1229"/>
                  </a:cubicBezTo>
                  <a:cubicBezTo>
                    <a:pt x="828" y="1229"/>
                    <a:pt x="1006" y="1129"/>
                    <a:pt x="1118" y="972"/>
                  </a:cubicBezTo>
                  <a:cubicBezTo>
                    <a:pt x="1185" y="872"/>
                    <a:pt x="1241" y="749"/>
                    <a:pt x="1241" y="615"/>
                  </a:cubicBezTo>
                  <a:cubicBezTo>
                    <a:pt x="1241" y="280"/>
                    <a:pt x="962"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1"/>
            <p:cNvSpPr/>
            <p:nvPr/>
          </p:nvSpPr>
          <p:spPr>
            <a:xfrm>
              <a:off x="7620525" y="4393250"/>
              <a:ext cx="17950" cy="12300"/>
            </a:xfrm>
            <a:custGeom>
              <a:avLst/>
              <a:gdLst/>
              <a:ahLst/>
              <a:cxnLst/>
              <a:rect l="l" t="t" r="r" b="b"/>
              <a:pathLst>
                <a:path w="359" h="246" extrusionOk="0">
                  <a:moveTo>
                    <a:pt x="180" y="0"/>
                  </a:moveTo>
                  <a:cubicBezTo>
                    <a:pt x="79" y="0"/>
                    <a:pt x="1" y="56"/>
                    <a:pt x="1" y="123"/>
                  </a:cubicBezTo>
                  <a:cubicBezTo>
                    <a:pt x="1" y="190"/>
                    <a:pt x="79" y="246"/>
                    <a:pt x="180" y="246"/>
                  </a:cubicBezTo>
                  <a:cubicBezTo>
                    <a:pt x="280" y="246"/>
                    <a:pt x="358" y="190"/>
                    <a:pt x="358" y="123"/>
                  </a:cubicBezTo>
                  <a:cubicBezTo>
                    <a:pt x="358" y="56"/>
                    <a:pt x="280" y="0"/>
                    <a:pt x="18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1"/>
            <p:cNvSpPr/>
            <p:nvPr/>
          </p:nvSpPr>
          <p:spPr>
            <a:xfrm>
              <a:off x="7549025" y="4342950"/>
              <a:ext cx="135250" cy="136100"/>
            </a:xfrm>
            <a:custGeom>
              <a:avLst/>
              <a:gdLst/>
              <a:ahLst/>
              <a:cxnLst/>
              <a:rect l="l" t="t" r="r" b="b"/>
              <a:pathLst>
                <a:path w="2705" h="2722" extrusionOk="0">
                  <a:moveTo>
                    <a:pt x="1386" y="0"/>
                  </a:moveTo>
                  <a:cubicBezTo>
                    <a:pt x="1308" y="0"/>
                    <a:pt x="1263" y="0"/>
                    <a:pt x="1207" y="12"/>
                  </a:cubicBezTo>
                  <a:cubicBezTo>
                    <a:pt x="1073" y="23"/>
                    <a:pt x="950" y="68"/>
                    <a:pt x="839" y="112"/>
                  </a:cubicBezTo>
                  <a:cubicBezTo>
                    <a:pt x="716" y="146"/>
                    <a:pt x="604" y="224"/>
                    <a:pt x="503" y="302"/>
                  </a:cubicBezTo>
                  <a:cubicBezTo>
                    <a:pt x="403" y="392"/>
                    <a:pt x="325" y="492"/>
                    <a:pt x="235" y="604"/>
                  </a:cubicBezTo>
                  <a:cubicBezTo>
                    <a:pt x="79" y="827"/>
                    <a:pt x="1" y="1084"/>
                    <a:pt x="1" y="1364"/>
                  </a:cubicBezTo>
                  <a:cubicBezTo>
                    <a:pt x="1" y="1498"/>
                    <a:pt x="12" y="1643"/>
                    <a:pt x="57" y="1777"/>
                  </a:cubicBezTo>
                  <a:cubicBezTo>
                    <a:pt x="101" y="1900"/>
                    <a:pt x="157" y="2023"/>
                    <a:pt x="235" y="2135"/>
                  </a:cubicBezTo>
                  <a:cubicBezTo>
                    <a:pt x="302" y="2246"/>
                    <a:pt x="403" y="2347"/>
                    <a:pt x="503" y="2425"/>
                  </a:cubicBezTo>
                  <a:cubicBezTo>
                    <a:pt x="615" y="2514"/>
                    <a:pt x="727" y="2581"/>
                    <a:pt x="839" y="2626"/>
                  </a:cubicBezTo>
                  <a:cubicBezTo>
                    <a:pt x="998" y="2694"/>
                    <a:pt x="1167" y="2721"/>
                    <a:pt x="1329" y="2721"/>
                  </a:cubicBezTo>
                  <a:cubicBezTo>
                    <a:pt x="1406" y="2721"/>
                    <a:pt x="1482" y="2715"/>
                    <a:pt x="1554" y="2704"/>
                  </a:cubicBezTo>
                  <a:cubicBezTo>
                    <a:pt x="1777" y="2660"/>
                    <a:pt x="1989" y="2581"/>
                    <a:pt x="2135" y="2470"/>
                  </a:cubicBezTo>
                  <a:cubicBezTo>
                    <a:pt x="2459" y="2246"/>
                    <a:pt x="2615" y="1922"/>
                    <a:pt x="2671" y="1721"/>
                  </a:cubicBezTo>
                  <a:cubicBezTo>
                    <a:pt x="2693" y="1621"/>
                    <a:pt x="2705" y="1520"/>
                    <a:pt x="2705" y="1464"/>
                  </a:cubicBezTo>
                  <a:lnTo>
                    <a:pt x="2705" y="1453"/>
                  </a:lnTo>
                  <a:cubicBezTo>
                    <a:pt x="2705" y="1509"/>
                    <a:pt x="2693" y="1587"/>
                    <a:pt x="2671" y="1699"/>
                  </a:cubicBezTo>
                  <a:cubicBezTo>
                    <a:pt x="2638" y="1810"/>
                    <a:pt x="2582" y="1933"/>
                    <a:pt x="2503" y="2067"/>
                  </a:cubicBezTo>
                  <a:cubicBezTo>
                    <a:pt x="2403" y="2190"/>
                    <a:pt x="2291" y="2324"/>
                    <a:pt x="2124" y="2425"/>
                  </a:cubicBezTo>
                  <a:cubicBezTo>
                    <a:pt x="1956" y="2537"/>
                    <a:pt x="1766" y="2604"/>
                    <a:pt x="1554" y="2626"/>
                  </a:cubicBezTo>
                  <a:cubicBezTo>
                    <a:pt x="1531" y="2627"/>
                    <a:pt x="1509" y="2628"/>
                    <a:pt x="1487" y="2628"/>
                  </a:cubicBezTo>
                  <a:cubicBezTo>
                    <a:pt x="1286" y="2628"/>
                    <a:pt x="1086" y="2583"/>
                    <a:pt x="895" y="2492"/>
                  </a:cubicBezTo>
                  <a:cubicBezTo>
                    <a:pt x="682" y="2403"/>
                    <a:pt x="503" y="2235"/>
                    <a:pt x="381" y="2034"/>
                  </a:cubicBezTo>
                  <a:cubicBezTo>
                    <a:pt x="302" y="1945"/>
                    <a:pt x="269" y="1822"/>
                    <a:pt x="224" y="1721"/>
                  </a:cubicBezTo>
                  <a:cubicBezTo>
                    <a:pt x="179" y="1587"/>
                    <a:pt x="168" y="1498"/>
                    <a:pt x="168" y="1352"/>
                  </a:cubicBezTo>
                  <a:cubicBezTo>
                    <a:pt x="179" y="1241"/>
                    <a:pt x="191" y="1118"/>
                    <a:pt x="224" y="1006"/>
                  </a:cubicBezTo>
                  <a:cubicBezTo>
                    <a:pt x="269" y="894"/>
                    <a:pt x="302" y="783"/>
                    <a:pt x="381" y="682"/>
                  </a:cubicBezTo>
                  <a:cubicBezTo>
                    <a:pt x="503" y="492"/>
                    <a:pt x="682" y="324"/>
                    <a:pt x="895" y="224"/>
                  </a:cubicBezTo>
                  <a:cubicBezTo>
                    <a:pt x="995" y="179"/>
                    <a:pt x="1107" y="135"/>
                    <a:pt x="1219" y="123"/>
                  </a:cubicBezTo>
                  <a:cubicBezTo>
                    <a:pt x="1274" y="112"/>
                    <a:pt x="1330" y="112"/>
                    <a:pt x="1386" y="112"/>
                  </a:cubicBezTo>
                  <a:lnTo>
                    <a:pt x="1554" y="112"/>
                  </a:lnTo>
                  <a:cubicBezTo>
                    <a:pt x="1766" y="135"/>
                    <a:pt x="1956" y="202"/>
                    <a:pt x="2124" y="302"/>
                  </a:cubicBezTo>
                  <a:cubicBezTo>
                    <a:pt x="2291" y="403"/>
                    <a:pt x="2414" y="548"/>
                    <a:pt x="2503" y="671"/>
                  </a:cubicBezTo>
                  <a:cubicBezTo>
                    <a:pt x="2582" y="794"/>
                    <a:pt x="2638" y="917"/>
                    <a:pt x="2671" y="1028"/>
                  </a:cubicBezTo>
                  <a:cubicBezTo>
                    <a:pt x="2693" y="1129"/>
                    <a:pt x="2705" y="1230"/>
                    <a:pt x="2705" y="1285"/>
                  </a:cubicBezTo>
                  <a:lnTo>
                    <a:pt x="2705" y="1252"/>
                  </a:lnTo>
                  <a:cubicBezTo>
                    <a:pt x="2705" y="1196"/>
                    <a:pt x="2693" y="1118"/>
                    <a:pt x="2671" y="1006"/>
                  </a:cubicBezTo>
                  <a:cubicBezTo>
                    <a:pt x="2615" y="794"/>
                    <a:pt x="2459" y="492"/>
                    <a:pt x="2135" y="246"/>
                  </a:cubicBezTo>
                  <a:cubicBezTo>
                    <a:pt x="1978" y="135"/>
                    <a:pt x="1777" y="45"/>
                    <a:pt x="1554" y="12"/>
                  </a:cubicBezTo>
                  <a:cubicBezTo>
                    <a:pt x="1498" y="0"/>
                    <a:pt x="1442" y="0"/>
                    <a:pt x="1386"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1"/>
            <p:cNvSpPr/>
            <p:nvPr/>
          </p:nvSpPr>
          <p:spPr>
            <a:xfrm>
              <a:off x="7588125" y="4399350"/>
              <a:ext cx="55950" cy="43650"/>
            </a:xfrm>
            <a:custGeom>
              <a:avLst/>
              <a:gdLst/>
              <a:ahLst/>
              <a:cxnLst/>
              <a:rect l="l" t="t" r="r" b="b"/>
              <a:pathLst>
                <a:path w="1119" h="873" extrusionOk="0">
                  <a:moveTo>
                    <a:pt x="45" y="1"/>
                  </a:moveTo>
                  <a:cubicBezTo>
                    <a:pt x="34" y="90"/>
                    <a:pt x="1" y="169"/>
                    <a:pt x="1" y="258"/>
                  </a:cubicBezTo>
                  <a:cubicBezTo>
                    <a:pt x="1" y="593"/>
                    <a:pt x="280" y="872"/>
                    <a:pt x="615" y="872"/>
                  </a:cubicBezTo>
                  <a:cubicBezTo>
                    <a:pt x="828" y="872"/>
                    <a:pt x="1006" y="772"/>
                    <a:pt x="1118" y="615"/>
                  </a:cubicBezTo>
                  <a:lnTo>
                    <a:pt x="1118" y="615"/>
                  </a:lnTo>
                  <a:cubicBezTo>
                    <a:pt x="1062" y="622"/>
                    <a:pt x="1008" y="626"/>
                    <a:pt x="955" y="626"/>
                  </a:cubicBezTo>
                  <a:cubicBezTo>
                    <a:pt x="753" y="626"/>
                    <a:pt x="571" y="574"/>
                    <a:pt x="403" y="459"/>
                  </a:cubicBezTo>
                  <a:cubicBezTo>
                    <a:pt x="235" y="336"/>
                    <a:pt x="12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1"/>
            <p:cNvSpPr/>
            <p:nvPr/>
          </p:nvSpPr>
          <p:spPr>
            <a:xfrm>
              <a:off x="6757425" y="4316150"/>
              <a:ext cx="59250" cy="74450"/>
            </a:xfrm>
            <a:custGeom>
              <a:avLst/>
              <a:gdLst/>
              <a:ahLst/>
              <a:cxnLst/>
              <a:rect l="l" t="t" r="r" b="b"/>
              <a:pathLst>
                <a:path w="1185" h="1489" extrusionOk="0">
                  <a:moveTo>
                    <a:pt x="179" y="0"/>
                  </a:moveTo>
                  <a:lnTo>
                    <a:pt x="179" y="0"/>
                  </a:lnTo>
                  <a:cubicBezTo>
                    <a:pt x="34" y="391"/>
                    <a:pt x="1" y="782"/>
                    <a:pt x="79" y="1196"/>
                  </a:cubicBezTo>
                  <a:cubicBezTo>
                    <a:pt x="101" y="1330"/>
                    <a:pt x="213" y="1441"/>
                    <a:pt x="358" y="1475"/>
                  </a:cubicBezTo>
                  <a:cubicBezTo>
                    <a:pt x="421" y="1485"/>
                    <a:pt x="490" y="1489"/>
                    <a:pt x="563" y="1489"/>
                  </a:cubicBezTo>
                  <a:cubicBezTo>
                    <a:pt x="748" y="1489"/>
                    <a:pt x="961" y="1462"/>
                    <a:pt x="1185" y="1430"/>
                  </a:cubicBezTo>
                  <a:cubicBezTo>
                    <a:pt x="906" y="1430"/>
                    <a:pt x="626" y="1430"/>
                    <a:pt x="414" y="1363"/>
                  </a:cubicBezTo>
                  <a:cubicBezTo>
                    <a:pt x="302" y="1330"/>
                    <a:pt x="213" y="1240"/>
                    <a:pt x="190" y="1140"/>
                  </a:cubicBezTo>
                  <a:cubicBezTo>
                    <a:pt x="90" y="805"/>
                    <a:pt x="90" y="425"/>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1"/>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1"/>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1"/>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1"/>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608;p61"/>
          <p:cNvGrpSpPr/>
          <p:nvPr/>
        </p:nvGrpSpPr>
        <p:grpSpPr>
          <a:xfrm>
            <a:off x="2011865" y="4668660"/>
            <a:ext cx="227940" cy="210300"/>
            <a:chOff x="7821675" y="4328650"/>
            <a:chExt cx="189950" cy="175250"/>
          </a:xfrm>
        </p:grpSpPr>
        <p:sp>
          <p:nvSpPr>
            <p:cNvPr id="2609" name="Google Shape;2609;p61"/>
            <p:cNvSpPr/>
            <p:nvPr/>
          </p:nvSpPr>
          <p:spPr>
            <a:xfrm>
              <a:off x="7821675" y="4331200"/>
              <a:ext cx="180450" cy="172150"/>
            </a:xfrm>
            <a:custGeom>
              <a:avLst/>
              <a:gdLst/>
              <a:ahLst/>
              <a:cxnLst/>
              <a:rect l="l" t="t" r="r" b="b"/>
              <a:pathLst>
                <a:path w="3609" h="3443" extrusionOk="0">
                  <a:moveTo>
                    <a:pt x="503" y="1"/>
                  </a:moveTo>
                  <a:lnTo>
                    <a:pt x="503" y="23"/>
                  </a:lnTo>
                  <a:lnTo>
                    <a:pt x="503" y="57"/>
                  </a:lnTo>
                  <a:lnTo>
                    <a:pt x="481" y="90"/>
                  </a:lnTo>
                  <a:lnTo>
                    <a:pt x="469" y="146"/>
                  </a:lnTo>
                  <a:lnTo>
                    <a:pt x="313" y="1073"/>
                  </a:lnTo>
                  <a:lnTo>
                    <a:pt x="313" y="1129"/>
                  </a:lnTo>
                  <a:lnTo>
                    <a:pt x="302" y="1185"/>
                  </a:lnTo>
                  <a:lnTo>
                    <a:pt x="279" y="1319"/>
                  </a:lnTo>
                  <a:lnTo>
                    <a:pt x="279" y="1375"/>
                  </a:lnTo>
                  <a:lnTo>
                    <a:pt x="257" y="1431"/>
                  </a:lnTo>
                  <a:lnTo>
                    <a:pt x="0" y="3051"/>
                  </a:lnTo>
                  <a:lnTo>
                    <a:pt x="11" y="3051"/>
                  </a:lnTo>
                  <a:lnTo>
                    <a:pt x="179" y="3085"/>
                  </a:lnTo>
                  <a:lnTo>
                    <a:pt x="849" y="3241"/>
                  </a:lnTo>
                  <a:lnTo>
                    <a:pt x="972" y="3263"/>
                  </a:lnTo>
                  <a:lnTo>
                    <a:pt x="1039" y="3297"/>
                  </a:lnTo>
                  <a:lnTo>
                    <a:pt x="1095" y="3263"/>
                  </a:lnTo>
                  <a:lnTo>
                    <a:pt x="1419" y="3107"/>
                  </a:lnTo>
                  <a:lnTo>
                    <a:pt x="1508" y="3085"/>
                  </a:lnTo>
                  <a:lnTo>
                    <a:pt x="1687" y="3051"/>
                  </a:lnTo>
                  <a:lnTo>
                    <a:pt x="2134" y="3018"/>
                  </a:lnTo>
                  <a:lnTo>
                    <a:pt x="2268" y="2984"/>
                  </a:lnTo>
                  <a:lnTo>
                    <a:pt x="2302" y="3107"/>
                  </a:lnTo>
                  <a:lnTo>
                    <a:pt x="2346" y="3219"/>
                  </a:lnTo>
                  <a:lnTo>
                    <a:pt x="2413" y="3442"/>
                  </a:lnTo>
                  <a:lnTo>
                    <a:pt x="2648" y="3386"/>
                  </a:lnTo>
                  <a:lnTo>
                    <a:pt x="2771" y="3364"/>
                  </a:lnTo>
                  <a:lnTo>
                    <a:pt x="2983" y="3319"/>
                  </a:lnTo>
                  <a:lnTo>
                    <a:pt x="3151" y="3275"/>
                  </a:lnTo>
                  <a:lnTo>
                    <a:pt x="3363" y="1956"/>
                  </a:lnTo>
                  <a:lnTo>
                    <a:pt x="3374" y="1900"/>
                  </a:lnTo>
                  <a:lnTo>
                    <a:pt x="3386" y="1844"/>
                  </a:lnTo>
                  <a:lnTo>
                    <a:pt x="3419" y="1699"/>
                  </a:lnTo>
                  <a:lnTo>
                    <a:pt x="3419" y="1643"/>
                  </a:lnTo>
                  <a:lnTo>
                    <a:pt x="3430" y="1587"/>
                  </a:lnTo>
                  <a:lnTo>
                    <a:pt x="3587" y="660"/>
                  </a:lnTo>
                  <a:lnTo>
                    <a:pt x="3587" y="615"/>
                  </a:lnTo>
                  <a:lnTo>
                    <a:pt x="3598" y="571"/>
                  </a:lnTo>
                  <a:lnTo>
                    <a:pt x="3598" y="537"/>
                  </a:lnTo>
                  <a:lnTo>
                    <a:pt x="3609" y="515"/>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1"/>
            <p:cNvSpPr/>
            <p:nvPr/>
          </p:nvSpPr>
          <p:spPr>
            <a:xfrm>
              <a:off x="7861325" y="4426600"/>
              <a:ext cx="86100" cy="69450"/>
            </a:xfrm>
            <a:custGeom>
              <a:avLst/>
              <a:gdLst/>
              <a:ahLst/>
              <a:cxnLst/>
              <a:rect l="l" t="t" r="r" b="b"/>
              <a:pathLst>
                <a:path w="1722" h="1389" extrusionOk="0">
                  <a:moveTo>
                    <a:pt x="841" y="0"/>
                  </a:moveTo>
                  <a:cubicBezTo>
                    <a:pt x="600" y="0"/>
                    <a:pt x="383" y="107"/>
                    <a:pt x="235" y="283"/>
                  </a:cubicBezTo>
                  <a:cubicBezTo>
                    <a:pt x="123" y="394"/>
                    <a:pt x="56" y="551"/>
                    <a:pt x="23" y="718"/>
                  </a:cubicBezTo>
                  <a:cubicBezTo>
                    <a:pt x="0" y="886"/>
                    <a:pt x="23" y="1054"/>
                    <a:pt x="79" y="1188"/>
                  </a:cubicBezTo>
                  <a:cubicBezTo>
                    <a:pt x="112" y="1255"/>
                    <a:pt x="157" y="1311"/>
                    <a:pt x="190" y="1367"/>
                  </a:cubicBezTo>
                  <a:lnTo>
                    <a:pt x="269" y="1389"/>
                  </a:lnTo>
                  <a:lnTo>
                    <a:pt x="324" y="1355"/>
                  </a:lnTo>
                  <a:cubicBezTo>
                    <a:pt x="380" y="1344"/>
                    <a:pt x="436" y="1299"/>
                    <a:pt x="503" y="1266"/>
                  </a:cubicBezTo>
                  <a:lnTo>
                    <a:pt x="637" y="1199"/>
                  </a:lnTo>
                  <a:lnTo>
                    <a:pt x="727" y="1165"/>
                  </a:lnTo>
                  <a:lnTo>
                    <a:pt x="917" y="1132"/>
                  </a:lnTo>
                  <a:lnTo>
                    <a:pt x="1274" y="1087"/>
                  </a:lnTo>
                  <a:cubicBezTo>
                    <a:pt x="1364" y="1076"/>
                    <a:pt x="1464" y="1065"/>
                    <a:pt x="1486" y="1065"/>
                  </a:cubicBezTo>
                  <a:lnTo>
                    <a:pt x="1565" y="1288"/>
                  </a:lnTo>
                  <a:cubicBezTo>
                    <a:pt x="1632" y="1188"/>
                    <a:pt x="1676" y="1076"/>
                    <a:pt x="1688" y="964"/>
                  </a:cubicBezTo>
                  <a:cubicBezTo>
                    <a:pt x="1721" y="707"/>
                    <a:pt x="1632" y="462"/>
                    <a:pt x="1475" y="283"/>
                  </a:cubicBezTo>
                  <a:cubicBezTo>
                    <a:pt x="1352" y="137"/>
                    <a:pt x="1185" y="48"/>
                    <a:pt x="995" y="15"/>
                  </a:cubicBezTo>
                  <a:cubicBezTo>
                    <a:pt x="943" y="5"/>
                    <a:pt x="891"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1"/>
            <p:cNvSpPr/>
            <p:nvPr/>
          </p:nvSpPr>
          <p:spPr>
            <a:xfrm>
              <a:off x="7866325" y="4431050"/>
              <a:ext cx="73800" cy="63350"/>
            </a:xfrm>
            <a:custGeom>
              <a:avLst/>
              <a:gdLst/>
              <a:ahLst/>
              <a:cxnLst/>
              <a:rect l="l" t="t" r="r" b="b"/>
              <a:pathLst>
                <a:path w="1476" h="1267" extrusionOk="0">
                  <a:moveTo>
                    <a:pt x="742" y="606"/>
                  </a:moveTo>
                  <a:cubicBezTo>
                    <a:pt x="748" y="606"/>
                    <a:pt x="754" y="606"/>
                    <a:pt x="761" y="607"/>
                  </a:cubicBezTo>
                  <a:cubicBezTo>
                    <a:pt x="940" y="639"/>
                    <a:pt x="910" y="889"/>
                    <a:pt x="756" y="889"/>
                  </a:cubicBezTo>
                  <a:cubicBezTo>
                    <a:pt x="747" y="889"/>
                    <a:pt x="737" y="888"/>
                    <a:pt x="727" y="886"/>
                  </a:cubicBezTo>
                  <a:cubicBezTo>
                    <a:pt x="545" y="865"/>
                    <a:pt x="589" y="606"/>
                    <a:pt x="742" y="606"/>
                  </a:cubicBezTo>
                  <a:close/>
                  <a:moveTo>
                    <a:pt x="743" y="0"/>
                  </a:moveTo>
                  <a:cubicBezTo>
                    <a:pt x="651" y="0"/>
                    <a:pt x="560" y="19"/>
                    <a:pt x="470" y="60"/>
                  </a:cubicBezTo>
                  <a:cubicBezTo>
                    <a:pt x="515" y="238"/>
                    <a:pt x="571" y="417"/>
                    <a:pt x="649" y="585"/>
                  </a:cubicBezTo>
                  <a:cubicBezTo>
                    <a:pt x="615" y="607"/>
                    <a:pt x="582" y="652"/>
                    <a:pt x="571" y="697"/>
                  </a:cubicBezTo>
                  <a:cubicBezTo>
                    <a:pt x="392" y="663"/>
                    <a:pt x="224" y="652"/>
                    <a:pt x="57" y="652"/>
                  </a:cubicBezTo>
                  <a:lnTo>
                    <a:pt x="12" y="652"/>
                  </a:lnTo>
                  <a:cubicBezTo>
                    <a:pt x="1" y="741"/>
                    <a:pt x="1" y="819"/>
                    <a:pt x="12" y="898"/>
                  </a:cubicBezTo>
                  <a:cubicBezTo>
                    <a:pt x="23" y="1043"/>
                    <a:pt x="113" y="1166"/>
                    <a:pt x="202" y="1266"/>
                  </a:cubicBezTo>
                  <a:cubicBezTo>
                    <a:pt x="358" y="1210"/>
                    <a:pt x="593" y="1099"/>
                    <a:pt x="671" y="931"/>
                  </a:cubicBezTo>
                  <a:cubicBezTo>
                    <a:pt x="694" y="942"/>
                    <a:pt x="738" y="942"/>
                    <a:pt x="761" y="942"/>
                  </a:cubicBezTo>
                  <a:cubicBezTo>
                    <a:pt x="783" y="987"/>
                    <a:pt x="794" y="1021"/>
                    <a:pt x="794" y="1043"/>
                  </a:cubicBezTo>
                  <a:cubicBezTo>
                    <a:pt x="895" y="1032"/>
                    <a:pt x="1286" y="987"/>
                    <a:pt x="1364" y="976"/>
                  </a:cubicBezTo>
                  <a:lnTo>
                    <a:pt x="1409" y="1099"/>
                  </a:lnTo>
                  <a:cubicBezTo>
                    <a:pt x="1431" y="1032"/>
                    <a:pt x="1465" y="965"/>
                    <a:pt x="1476" y="886"/>
                  </a:cubicBezTo>
                  <a:cubicBezTo>
                    <a:pt x="1420" y="875"/>
                    <a:pt x="1342" y="864"/>
                    <a:pt x="1264" y="831"/>
                  </a:cubicBezTo>
                  <a:cubicBezTo>
                    <a:pt x="1174" y="808"/>
                    <a:pt x="1062" y="775"/>
                    <a:pt x="962" y="764"/>
                  </a:cubicBezTo>
                  <a:cubicBezTo>
                    <a:pt x="962" y="719"/>
                    <a:pt x="951" y="663"/>
                    <a:pt x="917" y="618"/>
                  </a:cubicBezTo>
                  <a:cubicBezTo>
                    <a:pt x="1029" y="473"/>
                    <a:pt x="1152" y="317"/>
                    <a:pt x="1252" y="194"/>
                  </a:cubicBezTo>
                  <a:cubicBezTo>
                    <a:pt x="1103" y="75"/>
                    <a:pt x="925"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1"/>
            <p:cNvSpPr/>
            <p:nvPr/>
          </p:nvSpPr>
          <p:spPr>
            <a:xfrm>
              <a:off x="7845125" y="4334000"/>
              <a:ext cx="156450" cy="30800"/>
            </a:xfrm>
            <a:custGeom>
              <a:avLst/>
              <a:gdLst/>
              <a:ahLst/>
              <a:cxnLst/>
              <a:rect l="l" t="t" r="r" b="b"/>
              <a:pathLst>
                <a:path w="3129" h="616" extrusionOk="0">
                  <a:moveTo>
                    <a:pt x="12" y="1"/>
                  </a:moveTo>
                  <a:lnTo>
                    <a:pt x="0" y="90"/>
                  </a:lnTo>
                  <a:cubicBezTo>
                    <a:pt x="291" y="168"/>
                    <a:pt x="883" y="280"/>
                    <a:pt x="1553" y="392"/>
                  </a:cubicBezTo>
                  <a:cubicBezTo>
                    <a:pt x="2235" y="503"/>
                    <a:pt x="2827" y="582"/>
                    <a:pt x="3118" y="615"/>
                  </a:cubicBezTo>
                  <a:lnTo>
                    <a:pt x="3129" y="515"/>
                  </a:lnTo>
                  <a:lnTo>
                    <a:pt x="1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1"/>
            <p:cNvSpPr/>
            <p:nvPr/>
          </p:nvSpPr>
          <p:spPr>
            <a:xfrm>
              <a:off x="7836725" y="4329550"/>
              <a:ext cx="174900" cy="33150"/>
            </a:xfrm>
            <a:custGeom>
              <a:avLst/>
              <a:gdLst/>
              <a:ahLst/>
              <a:cxnLst/>
              <a:rect l="l" t="t" r="r" b="b"/>
              <a:pathLst>
                <a:path w="3498" h="663" extrusionOk="0">
                  <a:moveTo>
                    <a:pt x="12" y="0"/>
                  </a:moveTo>
                  <a:lnTo>
                    <a:pt x="1" y="67"/>
                  </a:lnTo>
                  <a:cubicBezTo>
                    <a:pt x="1" y="101"/>
                    <a:pt x="772" y="246"/>
                    <a:pt x="1733" y="414"/>
                  </a:cubicBezTo>
                  <a:cubicBezTo>
                    <a:pt x="2611" y="557"/>
                    <a:pt x="3340" y="662"/>
                    <a:pt x="3459" y="662"/>
                  </a:cubicBezTo>
                  <a:cubicBezTo>
                    <a:pt x="3470" y="662"/>
                    <a:pt x="3476" y="661"/>
                    <a:pt x="3476" y="660"/>
                  </a:cubicBezTo>
                  <a:lnTo>
                    <a:pt x="3498" y="59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1"/>
            <p:cNvSpPr/>
            <p:nvPr/>
          </p:nvSpPr>
          <p:spPr>
            <a:xfrm>
              <a:off x="7837275" y="4328650"/>
              <a:ext cx="174350" cy="29750"/>
            </a:xfrm>
            <a:custGeom>
              <a:avLst/>
              <a:gdLst/>
              <a:ahLst/>
              <a:cxnLst/>
              <a:rect l="l" t="t" r="r" b="b"/>
              <a:pathLst>
                <a:path w="3487" h="595" extrusionOk="0">
                  <a:moveTo>
                    <a:pt x="39" y="1"/>
                  </a:moveTo>
                  <a:cubicBezTo>
                    <a:pt x="14" y="1"/>
                    <a:pt x="1" y="3"/>
                    <a:pt x="1" y="7"/>
                  </a:cubicBezTo>
                  <a:cubicBezTo>
                    <a:pt x="1" y="29"/>
                    <a:pt x="772" y="197"/>
                    <a:pt x="1733" y="354"/>
                  </a:cubicBezTo>
                  <a:cubicBezTo>
                    <a:pt x="2579" y="499"/>
                    <a:pt x="3282" y="595"/>
                    <a:pt x="3449" y="595"/>
                  </a:cubicBezTo>
                  <a:cubicBezTo>
                    <a:pt x="3474" y="595"/>
                    <a:pt x="3487" y="592"/>
                    <a:pt x="3487" y="588"/>
                  </a:cubicBezTo>
                  <a:cubicBezTo>
                    <a:pt x="3487" y="566"/>
                    <a:pt x="2716" y="409"/>
                    <a:pt x="1755" y="242"/>
                  </a:cubicBezTo>
                  <a:cubicBezTo>
                    <a:pt x="909" y="96"/>
                    <a:pt x="206" y="1"/>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1"/>
            <p:cNvSpPr/>
            <p:nvPr/>
          </p:nvSpPr>
          <p:spPr>
            <a:xfrm>
              <a:off x="7836725" y="4384850"/>
              <a:ext cx="156500" cy="28550"/>
            </a:xfrm>
            <a:custGeom>
              <a:avLst/>
              <a:gdLst/>
              <a:ahLst/>
              <a:cxnLst/>
              <a:rect l="l" t="t" r="r" b="b"/>
              <a:pathLst>
                <a:path w="3130" h="571" extrusionOk="0">
                  <a:moveTo>
                    <a:pt x="12" y="0"/>
                  </a:moveTo>
                  <a:lnTo>
                    <a:pt x="1" y="56"/>
                  </a:lnTo>
                  <a:cubicBezTo>
                    <a:pt x="146" y="79"/>
                    <a:pt x="3062" y="570"/>
                    <a:pt x="3107" y="570"/>
                  </a:cubicBezTo>
                  <a:lnTo>
                    <a:pt x="3118" y="514"/>
                  </a:lnTo>
                  <a:cubicBezTo>
                    <a:pt x="3129" y="514"/>
                    <a:pt x="157" y="12"/>
                    <a:pt x="1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1"/>
            <p:cNvSpPr/>
            <p:nvPr/>
          </p:nvSpPr>
          <p:spPr>
            <a:xfrm>
              <a:off x="7834525" y="4399950"/>
              <a:ext cx="155900" cy="29100"/>
            </a:xfrm>
            <a:custGeom>
              <a:avLst/>
              <a:gdLst/>
              <a:ahLst/>
              <a:cxnLst/>
              <a:rect l="l" t="t" r="r" b="b"/>
              <a:pathLst>
                <a:path w="3118" h="582" extrusionOk="0">
                  <a:moveTo>
                    <a:pt x="22" y="0"/>
                  </a:moveTo>
                  <a:lnTo>
                    <a:pt x="0" y="56"/>
                  </a:lnTo>
                  <a:lnTo>
                    <a:pt x="3106" y="581"/>
                  </a:lnTo>
                  <a:lnTo>
                    <a:pt x="3117" y="525"/>
                  </a:lnTo>
                  <a:cubicBezTo>
                    <a:pt x="3106" y="525"/>
                    <a:pt x="67" y="22"/>
                    <a:pt x="22"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1"/>
            <p:cNvSpPr/>
            <p:nvPr/>
          </p:nvSpPr>
          <p:spPr>
            <a:xfrm>
              <a:off x="7826675" y="4386850"/>
              <a:ext cx="175050" cy="39000"/>
            </a:xfrm>
            <a:custGeom>
              <a:avLst/>
              <a:gdLst/>
              <a:ahLst/>
              <a:cxnLst/>
              <a:rect l="l" t="t" r="r" b="b"/>
              <a:pathLst>
                <a:path w="3501" h="780" extrusionOk="0">
                  <a:moveTo>
                    <a:pt x="176" y="0"/>
                  </a:moveTo>
                  <a:cubicBezTo>
                    <a:pt x="104" y="0"/>
                    <a:pt x="44" y="24"/>
                    <a:pt x="34" y="106"/>
                  </a:cubicBezTo>
                  <a:cubicBezTo>
                    <a:pt x="1" y="296"/>
                    <a:pt x="258" y="262"/>
                    <a:pt x="369" y="296"/>
                  </a:cubicBezTo>
                  <a:cubicBezTo>
                    <a:pt x="1051" y="407"/>
                    <a:pt x="3174" y="765"/>
                    <a:pt x="3330" y="776"/>
                  </a:cubicBezTo>
                  <a:cubicBezTo>
                    <a:pt x="3339" y="778"/>
                    <a:pt x="3348" y="779"/>
                    <a:pt x="3357" y="779"/>
                  </a:cubicBezTo>
                  <a:cubicBezTo>
                    <a:pt x="3479" y="779"/>
                    <a:pt x="3500" y="562"/>
                    <a:pt x="3375" y="530"/>
                  </a:cubicBezTo>
                  <a:cubicBezTo>
                    <a:pt x="2481" y="374"/>
                    <a:pt x="1308" y="184"/>
                    <a:pt x="414" y="39"/>
                  </a:cubicBezTo>
                  <a:cubicBezTo>
                    <a:pt x="360" y="33"/>
                    <a:pt x="260"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1"/>
            <p:cNvSpPr/>
            <p:nvPr/>
          </p:nvSpPr>
          <p:spPr>
            <a:xfrm>
              <a:off x="7831175" y="4345200"/>
              <a:ext cx="56450" cy="148100"/>
            </a:xfrm>
            <a:custGeom>
              <a:avLst/>
              <a:gdLst/>
              <a:ahLst/>
              <a:cxnLst/>
              <a:rect l="l" t="t" r="r" b="b"/>
              <a:pathLst>
                <a:path w="1129" h="2962" extrusionOk="0">
                  <a:moveTo>
                    <a:pt x="458" y="0"/>
                  </a:moveTo>
                  <a:cubicBezTo>
                    <a:pt x="425" y="257"/>
                    <a:pt x="0" y="2805"/>
                    <a:pt x="0" y="2805"/>
                  </a:cubicBezTo>
                  <a:lnTo>
                    <a:pt x="659" y="2961"/>
                  </a:lnTo>
                  <a:lnTo>
                    <a:pt x="1129" y="112"/>
                  </a:lnTo>
                  <a:lnTo>
                    <a:pt x="4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1"/>
            <p:cNvSpPr/>
            <p:nvPr/>
          </p:nvSpPr>
          <p:spPr>
            <a:xfrm>
              <a:off x="7960225" y="4366400"/>
              <a:ext cx="32450" cy="133000"/>
            </a:xfrm>
            <a:custGeom>
              <a:avLst/>
              <a:gdLst/>
              <a:ahLst/>
              <a:cxnLst/>
              <a:rect l="l" t="t" r="r" b="b"/>
              <a:pathLst>
                <a:path w="649" h="2660" extrusionOk="0">
                  <a:moveTo>
                    <a:pt x="447" y="1"/>
                  </a:moveTo>
                  <a:cubicBezTo>
                    <a:pt x="413" y="269"/>
                    <a:pt x="0" y="2660"/>
                    <a:pt x="0" y="2660"/>
                  </a:cubicBezTo>
                  <a:lnTo>
                    <a:pt x="212" y="2615"/>
                  </a:lnTo>
                  <a:cubicBezTo>
                    <a:pt x="212" y="2615"/>
                    <a:pt x="603" y="302"/>
                    <a:pt x="648" y="45"/>
                  </a:cubicBezTo>
                  <a:lnTo>
                    <a:pt x="44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1"/>
            <p:cNvSpPr/>
            <p:nvPr/>
          </p:nvSpPr>
          <p:spPr>
            <a:xfrm>
              <a:off x="7928375" y="4360850"/>
              <a:ext cx="48100" cy="143050"/>
            </a:xfrm>
            <a:custGeom>
              <a:avLst/>
              <a:gdLst/>
              <a:ahLst/>
              <a:cxnLst/>
              <a:rect l="l" t="t" r="r" b="b"/>
              <a:pathLst>
                <a:path w="962" h="2861" extrusionOk="0">
                  <a:moveTo>
                    <a:pt x="402" y="0"/>
                  </a:moveTo>
                  <a:cubicBezTo>
                    <a:pt x="402" y="0"/>
                    <a:pt x="56" y="2101"/>
                    <a:pt x="0" y="2413"/>
                  </a:cubicBezTo>
                  <a:lnTo>
                    <a:pt x="134" y="2402"/>
                  </a:lnTo>
                  <a:cubicBezTo>
                    <a:pt x="179" y="2525"/>
                    <a:pt x="235" y="2726"/>
                    <a:pt x="279" y="2860"/>
                  </a:cubicBezTo>
                  <a:lnTo>
                    <a:pt x="514" y="2804"/>
                  </a:lnTo>
                  <a:lnTo>
                    <a:pt x="961" y="101"/>
                  </a:lnTo>
                  <a:lnTo>
                    <a:pt x="402"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621;p61"/>
          <p:cNvGrpSpPr/>
          <p:nvPr/>
        </p:nvGrpSpPr>
        <p:grpSpPr>
          <a:xfrm>
            <a:off x="1896545" y="4388820"/>
            <a:ext cx="268200" cy="257520"/>
            <a:chOff x="7725575" y="4095450"/>
            <a:chExt cx="223500" cy="214600"/>
          </a:xfrm>
        </p:grpSpPr>
        <p:sp>
          <p:nvSpPr>
            <p:cNvPr id="2622" name="Google Shape;2622;p61"/>
            <p:cNvSpPr/>
            <p:nvPr/>
          </p:nvSpPr>
          <p:spPr>
            <a:xfrm>
              <a:off x="7732825" y="4095450"/>
              <a:ext cx="216250" cy="206750"/>
            </a:xfrm>
            <a:custGeom>
              <a:avLst/>
              <a:gdLst/>
              <a:ahLst/>
              <a:cxnLst/>
              <a:rect l="l" t="t" r="r" b="b"/>
              <a:pathLst>
                <a:path w="4325" h="4135" extrusionOk="0">
                  <a:moveTo>
                    <a:pt x="2101" y="1"/>
                  </a:moveTo>
                  <a:lnTo>
                    <a:pt x="1107" y="861"/>
                  </a:lnTo>
                  <a:lnTo>
                    <a:pt x="1062" y="895"/>
                  </a:lnTo>
                  <a:lnTo>
                    <a:pt x="1017" y="928"/>
                  </a:lnTo>
                  <a:lnTo>
                    <a:pt x="906" y="1029"/>
                  </a:lnTo>
                  <a:lnTo>
                    <a:pt x="861" y="1062"/>
                  </a:lnTo>
                  <a:lnTo>
                    <a:pt x="827" y="1096"/>
                  </a:lnTo>
                  <a:lnTo>
                    <a:pt x="124" y="1699"/>
                  </a:lnTo>
                  <a:lnTo>
                    <a:pt x="79" y="1721"/>
                  </a:lnTo>
                  <a:lnTo>
                    <a:pt x="56" y="1744"/>
                  </a:lnTo>
                  <a:lnTo>
                    <a:pt x="23" y="1766"/>
                  </a:lnTo>
                  <a:lnTo>
                    <a:pt x="1" y="1789"/>
                  </a:lnTo>
                  <a:lnTo>
                    <a:pt x="2001" y="4135"/>
                  </a:lnTo>
                  <a:lnTo>
                    <a:pt x="2012" y="4135"/>
                  </a:lnTo>
                  <a:lnTo>
                    <a:pt x="2023" y="4124"/>
                  </a:lnTo>
                  <a:lnTo>
                    <a:pt x="2056" y="4101"/>
                  </a:lnTo>
                  <a:lnTo>
                    <a:pt x="2079" y="4079"/>
                  </a:lnTo>
                  <a:lnTo>
                    <a:pt x="2123" y="4045"/>
                  </a:lnTo>
                  <a:lnTo>
                    <a:pt x="2816" y="3453"/>
                  </a:lnTo>
                  <a:lnTo>
                    <a:pt x="2861" y="3409"/>
                  </a:lnTo>
                  <a:lnTo>
                    <a:pt x="2906" y="3386"/>
                  </a:lnTo>
                  <a:lnTo>
                    <a:pt x="3017" y="3286"/>
                  </a:lnTo>
                  <a:lnTo>
                    <a:pt x="3062" y="3263"/>
                  </a:lnTo>
                  <a:lnTo>
                    <a:pt x="3096" y="3219"/>
                  </a:lnTo>
                  <a:lnTo>
                    <a:pt x="4325" y="2168"/>
                  </a:lnTo>
                  <a:lnTo>
                    <a:pt x="4302" y="2168"/>
                  </a:lnTo>
                  <a:lnTo>
                    <a:pt x="4202" y="2023"/>
                  </a:lnTo>
                  <a:lnTo>
                    <a:pt x="3811" y="1498"/>
                  </a:lnTo>
                  <a:lnTo>
                    <a:pt x="3732" y="1386"/>
                  </a:lnTo>
                  <a:lnTo>
                    <a:pt x="3677" y="1330"/>
                  </a:lnTo>
                  <a:lnTo>
                    <a:pt x="3632" y="1319"/>
                  </a:lnTo>
                  <a:lnTo>
                    <a:pt x="3297" y="1219"/>
                  </a:lnTo>
                  <a:lnTo>
                    <a:pt x="3207" y="1208"/>
                  </a:lnTo>
                  <a:lnTo>
                    <a:pt x="3062" y="1096"/>
                  </a:lnTo>
                  <a:lnTo>
                    <a:pt x="2693" y="861"/>
                  </a:lnTo>
                  <a:lnTo>
                    <a:pt x="2582" y="772"/>
                  </a:lnTo>
                  <a:lnTo>
                    <a:pt x="2626" y="660"/>
                  </a:lnTo>
                  <a:lnTo>
                    <a:pt x="2660" y="559"/>
                  </a:lnTo>
                  <a:lnTo>
                    <a:pt x="2760" y="347"/>
                  </a:lnTo>
                  <a:lnTo>
                    <a:pt x="2559" y="247"/>
                  </a:lnTo>
                  <a:lnTo>
                    <a:pt x="2425" y="168"/>
                  </a:lnTo>
                  <a:lnTo>
                    <a:pt x="2246" y="68"/>
                  </a:lnTo>
                  <a:lnTo>
                    <a:pt x="2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1"/>
            <p:cNvSpPr/>
            <p:nvPr/>
          </p:nvSpPr>
          <p:spPr>
            <a:xfrm>
              <a:off x="7735625" y="4180400"/>
              <a:ext cx="103400" cy="120700"/>
            </a:xfrm>
            <a:custGeom>
              <a:avLst/>
              <a:gdLst/>
              <a:ahLst/>
              <a:cxnLst/>
              <a:rect l="l" t="t" r="r" b="b"/>
              <a:pathLst>
                <a:path w="2068" h="2414" extrusionOk="0">
                  <a:moveTo>
                    <a:pt x="68" y="0"/>
                  </a:moveTo>
                  <a:lnTo>
                    <a:pt x="0" y="45"/>
                  </a:lnTo>
                  <a:lnTo>
                    <a:pt x="2000" y="2413"/>
                  </a:lnTo>
                  <a:lnTo>
                    <a:pt x="2067" y="2358"/>
                  </a:lnTo>
                  <a:cubicBezTo>
                    <a:pt x="1889" y="2112"/>
                    <a:pt x="1520" y="1676"/>
                    <a:pt x="1084" y="1151"/>
                  </a:cubicBezTo>
                  <a:cubicBezTo>
                    <a:pt x="660" y="637"/>
                    <a:pt x="269" y="201"/>
                    <a:pt x="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1"/>
            <p:cNvSpPr/>
            <p:nvPr/>
          </p:nvSpPr>
          <p:spPr>
            <a:xfrm>
              <a:off x="7727225" y="4175350"/>
              <a:ext cx="115700" cy="134150"/>
            </a:xfrm>
            <a:custGeom>
              <a:avLst/>
              <a:gdLst/>
              <a:ahLst/>
              <a:cxnLst/>
              <a:rect l="l" t="t" r="r" b="b"/>
              <a:pathLst>
                <a:path w="2314" h="2683" extrusionOk="0">
                  <a:moveTo>
                    <a:pt x="58" y="0"/>
                  </a:moveTo>
                  <a:cubicBezTo>
                    <a:pt x="57" y="0"/>
                    <a:pt x="57" y="0"/>
                    <a:pt x="57" y="1"/>
                  </a:cubicBezTo>
                  <a:lnTo>
                    <a:pt x="1" y="34"/>
                  </a:lnTo>
                  <a:lnTo>
                    <a:pt x="2235" y="2682"/>
                  </a:lnTo>
                  <a:lnTo>
                    <a:pt x="2291" y="2637"/>
                  </a:lnTo>
                  <a:cubicBezTo>
                    <a:pt x="2314" y="2626"/>
                    <a:pt x="1833" y="2012"/>
                    <a:pt x="1219" y="1285"/>
                  </a:cubicBezTo>
                  <a:cubicBezTo>
                    <a:pt x="610" y="566"/>
                    <a:pt x="89"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1"/>
            <p:cNvSpPr/>
            <p:nvPr/>
          </p:nvSpPr>
          <p:spPr>
            <a:xfrm>
              <a:off x="7725575" y="4178150"/>
              <a:ext cx="114550" cy="131900"/>
            </a:xfrm>
            <a:custGeom>
              <a:avLst/>
              <a:gdLst/>
              <a:ahLst/>
              <a:cxnLst/>
              <a:rect l="l" t="t" r="r" b="b"/>
              <a:pathLst>
                <a:path w="2291" h="2638" extrusionOk="0">
                  <a:moveTo>
                    <a:pt x="35" y="0"/>
                  </a:moveTo>
                  <a:cubicBezTo>
                    <a:pt x="34" y="0"/>
                    <a:pt x="34" y="0"/>
                    <a:pt x="34" y="0"/>
                  </a:cubicBezTo>
                  <a:cubicBezTo>
                    <a:pt x="0" y="12"/>
                    <a:pt x="492" y="615"/>
                    <a:pt x="1106" y="1352"/>
                  </a:cubicBezTo>
                  <a:cubicBezTo>
                    <a:pt x="1715" y="2072"/>
                    <a:pt x="2225" y="2637"/>
                    <a:pt x="2267" y="2637"/>
                  </a:cubicBezTo>
                  <a:cubicBezTo>
                    <a:pt x="2268" y="2637"/>
                    <a:pt x="2268" y="2637"/>
                    <a:pt x="2268" y="2637"/>
                  </a:cubicBezTo>
                  <a:cubicBezTo>
                    <a:pt x="2291" y="2615"/>
                    <a:pt x="1810" y="2012"/>
                    <a:pt x="1196" y="1285"/>
                  </a:cubicBezTo>
                  <a:cubicBezTo>
                    <a:pt x="587" y="566"/>
                    <a:pt x="66"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1"/>
            <p:cNvSpPr/>
            <p:nvPr/>
          </p:nvSpPr>
          <p:spPr>
            <a:xfrm>
              <a:off x="7835075" y="4123950"/>
              <a:ext cx="82150" cy="81950"/>
            </a:xfrm>
            <a:custGeom>
              <a:avLst/>
              <a:gdLst/>
              <a:ahLst/>
              <a:cxnLst/>
              <a:rect l="l" t="t" r="r" b="b"/>
              <a:pathLst>
                <a:path w="1643" h="1639" extrusionOk="0">
                  <a:moveTo>
                    <a:pt x="604" y="1"/>
                  </a:moveTo>
                  <a:cubicBezTo>
                    <a:pt x="492" y="34"/>
                    <a:pt x="391" y="90"/>
                    <a:pt x="302" y="168"/>
                  </a:cubicBezTo>
                  <a:cubicBezTo>
                    <a:pt x="101" y="336"/>
                    <a:pt x="0" y="582"/>
                    <a:pt x="0" y="827"/>
                  </a:cubicBezTo>
                  <a:cubicBezTo>
                    <a:pt x="0" y="1006"/>
                    <a:pt x="78" y="1196"/>
                    <a:pt x="201" y="1353"/>
                  </a:cubicBezTo>
                  <a:cubicBezTo>
                    <a:pt x="356" y="1546"/>
                    <a:pt x="586" y="1639"/>
                    <a:pt x="818" y="1639"/>
                  </a:cubicBezTo>
                  <a:cubicBezTo>
                    <a:pt x="855" y="1639"/>
                    <a:pt x="891" y="1636"/>
                    <a:pt x="928" y="1632"/>
                  </a:cubicBezTo>
                  <a:cubicBezTo>
                    <a:pt x="1084" y="1610"/>
                    <a:pt x="1240" y="1543"/>
                    <a:pt x="1363" y="1431"/>
                  </a:cubicBezTo>
                  <a:cubicBezTo>
                    <a:pt x="1486" y="1319"/>
                    <a:pt x="1564" y="1185"/>
                    <a:pt x="1609" y="1040"/>
                  </a:cubicBezTo>
                  <a:cubicBezTo>
                    <a:pt x="1620" y="973"/>
                    <a:pt x="1643" y="906"/>
                    <a:pt x="1643" y="827"/>
                  </a:cubicBezTo>
                  <a:lnTo>
                    <a:pt x="1632" y="760"/>
                  </a:lnTo>
                  <a:lnTo>
                    <a:pt x="1564" y="749"/>
                  </a:lnTo>
                  <a:cubicBezTo>
                    <a:pt x="1564" y="749"/>
                    <a:pt x="1531" y="727"/>
                    <a:pt x="1475" y="716"/>
                  </a:cubicBezTo>
                  <a:lnTo>
                    <a:pt x="1263" y="660"/>
                  </a:lnTo>
                  <a:lnTo>
                    <a:pt x="1229" y="660"/>
                  </a:lnTo>
                  <a:lnTo>
                    <a:pt x="1151" y="638"/>
                  </a:lnTo>
                  <a:lnTo>
                    <a:pt x="995" y="537"/>
                  </a:lnTo>
                  <a:cubicBezTo>
                    <a:pt x="916" y="481"/>
                    <a:pt x="604" y="269"/>
                    <a:pt x="525" y="213"/>
                  </a:cubicBezTo>
                  <a:lnTo>
                    <a:pt x="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1"/>
            <p:cNvSpPr/>
            <p:nvPr/>
          </p:nvSpPr>
          <p:spPr>
            <a:xfrm>
              <a:off x="7769725" y="4136750"/>
              <a:ext cx="121200" cy="133250"/>
            </a:xfrm>
            <a:custGeom>
              <a:avLst/>
              <a:gdLst/>
              <a:ahLst/>
              <a:cxnLst/>
              <a:rect l="l" t="t" r="r" b="b"/>
              <a:pathLst>
                <a:path w="2424" h="2665" extrusionOk="0">
                  <a:moveTo>
                    <a:pt x="200" y="1"/>
                  </a:moveTo>
                  <a:cubicBezTo>
                    <a:pt x="176" y="1"/>
                    <a:pt x="150" y="11"/>
                    <a:pt x="123" y="35"/>
                  </a:cubicBezTo>
                  <a:cubicBezTo>
                    <a:pt x="0" y="136"/>
                    <a:pt x="168" y="270"/>
                    <a:pt x="235" y="348"/>
                  </a:cubicBezTo>
                  <a:cubicBezTo>
                    <a:pt x="760" y="951"/>
                    <a:pt x="1497" y="1834"/>
                    <a:pt x="2011" y="2449"/>
                  </a:cubicBezTo>
                  <a:lnTo>
                    <a:pt x="2168" y="2627"/>
                  </a:lnTo>
                  <a:cubicBezTo>
                    <a:pt x="2186" y="2653"/>
                    <a:pt x="2211" y="2664"/>
                    <a:pt x="2237" y="2664"/>
                  </a:cubicBezTo>
                  <a:cubicBezTo>
                    <a:pt x="2323" y="2664"/>
                    <a:pt x="2424" y="2545"/>
                    <a:pt x="2346" y="2460"/>
                  </a:cubicBezTo>
                  <a:cubicBezTo>
                    <a:pt x="1754" y="1778"/>
                    <a:pt x="994" y="873"/>
                    <a:pt x="425" y="180"/>
                  </a:cubicBezTo>
                  <a:cubicBezTo>
                    <a:pt x="364" y="128"/>
                    <a:pt x="289"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1"/>
            <p:cNvSpPr/>
            <p:nvPr/>
          </p:nvSpPr>
          <p:spPr>
            <a:xfrm>
              <a:off x="7785925" y="4138500"/>
              <a:ext cx="101700" cy="119000"/>
            </a:xfrm>
            <a:custGeom>
              <a:avLst/>
              <a:gdLst/>
              <a:ahLst/>
              <a:cxnLst/>
              <a:rect l="l" t="t" r="r" b="b"/>
              <a:pathLst>
                <a:path w="2034" h="2380" extrusionOk="0">
                  <a:moveTo>
                    <a:pt x="45" y="0"/>
                  </a:moveTo>
                  <a:lnTo>
                    <a:pt x="0" y="34"/>
                  </a:lnTo>
                  <a:cubicBezTo>
                    <a:pt x="436" y="559"/>
                    <a:pt x="1453" y="1743"/>
                    <a:pt x="1866" y="2246"/>
                  </a:cubicBezTo>
                  <a:cubicBezTo>
                    <a:pt x="1911" y="2279"/>
                    <a:pt x="1955" y="2335"/>
                    <a:pt x="2000" y="2380"/>
                  </a:cubicBezTo>
                  <a:lnTo>
                    <a:pt x="2034" y="2358"/>
                  </a:lnTo>
                  <a:cubicBezTo>
                    <a:pt x="1553" y="1765"/>
                    <a:pt x="548" y="581"/>
                    <a:pt x="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1"/>
            <p:cNvSpPr/>
            <p:nvPr/>
          </p:nvSpPr>
          <p:spPr>
            <a:xfrm>
              <a:off x="7773625" y="4148550"/>
              <a:ext cx="102250" cy="120150"/>
            </a:xfrm>
            <a:custGeom>
              <a:avLst/>
              <a:gdLst/>
              <a:ahLst/>
              <a:cxnLst/>
              <a:rect l="l" t="t" r="r" b="b"/>
              <a:pathLst>
                <a:path w="2045" h="2403" extrusionOk="0">
                  <a:moveTo>
                    <a:pt x="45" y="0"/>
                  </a:moveTo>
                  <a:lnTo>
                    <a:pt x="0" y="45"/>
                  </a:lnTo>
                  <a:cubicBezTo>
                    <a:pt x="414" y="525"/>
                    <a:pt x="1620" y="1944"/>
                    <a:pt x="2000" y="2402"/>
                  </a:cubicBezTo>
                  <a:lnTo>
                    <a:pt x="2045" y="2369"/>
                  </a:lnTo>
                  <a:cubicBezTo>
                    <a:pt x="2000" y="2313"/>
                    <a:pt x="1922" y="2213"/>
                    <a:pt x="1922" y="2213"/>
                  </a:cubicBezTo>
                  <a:cubicBezTo>
                    <a:pt x="1643" y="1877"/>
                    <a:pt x="358" y="369"/>
                    <a:pt x="4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1"/>
            <p:cNvSpPr/>
            <p:nvPr/>
          </p:nvSpPr>
          <p:spPr>
            <a:xfrm>
              <a:off x="7839525" y="4128450"/>
              <a:ext cx="75450" cy="69300"/>
            </a:xfrm>
            <a:custGeom>
              <a:avLst/>
              <a:gdLst/>
              <a:ahLst/>
              <a:cxnLst/>
              <a:rect l="l" t="t" r="r" b="b"/>
              <a:pathLst>
                <a:path w="1509" h="1386" extrusionOk="0">
                  <a:moveTo>
                    <a:pt x="756" y="559"/>
                  </a:moveTo>
                  <a:cubicBezTo>
                    <a:pt x="865" y="559"/>
                    <a:pt x="956" y="705"/>
                    <a:pt x="850" y="793"/>
                  </a:cubicBezTo>
                  <a:cubicBezTo>
                    <a:pt x="822" y="816"/>
                    <a:pt x="793" y="826"/>
                    <a:pt x="766" y="826"/>
                  </a:cubicBezTo>
                  <a:cubicBezTo>
                    <a:pt x="659" y="826"/>
                    <a:pt x="573" y="681"/>
                    <a:pt x="671" y="592"/>
                  </a:cubicBezTo>
                  <a:cubicBezTo>
                    <a:pt x="699" y="569"/>
                    <a:pt x="728" y="559"/>
                    <a:pt x="756" y="559"/>
                  </a:cubicBezTo>
                  <a:close/>
                  <a:moveTo>
                    <a:pt x="459" y="0"/>
                  </a:moveTo>
                  <a:lnTo>
                    <a:pt x="459" y="0"/>
                  </a:lnTo>
                  <a:cubicBezTo>
                    <a:pt x="392" y="34"/>
                    <a:pt x="336" y="67"/>
                    <a:pt x="280" y="112"/>
                  </a:cubicBezTo>
                  <a:cubicBezTo>
                    <a:pt x="358" y="268"/>
                    <a:pt x="481" y="402"/>
                    <a:pt x="593" y="559"/>
                  </a:cubicBezTo>
                  <a:cubicBezTo>
                    <a:pt x="559" y="603"/>
                    <a:pt x="526" y="648"/>
                    <a:pt x="526" y="682"/>
                  </a:cubicBezTo>
                  <a:cubicBezTo>
                    <a:pt x="336" y="726"/>
                    <a:pt x="168" y="771"/>
                    <a:pt x="1" y="793"/>
                  </a:cubicBezTo>
                  <a:cubicBezTo>
                    <a:pt x="57" y="1073"/>
                    <a:pt x="224" y="1318"/>
                    <a:pt x="503" y="1385"/>
                  </a:cubicBezTo>
                  <a:cubicBezTo>
                    <a:pt x="582" y="1229"/>
                    <a:pt x="638" y="1061"/>
                    <a:pt x="705" y="883"/>
                  </a:cubicBezTo>
                  <a:cubicBezTo>
                    <a:pt x="738" y="883"/>
                    <a:pt x="794" y="883"/>
                    <a:pt x="827" y="849"/>
                  </a:cubicBezTo>
                  <a:cubicBezTo>
                    <a:pt x="939" y="972"/>
                    <a:pt x="1062" y="1106"/>
                    <a:pt x="1185" y="1196"/>
                  </a:cubicBezTo>
                  <a:cubicBezTo>
                    <a:pt x="1196" y="1218"/>
                    <a:pt x="1219" y="1218"/>
                    <a:pt x="1230" y="1229"/>
                  </a:cubicBezTo>
                  <a:cubicBezTo>
                    <a:pt x="1319" y="1184"/>
                    <a:pt x="1364" y="1117"/>
                    <a:pt x="1408" y="1050"/>
                  </a:cubicBezTo>
                  <a:cubicBezTo>
                    <a:pt x="1487" y="939"/>
                    <a:pt x="1509" y="793"/>
                    <a:pt x="1487" y="659"/>
                  </a:cubicBezTo>
                  <a:lnTo>
                    <a:pt x="1151" y="570"/>
                  </a:lnTo>
                  <a:cubicBezTo>
                    <a:pt x="1073" y="592"/>
                    <a:pt x="1006" y="603"/>
                    <a:pt x="928" y="615"/>
                  </a:cubicBezTo>
                  <a:cubicBezTo>
                    <a:pt x="906" y="581"/>
                    <a:pt x="883" y="559"/>
                    <a:pt x="850" y="525"/>
                  </a:cubicBezTo>
                  <a:cubicBezTo>
                    <a:pt x="872" y="503"/>
                    <a:pt x="883" y="458"/>
                    <a:pt x="894" y="436"/>
                  </a:cubicBezTo>
                  <a:cubicBezTo>
                    <a:pt x="816" y="380"/>
                    <a:pt x="503" y="168"/>
                    <a:pt x="425" y="112"/>
                  </a:cubicBezTo>
                  <a:lnTo>
                    <a:pt x="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1"/>
            <p:cNvSpPr/>
            <p:nvPr/>
          </p:nvSpPr>
          <p:spPr>
            <a:xfrm>
              <a:off x="7814975" y="4170350"/>
              <a:ext cx="127950" cy="116800"/>
            </a:xfrm>
            <a:custGeom>
              <a:avLst/>
              <a:gdLst/>
              <a:ahLst/>
              <a:cxnLst/>
              <a:rect l="l" t="t" r="r" b="b"/>
              <a:pathLst>
                <a:path w="2559" h="2336" extrusionOk="0">
                  <a:moveTo>
                    <a:pt x="2168" y="0"/>
                  </a:moveTo>
                  <a:cubicBezTo>
                    <a:pt x="2168" y="0"/>
                    <a:pt x="201" y="1665"/>
                    <a:pt x="0" y="1832"/>
                  </a:cubicBezTo>
                  <a:lnTo>
                    <a:pt x="436" y="2335"/>
                  </a:lnTo>
                  <a:cubicBezTo>
                    <a:pt x="637" y="2168"/>
                    <a:pt x="2559" y="525"/>
                    <a:pt x="2559" y="525"/>
                  </a:cubicBezTo>
                  <a:lnTo>
                    <a:pt x="21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1"/>
            <p:cNvSpPr/>
            <p:nvPr/>
          </p:nvSpPr>
          <p:spPr>
            <a:xfrm>
              <a:off x="7747375" y="4098800"/>
              <a:ext cx="106750" cy="90550"/>
            </a:xfrm>
            <a:custGeom>
              <a:avLst/>
              <a:gdLst/>
              <a:ahLst/>
              <a:cxnLst/>
              <a:rect l="l" t="t" r="r" b="b"/>
              <a:pathLst>
                <a:path w="2135" h="1811" extrusionOk="0">
                  <a:moveTo>
                    <a:pt x="1955" y="1"/>
                  </a:moveTo>
                  <a:cubicBezTo>
                    <a:pt x="1955" y="1"/>
                    <a:pt x="201" y="1498"/>
                    <a:pt x="0" y="1666"/>
                  </a:cubicBezTo>
                  <a:lnTo>
                    <a:pt x="123" y="1811"/>
                  </a:lnTo>
                  <a:cubicBezTo>
                    <a:pt x="324" y="1643"/>
                    <a:pt x="2134" y="101"/>
                    <a:pt x="2134" y="101"/>
                  </a:cubicBezTo>
                  <a:lnTo>
                    <a:pt x="195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1"/>
            <p:cNvSpPr/>
            <p:nvPr/>
          </p:nvSpPr>
          <p:spPr>
            <a:xfrm>
              <a:off x="7757975" y="4106650"/>
              <a:ext cx="112900" cy="108400"/>
            </a:xfrm>
            <a:custGeom>
              <a:avLst/>
              <a:gdLst/>
              <a:ahLst/>
              <a:cxnLst/>
              <a:rect l="l" t="t" r="r" b="b"/>
              <a:pathLst>
                <a:path w="2258" h="2168" extrusionOk="0">
                  <a:moveTo>
                    <a:pt x="2056" y="0"/>
                  </a:moveTo>
                  <a:cubicBezTo>
                    <a:pt x="2056" y="0"/>
                    <a:pt x="190" y="1587"/>
                    <a:pt x="0" y="1732"/>
                  </a:cubicBezTo>
                  <a:lnTo>
                    <a:pt x="358" y="2168"/>
                  </a:lnTo>
                  <a:cubicBezTo>
                    <a:pt x="559" y="2000"/>
                    <a:pt x="2190" y="615"/>
                    <a:pt x="2190" y="615"/>
                  </a:cubicBezTo>
                  <a:lnTo>
                    <a:pt x="2079" y="548"/>
                  </a:lnTo>
                  <a:lnTo>
                    <a:pt x="2123" y="436"/>
                  </a:lnTo>
                  <a:cubicBezTo>
                    <a:pt x="2146" y="369"/>
                    <a:pt x="2235" y="190"/>
                    <a:pt x="2257" y="112"/>
                  </a:cubicBezTo>
                  <a:lnTo>
                    <a:pt x="205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Title 147"/>
          <p:cNvSpPr>
            <a:spLocks noGrp="1"/>
          </p:cNvSpPr>
          <p:nvPr>
            <p:ph type="title"/>
          </p:nvPr>
        </p:nvSpPr>
        <p:spPr>
          <a:xfrm>
            <a:off x="1428728" y="1714494"/>
            <a:ext cx="5715040" cy="2214578"/>
          </a:xfrm>
        </p:spPr>
        <p:txBody>
          <a:bodyPr/>
          <a:lstStyle/>
          <a:p>
            <a:r>
              <a:rPr lang="en-US" sz="5400" b="1" dirty="0" smtClean="0"/>
              <a:t>THANK YOU</a:t>
            </a:r>
            <a:endParaRPr lang="en-US" sz="5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3"/>
          <p:cNvSpPr txBox="1">
            <a:spLocks noGrp="1"/>
          </p:cNvSpPr>
          <p:nvPr>
            <p:ph type="title"/>
          </p:nvPr>
        </p:nvSpPr>
        <p:spPr>
          <a:xfrm>
            <a:off x="1643042" y="214296"/>
            <a:ext cx="5778000" cy="172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20" name="Google Shape;620;p43"/>
          <p:cNvSpPr txBox="1">
            <a:spLocks noGrp="1"/>
          </p:cNvSpPr>
          <p:nvPr>
            <p:ph type="subTitle" idx="1"/>
          </p:nvPr>
        </p:nvSpPr>
        <p:spPr>
          <a:xfrm>
            <a:off x="1714480" y="1214428"/>
            <a:ext cx="5778000" cy="67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smtClean="0"/>
              <a:t>Presented by the team members:</a:t>
            </a:r>
          </a:p>
          <a:p>
            <a:pPr marL="0" lvl="0" indent="0" algn="ctr" rtl="0">
              <a:spcBef>
                <a:spcPts val="0"/>
              </a:spcBef>
              <a:spcAft>
                <a:spcPts val="0"/>
              </a:spcAft>
              <a:buNone/>
            </a:pPr>
            <a:endParaRPr lang="en-US" sz="2000" dirty="0" smtClean="0"/>
          </a:p>
          <a:p>
            <a:pPr marL="0" lvl="0" indent="0" algn="ctr" rtl="0">
              <a:spcBef>
                <a:spcPts val="0"/>
              </a:spcBef>
              <a:spcAft>
                <a:spcPts val="0"/>
              </a:spcAft>
              <a:buNone/>
            </a:pPr>
            <a:r>
              <a:rPr lang="en-US" sz="2000" dirty="0" smtClean="0"/>
              <a:t>1.Shastivelan.G</a:t>
            </a:r>
          </a:p>
          <a:p>
            <a:pPr marL="0" lvl="0" indent="0" algn="ctr" rtl="0">
              <a:spcBef>
                <a:spcPts val="0"/>
              </a:spcBef>
              <a:spcAft>
                <a:spcPts val="0"/>
              </a:spcAft>
              <a:buNone/>
            </a:pPr>
            <a:r>
              <a:rPr lang="en-US" sz="2000" dirty="0" smtClean="0"/>
              <a:t>2.Veeramani.G</a:t>
            </a:r>
          </a:p>
          <a:p>
            <a:pPr marL="0" lvl="0" indent="0" algn="ctr" rtl="0">
              <a:spcBef>
                <a:spcPts val="0"/>
              </a:spcBef>
              <a:spcAft>
                <a:spcPts val="0"/>
              </a:spcAft>
              <a:buNone/>
            </a:pPr>
            <a:r>
              <a:rPr lang="en-US" sz="2000" dirty="0" smtClean="0"/>
              <a:t>3.Vasudevan.V.P</a:t>
            </a:r>
          </a:p>
          <a:p>
            <a:pPr marL="0" lvl="0" indent="0" algn="ctr" rtl="0">
              <a:spcBef>
                <a:spcPts val="0"/>
              </a:spcBef>
              <a:spcAft>
                <a:spcPts val="0"/>
              </a:spcAft>
              <a:buNone/>
            </a:pPr>
            <a:r>
              <a:rPr lang="en-US" sz="2000" dirty="0" smtClean="0"/>
              <a:t>4.Jeyapradeepan.J</a:t>
            </a:r>
          </a:p>
          <a:p>
            <a:pPr marL="0" lvl="0" indent="0" algn="ctr" rtl="0">
              <a:spcBef>
                <a:spcPts val="0"/>
              </a:spcBef>
              <a:spcAft>
                <a:spcPts val="0"/>
              </a:spcAft>
              <a:buNone/>
            </a:pPr>
            <a:r>
              <a:rPr lang="en-US" sz="2000" dirty="0" smtClean="0"/>
              <a:t>5.Christopher </a:t>
            </a:r>
            <a:r>
              <a:rPr lang="en-US" sz="2000" dirty="0" err="1" smtClean="0"/>
              <a:t>kishore</a:t>
            </a:r>
            <a:endParaRPr sz="2000"/>
          </a:p>
        </p:txBody>
      </p:sp>
      <p:grpSp>
        <p:nvGrpSpPr>
          <p:cNvPr id="621" name="Google Shape;621;p43"/>
          <p:cNvGrpSpPr/>
          <p:nvPr/>
        </p:nvGrpSpPr>
        <p:grpSpPr>
          <a:xfrm>
            <a:off x="-38106" y="1975703"/>
            <a:ext cx="2469547" cy="2847577"/>
            <a:chOff x="3231105" y="8351260"/>
            <a:chExt cx="2467080" cy="2843880"/>
          </a:xfrm>
        </p:grpSpPr>
        <p:sp>
          <p:nvSpPr>
            <p:cNvPr id="622" name="Google Shape;622;p43"/>
            <p:cNvSpPr/>
            <p:nvPr/>
          </p:nvSpPr>
          <p:spPr>
            <a:xfrm>
              <a:off x="3346425" y="9242200"/>
              <a:ext cx="1971000" cy="1904640"/>
            </a:xfrm>
            <a:custGeom>
              <a:avLst/>
              <a:gdLst/>
              <a:ahLst/>
              <a:cxnLst/>
              <a:rect l="l" t="t" r="r" b="b"/>
              <a:pathLst>
                <a:path w="32850" h="31744" extrusionOk="0">
                  <a:moveTo>
                    <a:pt x="5241" y="1"/>
                  </a:moveTo>
                  <a:lnTo>
                    <a:pt x="5241" y="1744"/>
                  </a:lnTo>
                  <a:cubicBezTo>
                    <a:pt x="4738" y="12470"/>
                    <a:pt x="3151" y="22302"/>
                    <a:pt x="246" y="31039"/>
                  </a:cubicBezTo>
                  <a:cubicBezTo>
                    <a:pt x="201" y="31162"/>
                    <a:pt x="157" y="31274"/>
                    <a:pt x="112" y="31408"/>
                  </a:cubicBezTo>
                  <a:cubicBezTo>
                    <a:pt x="79" y="31520"/>
                    <a:pt x="45" y="31631"/>
                    <a:pt x="0" y="31743"/>
                  </a:cubicBezTo>
                  <a:lnTo>
                    <a:pt x="32849" y="31743"/>
                  </a:lnTo>
                  <a:cubicBezTo>
                    <a:pt x="30000" y="23710"/>
                    <a:pt x="28525" y="13486"/>
                    <a:pt x="27631" y="2302"/>
                  </a:cubicBezTo>
                  <a:cubicBezTo>
                    <a:pt x="27620" y="2146"/>
                    <a:pt x="27598" y="2001"/>
                    <a:pt x="27587" y="1855"/>
                  </a:cubicBezTo>
                  <a:lnTo>
                    <a:pt x="275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3346425" y="9242860"/>
              <a:ext cx="2351760" cy="1903980"/>
            </a:xfrm>
            <a:custGeom>
              <a:avLst/>
              <a:gdLst/>
              <a:ahLst/>
              <a:cxnLst/>
              <a:rect l="l" t="t" r="r" b="b"/>
              <a:pathLst>
                <a:path w="39196" h="31733" extrusionOk="0">
                  <a:moveTo>
                    <a:pt x="5241" y="1"/>
                  </a:moveTo>
                  <a:lnTo>
                    <a:pt x="5241" y="805"/>
                  </a:lnTo>
                  <a:cubicBezTo>
                    <a:pt x="11833" y="1688"/>
                    <a:pt x="18436" y="2213"/>
                    <a:pt x="25017" y="2302"/>
                  </a:cubicBezTo>
                  <a:cubicBezTo>
                    <a:pt x="26704" y="29609"/>
                    <a:pt x="39195" y="30313"/>
                    <a:pt x="0" y="31062"/>
                  </a:cubicBezTo>
                  <a:lnTo>
                    <a:pt x="224" y="31732"/>
                  </a:lnTo>
                  <a:lnTo>
                    <a:pt x="32849" y="31732"/>
                  </a:lnTo>
                  <a:cubicBezTo>
                    <a:pt x="30000" y="23699"/>
                    <a:pt x="28525" y="13475"/>
                    <a:pt x="27631" y="2302"/>
                  </a:cubicBezTo>
                  <a:cubicBezTo>
                    <a:pt x="27564" y="1688"/>
                    <a:pt x="27598" y="615"/>
                    <a:pt x="27587"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3525405" y="9173140"/>
              <a:ext cx="1613700" cy="80520"/>
            </a:xfrm>
            <a:custGeom>
              <a:avLst/>
              <a:gdLst/>
              <a:ahLst/>
              <a:cxnLst/>
              <a:rect l="l" t="t" r="r" b="b"/>
              <a:pathLst>
                <a:path w="26895" h="1342" extrusionOk="0">
                  <a:moveTo>
                    <a:pt x="671" y="1"/>
                  </a:moveTo>
                  <a:cubicBezTo>
                    <a:pt x="291" y="1"/>
                    <a:pt x="1" y="314"/>
                    <a:pt x="1" y="671"/>
                  </a:cubicBezTo>
                  <a:cubicBezTo>
                    <a:pt x="1" y="1051"/>
                    <a:pt x="302" y="1342"/>
                    <a:pt x="671" y="1342"/>
                  </a:cubicBezTo>
                  <a:lnTo>
                    <a:pt x="26224" y="1342"/>
                  </a:lnTo>
                  <a:cubicBezTo>
                    <a:pt x="26604" y="1342"/>
                    <a:pt x="26894" y="1029"/>
                    <a:pt x="26894" y="671"/>
                  </a:cubicBezTo>
                  <a:cubicBezTo>
                    <a:pt x="26894" y="526"/>
                    <a:pt x="26849" y="392"/>
                    <a:pt x="26771" y="280"/>
                  </a:cubicBezTo>
                  <a:cubicBezTo>
                    <a:pt x="26659" y="112"/>
                    <a:pt x="26458" y="1"/>
                    <a:pt x="26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3971865" y="9816040"/>
              <a:ext cx="720720" cy="720720"/>
            </a:xfrm>
            <a:custGeom>
              <a:avLst/>
              <a:gdLst/>
              <a:ahLst/>
              <a:cxnLst/>
              <a:rect l="l" t="t" r="r" b="b"/>
              <a:pathLst>
                <a:path w="12012" h="12012" extrusionOk="0">
                  <a:moveTo>
                    <a:pt x="6001" y="1"/>
                  </a:moveTo>
                  <a:cubicBezTo>
                    <a:pt x="3900" y="1"/>
                    <a:pt x="2057" y="1084"/>
                    <a:pt x="973" y="2727"/>
                  </a:cubicBezTo>
                  <a:cubicBezTo>
                    <a:pt x="358" y="3677"/>
                    <a:pt x="1" y="4794"/>
                    <a:pt x="1" y="6001"/>
                  </a:cubicBezTo>
                  <a:cubicBezTo>
                    <a:pt x="1" y="7218"/>
                    <a:pt x="358" y="8336"/>
                    <a:pt x="973" y="9285"/>
                  </a:cubicBezTo>
                  <a:cubicBezTo>
                    <a:pt x="2057" y="10917"/>
                    <a:pt x="3900" y="12012"/>
                    <a:pt x="6001" y="12012"/>
                  </a:cubicBezTo>
                  <a:cubicBezTo>
                    <a:pt x="7431" y="12012"/>
                    <a:pt x="8738" y="11520"/>
                    <a:pt x="9766" y="10682"/>
                  </a:cubicBezTo>
                  <a:cubicBezTo>
                    <a:pt x="11129" y="9576"/>
                    <a:pt x="12012" y="7889"/>
                    <a:pt x="12012" y="6001"/>
                  </a:cubicBezTo>
                  <a:cubicBezTo>
                    <a:pt x="12012" y="4124"/>
                    <a:pt x="11129" y="2414"/>
                    <a:pt x="9766" y="1330"/>
                  </a:cubicBezTo>
                  <a:cubicBezTo>
                    <a:pt x="8727" y="503"/>
                    <a:pt x="7431" y="1"/>
                    <a:pt x="6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3570345" y="8351260"/>
              <a:ext cx="1463460" cy="730140"/>
            </a:xfrm>
            <a:custGeom>
              <a:avLst/>
              <a:gdLst/>
              <a:ahLst/>
              <a:cxnLst/>
              <a:rect l="l" t="t" r="r" b="b"/>
              <a:pathLst>
                <a:path w="24391" h="12169" extrusionOk="0">
                  <a:moveTo>
                    <a:pt x="13531" y="1"/>
                  </a:moveTo>
                  <a:cubicBezTo>
                    <a:pt x="12570" y="1"/>
                    <a:pt x="11732" y="503"/>
                    <a:pt x="11263" y="1274"/>
                  </a:cubicBezTo>
                  <a:cubicBezTo>
                    <a:pt x="11218" y="1274"/>
                    <a:pt x="11173" y="1286"/>
                    <a:pt x="11128" y="1286"/>
                  </a:cubicBezTo>
                  <a:cubicBezTo>
                    <a:pt x="10682" y="660"/>
                    <a:pt x="9944" y="246"/>
                    <a:pt x="9106" y="246"/>
                  </a:cubicBezTo>
                  <a:cubicBezTo>
                    <a:pt x="8156" y="246"/>
                    <a:pt x="7352" y="772"/>
                    <a:pt x="6916" y="1520"/>
                  </a:cubicBezTo>
                  <a:cubicBezTo>
                    <a:pt x="6659" y="1442"/>
                    <a:pt x="6402" y="1386"/>
                    <a:pt x="6123" y="1386"/>
                  </a:cubicBezTo>
                  <a:cubicBezTo>
                    <a:pt x="5173" y="1386"/>
                    <a:pt x="4346" y="1922"/>
                    <a:pt x="3922" y="2704"/>
                  </a:cubicBezTo>
                  <a:cubicBezTo>
                    <a:pt x="3531" y="2135"/>
                    <a:pt x="2883" y="1777"/>
                    <a:pt x="2157" y="1777"/>
                  </a:cubicBezTo>
                  <a:cubicBezTo>
                    <a:pt x="961" y="1777"/>
                    <a:pt x="0" y="2738"/>
                    <a:pt x="0" y="3922"/>
                  </a:cubicBezTo>
                  <a:cubicBezTo>
                    <a:pt x="0" y="4749"/>
                    <a:pt x="458" y="5464"/>
                    <a:pt x="1140" y="5822"/>
                  </a:cubicBezTo>
                  <a:cubicBezTo>
                    <a:pt x="514" y="6313"/>
                    <a:pt x="112" y="7062"/>
                    <a:pt x="112" y="7922"/>
                  </a:cubicBezTo>
                  <a:cubicBezTo>
                    <a:pt x="112" y="8671"/>
                    <a:pt x="436" y="9341"/>
                    <a:pt x="939" y="9833"/>
                  </a:cubicBezTo>
                  <a:cubicBezTo>
                    <a:pt x="1408" y="10280"/>
                    <a:pt x="2056" y="10559"/>
                    <a:pt x="2771" y="10559"/>
                  </a:cubicBezTo>
                  <a:cubicBezTo>
                    <a:pt x="3050" y="10559"/>
                    <a:pt x="3307" y="10514"/>
                    <a:pt x="3564" y="10436"/>
                  </a:cubicBezTo>
                  <a:cubicBezTo>
                    <a:pt x="3810" y="10771"/>
                    <a:pt x="4190" y="11017"/>
                    <a:pt x="4615" y="11107"/>
                  </a:cubicBezTo>
                  <a:cubicBezTo>
                    <a:pt x="4983" y="11408"/>
                    <a:pt x="5464" y="11609"/>
                    <a:pt x="5989" y="11609"/>
                  </a:cubicBezTo>
                  <a:cubicBezTo>
                    <a:pt x="6156" y="11609"/>
                    <a:pt x="6324" y="11576"/>
                    <a:pt x="6480" y="11554"/>
                  </a:cubicBezTo>
                  <a:cubicBezTo>
                    <a:pt x="6548" y="11811"/>
                    <a:pt x="6805" y="12000"/>
                    <a:pt x="7084" y="12000"/>
                  </a:cubicBezTo>
                  <a:cubicBezTo>
                    <a:pt x="7196" y="12000"/>
                    <a:pt x="7285" y="11967"/>
                    <a:pt x="7374" y="11922"/>
                  </a:cubicBezTo>
                  <a:cubicBezTo>
                    <a:pt x="7475" y="11978"/>
                    <a:pt x="7598" y="12023"/>
                    <a:pt x="7721" y="12023"/>
                  </a:cubicBezTo>
                  <a:cubicBezTo>
                    <a:pt x="7967" y="12023"/>
                    <a:pt x="8168" y="11900"/>
                    <a:pt x="8279" y="11721"/>
                  </a:cubicBezTo>
                  <a:lnTo>
                    <a:pt x="8313" y="11721"/>
                  </a:lnTo>
                  <a:cubicBezTo>
                    <a:pt x="8536" y="11721"/>
                    <a:pt x="8715" y="11621"/>
                    <a:pt x="8860" y="11464"/>
                  </a:cubicBezTo>
                  <a:lnTo>
                    <a:pt x="8838" y="11464"/>
                  </a:lnTo>
                  <a:cubicBezTo>
                    <a:pt x="8972" y="11464"/>
                    <a:pt x="9095" y="11442"/>
                    <a:pt x="9196" y="11386"/>
                  </a:cubicBezTo>
                  <a:cubicBezTo>
                    <a:pt x="9330" y="11531"/>
                    <a:pt x="9508" y="11632"/>
                    <a:pt x="9732" y="11632"/>
                  </a:cubicBezTo>
                  <a:cubicBezTo>
                    <a:pt x="9844" y="11632"/>
                    <a:pt x="9944" y="11609"/>
                    <a:pt x="10034" y="11565"/>
                  </a:cubicBezTo>
                  <a:cubicBezTo>
                    <a:pt x="10067" y="11732"/>
                    <a:pt x="10212" y="11855"/>
                    <a:pt x="10380" y="11855"/>
                  </a:cubicBezTo>
                  <a:cubicBezTo>
                    <a:pt x="10402" y="11855"/>
                    <a:pt x="10447" y="11844"/>
                    <a:pt x="10480" y="11844"/>
                  </a:cubicBezTo>
                  <a:cubicBezTo>
                    <a:pt x="10648" y="12034"/>
                    <a:pt x="10883" y="12168"/>
                    <a:pt x="11162" y="12168"/>
                  </a:cubicBezTo>
                  <a:cubicBezTo>
                    <a:pt x="11553" y="12168"/>
                    <a:pt x="11888" y="11900"/>
                    <a:pt x="12000" y="11554"/>
                  </a:cubicBezTo>
                  <a:cubicBezTo>
                    <a:pt x="12179" y="11788"/>
                    <a:pt x="12458" y="11945"/>
                    <a:pt x="12782" y="11945"/>
                  </a:cubicBezTo>
                  <a:cubicBezTo>
                    <a:pt x="13050" y="11945"/>
                    <a:pt x="13285" y="11833"/>
                    <a:pt x="13452" y="11665"/>
                  </a:cubicBezTo>
                  <a:cubicBezTo>
                    <a:pt x="13553" y="11699"/>
                    <a:pt x="13665" y="11721"/>
                    <a:pt x="13754" y="11721"/>
                  </a:cubicBezTo>
                  <a:cubicBezTo>
                    <a:pt x="13922" y="11721"/>
                    <a:pt x="14089" y="11676"/>
                    <a:pt x="14246" y="11587"/>
                  </a:cubicBezTo>
                  <a:cubicBezTo>
                    <a:pt x="14391" y="11688"/>
                    <a:pt x="14559" y="11743"/>
                    <a:pt x="14737" y="11743"/>
                  </a:cubicBezTo>
                  <a:cubicBezTo>
                    <a:pt x="14894" y="11743"/>
                    <a:pt x="15017" y="11699"/>
                    <a:pt x="15140" y="11632"/>
                  </a:cubicBezTo>
                  <a:cubicBezTo>
                    <a:pt x="15240" y="11665"/>
                    <a:pt x="15341" y="11688"/>
                    <a:pt x="15430" y="11688"/>
                  </a:cubicBezTo>
                  <a:cubicBezTo>
                    <a:pt x="15542" y="11688"/>
                    <a:pt x="15654" y="11665"/>
                    <a:pt x="15754" y="11621"/>
                  </a:cubicBezTo>
                  <a:cubicBezTo>
                    <a:pt x="15899" y="11710"/>
                    <a:pt x="16067" y="11777"/>
                    <a:pt x="16246" y="11777"/>
                  </a:cubicBezTo>
                  <a:cubicBezTo>
                    <a:pt x="16603" y="11777"/>
                    <a:pt x="16916" y="11565"/>
                    <a:pt x="17050" y="11252"/>
                  </a:cubicBezTo>
                  <a:cubicBezTo>
                    <a:pt x="17084" y="11263"/>
                    <a:pt x="17106" y="11263"/>
                    <a:pt x="17140" y="11263"/>
                  </a:cubicBezTo>
                  <a:cubicBezTo>
                    <a:pt x="17553" y="11263"/>
                    <a:pt x="17888" y="10928"/>
                    <a:pt x="17888" y="10514"/>
                  </a:cubicBezTo>
                  <a:lnTo>
                    <a:pt x="17888" y="10503"/>
                  </a:lnTo>
                  <a:cubicBezTo>
                    <a:pt x="18056" y="10559"/>
                    <a:pt x="18246" y="10593"/>
                    <a:pt x="18424" y="10593"/>
                  </a:cubicBezTo>
                  <a:cubicBezTo>
                    <a:pt x="18827" y="10593"/>
                    <a:pt x="19195" y="10459"/>
                    <a:pt x="19486" y="10224"/>
                  </a:cubicBezTo>
                  <a:cubicBezTo>
                    <a:pt x="19698" y="10347"/>
                    <a:pt x="19933" y="10414"/>
                    <a:pt x="20179" y="10414"/>
                  </a:cubicBezTo>
                  <a:cubicBezTo>
                    <a:pt x="20905" y="10414"/>
                    <a:pt x="21497" y="9866"/>
                    <a:pt x="21553" y="9163"/>
                  </a:cubicBezTo>
                  <a:lnTo>
                    <a:pt x="21687" y="9163"/>
                  </a:lnTo>
                  <a:cubicBezTo>
                    <a:pt x="22894" y="9163"/>
                    <a:pt x="23866" y="8190"/>
                    <a:pt x="23866" y="6995"/>
                  </a:cubicBezTo>
                  <a:cubicBezTo>
                    <a:pt x="23866" y="6704"/>
                    <a:pt x="23810" y="6414"/>
                    <a:pt x="23698" y="6146"/>
                  </a:cubicBezTo>
                  <a:cubicBezTo>
                    <a:pt x="24123" y="5643"/>
                    <a:pt x="24391" y="4984"/>
                    <a:pt x="24346" y="4291"/>
                  </a:cubicBezTo>
                  <a:cubicBezTo>
                    <a:pt x="24346" y="3397"/>
                    <a:pt x="23944" y="2582"/>
                    <a:pt x="23296" y="2056"/>
                  </a:cubicBezTo>
                  <a:cubicBezTo>
                    <a:pt x="22793" y="1610"/>
                    <a:pt x="22123" y="1353"/>
                    <a:pt x="21408" y="1353"/>
                  </a:cubicBezTo>
                  <a:cubicBezTo>
                    <a:pt x="20771" y="1353"/>
                    <a:pt x="20167" y="1565"/>
                    <a:pt x="19676" y="1922"/>
                  </a:cubicBezTo>
                  <a:cubicBezTo>
                    <a:pt x="19195" y="1420"/>
                    <a:pt x="18503" y="1107"/>
                    <a:pt x="17743" y="1107"/>
                  </a:cubicBezTo>
                  <a:cubicBezTo>
                    <a:pt x="17095" y="1107"/>
                    <a:pt x="16492" y="1341"/>
                    <a:pt x="16033" y="1721"/>
                  </a:cubicBezTo>
                  <a:cubicBezTo>
                    <a:pt x="15642" y="716"/>
                    <a:pt x="14681" y="1"/>
                    <a:pt x="13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3626625" y="8475280"/>
              <a:ext cx="1407180" cy="606120"/>
            </a:xfrm>
            <a:custGeom>
              <a:avLst/>
              <a:gdLst/>
              <a:ahLst/>
              <a:cxnLst/>
              <a:rect l="l" t="t" r="r" b="b"/>
              <a:pathLst>
                <a:path w="23453" h="10102" extrusionOk="0">
                  <a:moveTo>
                    <a:pt x="22391" y="1"/>
                  </a:moveTo>
                  <a:lnTo>
                    <a:pt x="22391" y="12"/>
                  </a:lnTo>
                  <a:cubicBezTo>
                    <a:pt x="22391" y="23"/>
                    <a:pt x="22369" y="56"/>
                    <a:pt x="22369" y="68"/>
                  </a:cubicBezTo>
                  <a:cubicBezTo>
                    <a:pt x="21777" y="2917"/>
                    <a:pt x="19799" y="5308"/>
                    <a:pt x="17140" y="6470"/>
                  </a:cubicBezTo>
                  <a:cubicBezTo>
                    <a:pt x="16213" y="6861"/>
                    <a:pt x="15274" y="7207"/>
                    <a:pt x="14313" y="7475"/>
                  </a:cubicBezTo>
                  <a:cubicBezTo>
                    <a:pt x="13847" y="7594"/>
                    <a:pt x="13368" y="7654"/>
                    <a:pt x="12889" y="7654"/>
                  </a:cubicBezTo>
                  <a:cubicBezTo>
                    <a:pt x="12555" y="7654"/>
                    <a:pt x="12220" y="7625"/>
                    <a:pt x="11889" y="7565"/>
                  </a:cubicBezTo>
                  <a:cubicBezTo>
                    <a:pt x="10358" y="7285"/>
                    <a:pt x="8883" y="7107"/>
                    <a:pt x="7442" y="7006"/>
                  </a:cubicBezTo>
                  <a:cubicBezTo>
                    <a:pt x="7280" y="7001"/>
                    <a:pt x="7123" y="6998"/>
                    <a:pt x="6968" y="6998"/>
                  </a:cubicBezTo>
                  <a:cubicBezTo>
                    <a:pt x="6813" y="6998"/>
                    <a:pt x="6660" y="7001"/>
                    <a:pt x="6503" y="7006"/>
                  </a:cubicBezTo>
                  <a:cubicBezTo>
                    <a:pt x="4425" y="7118"/>
                    <a:pt x="2246" y="7386"/>
                    <a:pt x="1" y="7766"/>
                  </a:cubicBezTo>
                  <a:cubicBezTo>
                    <a:pt x="470" y="8213"/>
                    <a:pt x="1118" y="8492"/>
                    <a:pt x="1833" y="8492"/>
                  </a:cubicBezTo>
                  <a:cubicBezTo>
                    <a:pt x="2112" y="8492"/>
                    <a:pt x="2369" y="8447"/>
                    <a:pt x="2626" y="8369"/>
                  </a:cubicBezTo>
                  <a:cubicBezTo>
                    <a:pt x="2872" y="8704"/>
                    <a:pt x="3252" y="8950"/>
                    <a:pt x="3677" y="9040"/>
                  </a:cubicBezTo>
                  <a:cubicBezTo>
                    <a:pt x="4045" y="9341"/>
                    <a:pt x="4526" y="9542"/>
                    <a:pt x="5051" y="9542"/>
                  </a:cubicBezTo>
                  <a:cubicBezTo>
                    <a:pt x="5218" y="9542"/>
                    <a:pt x="5386" y="9509"/>
                    <a:pt x="5542" y="9487"/>
                  </a:cubicBezTo>
                  <a:cubicBezTo>
                    <a:pt x="5610" y="9744"/>
                    <a:pt x="5867" y="9933"/>
                    <a:pt x="6146" y="9933"/>
                  </a:cubicBezTo>
                  <a:cubicBezTo>
                    <a:pt x="6258" y="9933"/>
                    <a:pt x="6347" y="9900"/>
                    <a:pt x="6436" y="9855"/>
                  </a:cubicBezTo>
                  <a:cubicBezTo>
                    <a:pt x="6537" y="9911"/>
                    <a:pt x="6660" y="9956"/>
                    <a:pt x="6783" y="9956"/>
                  </a:cubicBezTo>
                  <a:cubicBezTo>
                    <a:pt x="7029" y="9956"/>
                    <a:pt x="7230" y="9833"/>
                    <a:pt x="7341" y="9654"/>
                  </a:cubicBezTo>
                  <a:lnTo>
                    <a:pt x="7375" y="9654"/>
                  </a:lnTo>
                  <a:cubicBezTo>
                    <a:pt x="7598" y="9654"/>
                    <a:pt x="7777" y="9554"/>
                    <a:pt x="7922" y="9397"/>
                  </a:cubicBezTo>
                  <a:lnTo>
                    <a:pt x="7900" y="9397"/>
                  </a:lnTo>
                  <a:cubicBezTo>
                    <a:pt x="8034" y="9397"/>
                    <a:pt x="8157" y="9375"/>
                    <a:pt x="8258" y="9319"/>
                  </a:cubicBezTo>
                  <a:cubicBezTo>
                    <a:pt x="8392" y="9464"/>
                    <a:pt x="8570" y="9565"/>
                    <a:pt x="8794" y="9565"/>
                  </a:cubicBezTo>
                  <a:cubicBezTo>
                    <a:pt x="8906" y="9565"/>
                    <a:pt x="9006" y="9542"/>
                    <a:pt x="9096" y="9498"/>
                  </a:cubicBezTo>
                  <a:cubicBezTo>
                    <a:pt x="9129" y="9665"/>
                    <a:pt x="9274" y="9788"/>
                    <a:pt x="9442" y="9788"/>
                  </a:cubicBezTo>
                  <a:cubicBezTo>
                    <a:pt x="9464" y="9788"/>
                    <a:pt x="9509" y="9777"/>
                    <a:pt x="9542" y="9777"/>
                  </a:cubicBezTo>
                  <a:cubicBezTo>
                    <a:pt x="9710" y="9967"/>
                    <a:pt x="9945" y="10101"/>
                    <a:pt x="10224" y="10101"/>
                  </a:cubicBezTo>
                  <a:cubicBezTo>
                    <a:pt x="10615" y="10101"/>
                    <a:pt x="10950" y="9833"/>
                    <a:pt x="11062" y="9487"/>
                  </a:cubicBezTo>
                  <a:cubicBezTo>
                    <a:pt x="11241" y="9721"/>
                    <a:pt x="11520" y="9878"/>
                    <a:pt x="11844" y="9878"/>
                  </a:cubicBezTo>
                  <a:cubicBezTo>
                    <a:pt x="12112" y="9878"/>
                    <a:pt x="12347" y="9766"/>
                    <a:pt x="12514" y="9598"/>
                  </a:cubicBezTo>
                  <a:cubicBezTo>
                    <a:pt x="12615" y="9632"/>
                    <a:pt x="12727" y="9654"/>
                    <a:pt x="12816" y="9654"/>
                  </a:cubicBezTo>
                  <a:cubicBezTo>
                    <a:pt x="12984" y="9654"/>
                    <a:pt x="13151" y="9609"/>
                    <a:pt x="13308" y="9520"/>
                  </a:cubicBezTo>
                  <a:cubicBezTo>
                    <a:pt x="13453" y="9621"/>
                    <a:pt x="13621" y="9676"/>
                    <a:pt x="13799" y="9676"/>
                  </a:cubicBezTo>
                  <a:cubicBezTo>
                    <a:pt x="13956" y="9676"/>
                    <a:pt x="14079" y="9632"/>
                    <a:pt x="14202" y="9565"/>
                  </a:cubicBezTo>
                  <a:cubicBezTo>
                    <a:pt x="14302" y="9598"/>
                    <a:pt x="14403" y="9621"/>
                    <a:pt x="14492" y="9621"/>
                  </a:cubicBezTo>
                  <a:cubicBezTo>
                    <a:pt x="14604" y="9621"/>
                    <a:pt x="14716" y="9598"/>
                    <a:pt x="14816" y="9554"/>
                  </a:cubicBezTo>
                  <a:cubicBezTo>
                    <a:pt x="14961" y="9643"/>
                    <a:pt x="15129" y="9710"/>
                    <a:pt x="15308" y="9710"/>
                  </a:cubicBezTo>
                  <a:cubicBezTo>
                    <a:pt x="15665" y="9710"/>
                    <a:pt x="15978" y="9498"/>
                    <a:pt x="16112" y="9185"/>
                  </a:cubicBezTo>
                  <a:cubicBezTo>
                    <a:pt x="16146" y="9196"/>
                    <a:pt x="16168" y="9196"/>
                    <a:pt x="16202" y="9196"/>
                  </a:cubicBezTo>
                  <a:cubicBezTo>
                    <a:pt x="16615" y="9196"/>
                    <a:pt x="16950" y="8861"/>
                    <a:pt x="16950" y="8447"/>
                  </a:cubicBezTo>
                  <a:lnTo>
                    <a:pt x="16950" y="8436"/>
                  </a:lnTo>
                  <a:cubicBezTo>
                    <a:pt x="17118" y="8492"/>
                    <a:pt x="17308" y="8526"/>
                    <a:pt x="17486" y="8526"/>
                  </a:cubicBezTo>
                  <a:cubicBezTo>
                    <a:pt x="17889" y="8526"/>
                    <a:pt x="18257" y="8392"/>
                    <a:pt x="18548" y="8157"/>
                  </a:cubicBezTo>
                  <a:cubicBezTo>
                    <a:pt x="18760" y="8280"/>
                    <a:pt x="18995" y="8347"/>
                    <a:pt x="19241" y="8347"/>
                  </a:cubicBezTo>
                  <a:cubicBezTo>
                    <a:pt x="19967" y="8347"/>
                    <a:pt x="20559" y="7799"/>
                    <a:pt x="20615" y="7096"/>
                  </a:cubicBezTo>
                  <a:lnTo>
                    <a:pt x="20749" y="7096"/>
                  </a:lnTo>
                  <a:cubicBezTo>
                    <a:pt x="21956" y="7096"/>
                    <a:pt x="22928" y="6123"/>
                    <a:pt x="22928" y="4928"/>
                  </a:cubicBezTo>
                  <a:cubicBezTo>
                    <a:pt x="22928" y="4637"/>
                    <a:pt x="22872" y="4347"/>
                    <a:pt x="22760" y="4079"/>
                  </a:cubicBezTo>
                  <a:cubicBezTo>
                    <a:pt x="23185" y="3576"/>
                    <a:pt x="23453" y="2917"/>
                    <a:pt x="23431" y="2235"/>
                  </a:cubicBezTo>
                  <a:cubicBezTo>
                    <a:pt x="23431" y="1341"/>
                    <a:pt x="23028" y="526"/>
                    <a:pt x="22391"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4012125" y="9850720"/>
              <a:ext cx="641580" cy="619020"/>
            </a:xfrm>
            <a:custGeom>
              <a:avLst/>
              <a:gdLst/>
              <a:ahLst/>
              <a:cxnLst/>
              <a:rect l="l" t="t" r="r" b="b"/>
              <a:pathLst>
                <a:path w="10693" h="10317" extrusionOk="0">
                  <a:moveTo>
                    <a:pt x="5363" y="4439"/>
                  </a:moveTo>
                  <a:cubicBezTo>
                    <a:pt x="5911" y="4439"/>
                    <a:pt x="6358" y="4886"/>
                    <a:pt x="6358" y="5423"/>
                  </a:cubicBezTo>
                  <a:cubicBezTo>
                    <a:pt x="6358" y="5970"/>
                    <a:pt x="5911" y="6417"/>
                    <a:pt x="5363" y="6417"/>
                  </a:cubicBezTo>
                  <a:cubicBezTo>
                    <a:pt x="4816" y="6417"/>
                    <a:pt x="4369" y="5970"/>
                    <a:pt x="4369" y="5423"/>
                  </a:cubicBezTo>
                  <a:cubicBezTo>
                    <a:pt x="4369" y="4886"/>
                    <a:pt x="4816" y="4439"/>
                    <a:pt x="5363" y="4439"/>
                  </a:cubicBezTo>
                  <a:close/>
                  <a:moveTo>
                    <a:pt x="5280" y="1"/>
                  </a:moveTo>
                  <a:cubicBezTo>
                    <a:pt x="4816" y="1"/>
                    <a:pt x="4353" y="76"/>
                    <a:pt x="3911" y="227"/>
                  </a:cubicBezTo>
                  <a:cubicBezTo>
                    <a:pt x="3397" y="406"/>
                    <a:pt x="2950" y="618"/>
                    <a:pt x="2536" y="875"/>
                  </a:cubicBezTo>
                  <a:cubicBezTo>
                    <a:pt x="2983" y="2004"/>
                    <a:pt x="3676" y="3166"/>
                    <a:pt x="4414" y="4339"/>
                  </a:cubicBezTo>
                  <a:cubicBezTo>
                    <a:pt x="4157" y="4562"/>
                    <a:pt x="3989" y="4864"/>
                    <a:pt x="3933" y="5210"/>
                  </a:cubicBezTo>
                  <a:cubicBezTo>
                    <a:pt x="2671" y="5255"/>
                    <a:pt x="1441" y="5344"/>
                    <a:pt x="324" y="5545"/>
                  </a:cubicBezTo>
                  <a:cubicBezTo>
                    <a:pt x="212" y="5568"/>
                    <a:pt x="101" y="5590"/>
                    <a:pt x="0" y="5624"/>
                  </a:cubicBezTo>
                  <a:cubicBezTo>
                    <a:pt x="11" y="6093"/>
                    <a:pt x="101" y="6596"/>
                    <a:pt x="235" y="7110"/>
                  </a:cubicBezTo>
                  <a:cubicBezTo>
                    <a:pt x="268" y="7199"/>
                    <a:pt x="291" y="7300"/>
                    <a:pt x="324" y="7378"/>
                  </a:cubicBezTo>
                  <a:cubicBezTo>
                    <a:pt x="604" y="8205"/>
                    <a:pt x="1129" y="8931"/>
                    <a:pt x="1844" y="9434"/>
                  </a:cubicBezTo>
                  <a:cubicBezTo>
                    <a:pt x="2246" y="9724"/>
                    <a:pt x="2693" y="10026"/>
                    <a:pt x="3173" y="10305"/>
                  </a:cubicBezTo>
                  <a:cubicBezTo>
                    <a:pt x="3698" y="9210"/>
                    <a:pt x="4302" y="8048"/>
                    <a:pt x="4983" y="6808"/>
                  </a:cubicBezTo>
                  <a:cubicBezTo>
                    <a:pt x="5106" y="6842"/>
                    <a:pt x="5240" y="6864"/>
                    <a:pt x="5374" y="6864"/>
                  </a:cubicBezTo>
                  <a:cubicBezTo>
                    <a:pt x="5486" y="6864"/>
                    <a:pt x="5598" y="6853"/>
                    <a:pt x="5710" y="6819"/>
                  </a:cubicBezTo>
                  <a:cubicBezTo>
                    <a:pt x="6391" y="8071"/>
                    <a:pt x="6994" y="9244"/>
                    <a:pt x="7531" y="10316"/>
                  </a:cubicBezTo>
                  <a:cubicBezTo>
                    <a:pt x="8000" y="10037"/>
                    <a:pt x="8447" y="9747"/>
                    <a:pt x="8849" y="9445"/>
                  </a:cubicBezTo>
                  <a:cubicBezTo>
                    <a:pt x="8939" y="9378"/>
                    <a:pt x="9039" y="9322"/>
                    <a:pt x="9106" y="9255"/>
                  </a:cubicBezTo>
                  <a:cubicBezTo>
                    <a:pt x="9765" y="8696"/>
                    <a:pt x="10235" y="7959"/>
                    <a:pt x="10458" y="7132"/>
                  </a:cubicBezTo>
                  <a:cubicBezTo>
                    <a:pt x="10603" y="6618"/>
                    <a:pt x="10682" y="6115"/>
                    <a:pt x="10693" y="5635"/>
                  </a:cubicBezTo>
                  <a:cubicBezTo>
                    <a:pt x="10179" y="5534"/>
                    <a:pt x="9654" y="5456"/>
                    <a:pt x="9095" y="5400"/>
                  </a:cubicBezTo>
                  <a:cubicBezTo>
                    <a:pt x="8346" y="5311"/>
                    <a:pt x="7587" y="5266"/>
                    <a:pt x="6805" y="5244"/>
                  </a:cubicBezTo>
                  <a:cubicBezTo>
                    <a:pt x="6760" y="4886"/>
                    <a:pt x="6581" y="4573"/>
                    <a:pt x="6324" y="4339"/>
                  </a:cubicBezTo>
                  <a:cubicBezTo>
                    <a:pt x="6972" y="3076"/>
                    <a:pt x="7598" y="1925"/>
                    <a:pt x="8201" y="875"/>
                  </a:cubicBezTo>
                  <a:cubicBezTo>
                    <a:pt x="7698" y="641"/>
                    <a:pt x="7218" y="428"/>
                    <a:pt x="6749" y="261"/>
                  </a:cubicBezTo>
                  <a:cubicBezTo>
                    <a:pt x="6275" y="87"/>
                    <a:pt x="5777"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3231105" y="11106520"/>
              <a:ext cx="2202240" cy="88620"/>
            </a:xfrm>
            <a:custGeom>
              <a:avLst/>
              <a:gdLst/>
              <a:ahLst/>
              <a:cxnLst/>
              <a:rect l="l" t="t" r="r" b="b"/>
              <a:pathLst>
                <a:path w="36704" h="1477" extrusionOk="0">
                  <a:moveTo>
                    <a:pt x="604" y="1"/>
                  </a:moveTo>
                  <a:cubicBezTo>
                    <a:pt x="269" y="1"/>
                    <a:pt x="1" y="336"/>
                    <a:pt x="1" y="738"/>
                  </a:cubicBezTo>
                  <a:cubicBezTo>
                    <a:pt x="1" y="1149"/>
                    <a:pt x="252" y="1477"/>
                    <a:pt x="572" y="1477"/>
                  </a:cubicBezTo>
                  <a:cubicBezTo>
                    <a:pt x="583" y="1477"/>
                    <a:pt x="593" y="1476"/>
                    <a:pt x="604" y="1476"/>
                  </a:cubicBezTo>
                  <a:lnTo>
                    <a:pt x="36101" y="1476"/>
                  </a:lnTo>
                  <a:cubicBezTo>
                    <a:pt x="36436" y="1476"/>
                    <a:pt x="36704" y="1140"/>
                    <a:pt x="36704" y="738"/>
                  </a:cubicBezTo>
                  <a:cubicBezTo>
                    <a:pt x="36704" y="336"/>
                    <a:pt x="36436" y="1"/>
                    <a:pt x="3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3"/>
          <p:cNvGrpSpPr/>
          <p:nvPr/>
        </p:nvGrpSpPr>
        <p:grpSpPr>
          <a:xfrm>
            <a:off x="7140600" y="2874590"/>
            <a:ext cx="1678377" cy="1948690"/>
            <a:chOff x="4921125" y="9250240"/>
            <a:chExt cx="1676700" cy="1946160"/>
          </a:xfrm>
        </p:grpSpPr>
        <p:sp>
          <p:nvSpPr>
            <p:cNvPr id="631" name="Google Shape;631;p43"/>
            <p:cNvSpPr/>
            <p:nvPr/>
          </p:nvSpPr>
          <p:spPr>
            <a:xfrm>
              <a:off x="5000265" y="9860320"/>
              <a:ext cx="1348200" cy="1302600"/>
            </a:xfrm>
            <a:custGeom>
              <a:avLst/>
              <a:gdLst/>
              <a:ahLst/>
              <a:cxnLst/>
              <a:rect l="l" t="t" r="r" b="b"/>
              <a:pathLst>
                <a:path w="22470" h="21710" extrusionOk="0">
                  <a:moveTo>
                    <a:pt x="3576" y="0"/>
                  </a:moveTo>
                  <a:lnTo>
                    <a:pt x="3576" y="1184"/>
                  </a:lnTo>
                  <a:cubicBezTo>
                    <a:pt x="3218" y="8525"/>
                    <a:pt x="2134" y="15251"/>
                    <a:pt x="145" y="21229"/>
                  </a:cubicBezTo>
                  <a:lnTo>
                    <a:pt x="67" y="21486"/>
                  </a:lnTo>
                  <a:cubicBezTo>
                    <a:pt x="56" y="21553"/>
                    <a:pt x="23" y="21631"/>
                    <a:pt x="0" y="21709"/>
                  </a:cubicBezTo>
                  <a:lnTo>
                    <a:pt x="22469" y="21709"/>
                  </a:lnTo>
                  <a:cubicBezTo>
                    <a:pt x="20525" y="16201"/>
                    <a:pt x="19508" y="9207"/>
                    <a:pt x="18883" y="1575"/>
                  </a:cubicBezTo>
                  <a:cubicBezTo>
                    <a:pt x="18860" y="1486"/>
                    <a:pt x="18860" y="1374"/>
                    <a:pt x="18849" y="1274"/>
                  </a:cubicBezTo>
                  <a:lnTo>
                    <a:pt x="18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5122245" y="9812680"/>
              <a:ext cx="1104840" cy="55020"/>
            </a:xfrm>
            <a:custGeom>
              <a:avLst/>
              <a:gdLst/>
              <a:ahLst/>
              <a:cxnLst/>
              <a:rect l="l" t="t" r="r" b="b"/>
              <a:pathLst>
                <a:path w="18414" h="917" extrusionOk="0">
                  <a:moveTo>
                    <a:pt x="459" y="1"/>
                  </a:moveTo>
                  <a:cubicBezTo>
                    <a:pt x="213" y="1"/>
                    <a:pt x="1" y="213"/>
                    <a:pt x="1" y="459"/>
                  </a:cubicBezTo>
                  <a:cubicBezTo>
                    <a:pt x="1" y="716"/>
                    <a:pt x="213" y="917"/>
                    <a:pt x="459" y="917"/>
                  </a:cubicBezTo>
                  <a:lnTo>
                    <a:pt x="17945" y="917"/>
                  </a:lnTo>
                  <a:cubicBezTo>
                    <a:pt x="18202" y="917"/>
                    <a:pt x="18414" y="716"/>
                    <a:pt x="18414" y="459"/>
                  </a:cubicBezTo>
                  <a:cubicBezTo>
                    <a:pt x="18414" y="358"/>
                    <a:pt x="18369" y="269"/>
                    <a:pt x="18313" y="191"/>
                  </a:cubicBezTo>
                  <a:cubicBezTo>
                    <a:pt x="18224" y="68"/>
                    <a:pt x="18101" y="1"/>
                    <a:pt x="17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27945" y="10251820"/>
              <a:ext cx="492780" cy="492780"/>
            </a:xfrm>
            <a:custGeom>
              <a:avLst/>
              <a:gdLst/>
              <a:ahLst/>
              <a:cxnLst/>
              <a:rect l="l" t="t" r="r" b="b"/>
              <a:pathLst>
                <a:path w="8213" h="8213" extrusionOk="0">
                  <a:moveTo>
                    <a:pt x="4112" y="0"/>
                  </a:moveTo>
                  <a:cubicBezTo>
                    <a:pt x="2671" y="0"/>
                    <a:pt x="1397" y="738"/>
                    <a:pt x="671" y="1855"/>
                  </a:cubicBezTo>
                  <a:cubicBezTo>
                    <a:pt x="258" y="2492"/>
                    <a:pt x="1" y="3263"/>
                    <a:pt x="1" y="4101"/>
                  </a:cubicBezTo>
                  <a:cubicBezTo>
                    <a:pt x="1" y="4927"/>
                    <a:pt x="258" y="5710"/>
                    <a:pt x="671" y="6346"/>
                  </a:cubicBezTo>
                  <a:cubicBezTo>
                    <a:pt x="1420" y="7464"/>
                    <a:pt x="2671" y="8212"/>
                    <a:pt x="4112" y="8212"/>
                  </a:cubicBezTo>
                  <a:cubicBezTo>
                    <a:pt x="5084" y="8212"/>
                    <a:pt x="5978" y="7877"/>
                    <a:pt x="6682" y="7296"/>
                  </a:cubicBezTo>
                  <a:cubicBezTo>
                    <a:pt x="7621" y="6548"/>
                    <a:pt x="8213" y="5386"/>
                    <a:pt x="8213" y="4101"/>
                  </a:cubicBezTo>
                  <a:cubicBezTo>
                    <a:pt x="8213" y="2816"/>
                    <a:pt x="7621" y="1665"/>
                    <a:pt x="6682" y="905"/>
                  </a:cubicBezTo>
                  <a:cubicBezTo>
                    <a:pt x="5978" y="335"/>
                    <a:pt x="5084" y="0"/>
                    <a:pt x="4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000925" y="9860320"/>
              <a:ext cx="1596900" cy="1303260"/>
            </a:xfrm>
            <a:custGeom>
              <a:avLst/>
              <a:gdLst/>
              <a:ahLst/>
              <a:cxnLst/>
              <a:rect l="l" t="t" r="r" b="b"/>
              <a:pathLst>
                <a:path w="26615" h="21721" extrusionOk="0">
                  <a:moveTo>
                    <a:pt x="3576" y="0"/>
                  </a:moveTo>
                  <a:lnTo>
                    <a:pt x="3576" y="559"/>
                  </a:lnTo>
                  <a:cubicBezTo>
                    <a:pt x="8090" y="1162"/>
                    <a:pt x="12592" y="1520"/>
                    <a:pt x="17106" y="1575"/>
                  </a:cubicBezTo>
                  <a:cubicBezTo>
                    <a:pt x="18346" y="20447"/>
                    <a:pt x="26615" y="20704"/>
                    <a:pt x="0" y="21262"/>
                  </a:cubicBezTo>
                  <a:cubicBezTo>
                    <a:pt x="34" y="21374"/>
                    <a:pt x="112" y="21609"/>
                    <a:pt x="157" y="21720"/>
                  </a:cubicBezTo>
                  <a:lnTo>
                    <a:pt x="22469" y="21720"/>
                  </a:lnTo>
                  <a:cubicBezTo>
                    <a:pt x="20514" y="16201"/>
                    <a:pt x="19497" y="9207"/>
                    <a:pt x="18883" y="1575"/>
                  </a:cubicBezTo>
                  <a:cubicBezTo>
                    <a:pt x="18838" y="1162"/>
                    <a:pt x="18872" y="425"/>
                    <a:pt x="18849"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4921125" y="11134000"/>
              <a:ext cx="1506420" cy="62400"/>
            </a:xfrm>
            <a:custGeom>
              <a:avLst/>
              <a:gdLst/>
              <a:ahLst/>
              <a:cxnLst/>
              <a:rect l="l" t="t" r="r" b="b"/>
              <a:pathLst>
                <a:path w="25107" h="1040" extrusionOk="0">
                  <a:moveTo>
                    <a:pt x="425" y="1"/>
                  </a:moveTo>
                  <a:cubicBezTo>
                    <a:pt x="180" y="1"/>
                    <a:pt x="1" y="235"/>
                    <a:pt x="1" y="515"/>
                  </a:cubicBezTo>
                  <a:cubicBezTo>
                    <a:pt x="1" y="794"/>
                    <a:pt x="180" y="1040"/>
                    <a:pt x="425" y="1040"/>
                  </a:cubicBezTo>
                  <a:lnTo>
                    <a:pt x="24693" y="1040"/>
                  </a:lnTo>
                  <a:cubicBezTo>
                    <a:pt x="24928" y="1040"/>
                    <a:pt x="25107" y="794"/>
                    <a:pt x="25107" y="515"/>
                  </a:cubicBezTo>
                  <a:cubicBezTo>
                    <a:pt x="25107" y="224"/>
                    <a:pt x="24917" y="1"/>
                    <a:pt x="2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5153085" y="9250240"/>
              <a:ext cx="1000920" cy="498840"/>
            </a:xfrm>
            <a:custGeom>
              <a:avLst/>
              <a:gdLst/>
              <a:ahLst/>
              <a:cxnLst/>
              <a:rect l="l" t="t" r="r" b="b"/>
              <a:pathLst>
                <a:path w="16682" h="8314" extrusionOk="0">
                  <a:moveTo>
                    <a:pt x="9252" y="1"/>
                  </a:moveTo>
                  <a:cubicBezTo>
                    <a:pt x="8593" y="1"/>
                    <a:pt x="8023" y="347"/>
                    <a:pt x="7699" y="861"/>
                  </a:cubicBezTo>
                  <a:cubicBezTo>
                    <a:pt x="7665" y="861"/>
                    <a:pt x="7643" y="883"/>
                    <a:pt x="7609" y="883"/>
                  </a:cubicBezTo>
                  <a:cubicBezTo>
                    <a:pt x="7297" y="448"/>
                    <a:pt x="6794" y="168"/>
                    <a:pt x="6213" y="168"/>
                  </a:cubicBezTo>
                  <a:cubicBezTo>
                    <a:pt x="5576" y="168"/>
                    <a:pt x="5017" y="515"/>
                    <a:pt x="4727" y="1029"/>
                  </a:cubicBezTo>
                  <a:cubicBezTo>
                    <a:pt x="4559" y="962"/>
                    <a:pt x="4369" y="939"/>
                    <a:pt x="4179" y="939"/>
                  </a:cubicBezTo>
                  <a:cubicBezTo>
                    <a:pt x="3531" y="939"/>
                    <a:pt x="2962" y="1297"/>
                    <a:pt x="2682" y="1844"/>
                  </a:cubicBezTo>
                  <a:cubicBezTo>
                    <a:pt x="2414" y="1453"/>
                    <a:pt x="1967" y="1196"/>
                    <a:pt x="1464" y="1196"/>
                  </a:cubicBezTo>
                  <a:cubicBezTo>
                    <a:pt x="660" y="1196"/>
                    <a:pt x="1" y="1855"/>
                    <a:pt x="1" y="2671"/>
                  </a:cubicBezTo>
                  <a:cubicBezTo>
                    <a:pt x="1" y="3230"/>
                    <a:pt x="325" y="3710"/>
                    <a:pt x="783" y="3967"/>
                  </a:cubicBezTo>
                  <a:cubicBezTo>
                    <a:pt x="369" y="4291"/>
                    <a:pt x="90" y="4805"/>
                    <a:pt x="90" y="5386"/>
                  </a:cubicBezTo>
                  <a:cubicBezTo>
                    <a:pt x="90" y="5911"/>
                    <a:pt x="291" y="6369"/>
                    <a:pt x="649" y="6704"/>
                  </a:cubicBezTo>
                  <a:cubicBezTo>
                    <a:pt x="984" y="7006"/>
                    <a:pt x="1408" y="7207"/>
                    <a:pt x="1900" y="7207"/>
                  </a:cubicBezTo>
                  <a:cubicBezTo>
                    <a:pt x="2101" y="7207"/>
                    <a:pt x="2280" y="7174"/>
                    <a:pt x="2448" y="7118"/>
                  </a:cubicBezTo>
                  <a:cubicBezTo>
                    <a:pt x="2615" y="7364"/>
                    <a:pt x="2861" y="7531"/>
                    <a:pt x="3163" y="7587"/>
                  </a:cubicBezTo>
                  <a:cubicBezTo>
                    <a:pt x="3408" y="7788"/>
                    <a:pt x="3732" y="7933"/>
                    <a:pt x="4090" y="7933"/>
                  </a:cubicBezTo>
                  <a:cubicBezTo>
                    <a:pt x="4224" y="7933"/>
                    <a:pt x="4313" y="7922"/>
                    <a:pt x="4425" y="7889"/>
                  </a:cubicBezTo>
                  <a:cubicBezTo>
                    <a:pt x="4481" y="8068"/>
                    <a:pt x="4649" y="8202"/>
                    <a:pt x="4850" y="8202"/>
                  </a:cubicBezTo>
                  <a:cubicBezTo>
                    <a:pt x="4917" y="8202"/>
                    <a:pt x="4984" y="8168"/>
                    <a:pt x="5040" y="8146"/>
                  </a:cubicBezTo>
                  <a:cubicBezTo>
                    <a:pt x="5118" y="8179"/>
                    <a:pt x="5196" y="8213"/>
                    <a:pt x="5285" y="8213"/>
                  </a:cubicBezTo>
                  <a:cubicBezTo>
                    <a:pt x="5453" y="8213"/>
                    <a:pt x="5587" y="8123"/>
                    <a:pt x="5677" y="8001"/>
                  </a:cubicBezTo>
                  <a:lnTo>
                    <a:pt x="5688" y="8001"/>
                  </a:lnTo>
                  <a:cubicBezTo>
                    <a:pt x="5844" y="8001"/>
                    <a:pt x="5967" y="7933"/>
                    <a:pt x="6068" y="7833"/>
                  </a:cubicBezTo>
                  <a:lnTo>
                    <a:pt x="6079" y="7833"/>
                  </a:lnTo>
                  <a:cubicBezTo>
                    <a:pt x="6157" y="7833"/>
                    <a:pt x="6246" y="7811"/>
                    <a:pt x="6313" y="7777"/>
                  </a:cubicBezTo>
                  <a:cubicBezTo>
                    <a:pt x="6414" y="7878"/>
                    <a:pt x="6537" y="7945"/>
                    <a:pt x="6693" y="7945"/>
                  </a:cubicBezTo>
                  <a:cubicBezTo>
                    <a:pt x="6760" y="7945"/>
                    <a:pt x="6839" y="7933"/>
                    <a:pt x="6894" y="7900"/>
                  </a:cubicBezTo>
                  <a:cubicBezTo>
                    <a:pt x="6917" y="8012"/>
                    <a:pt x="7006" y="8101"/>
                    <a:pt x="7129" y="8101"/>
                  </a:cubicBezTo>
                  <a:cubicBezTo>
                    <a:pt x="7151" y="8101"/>
                    <a:pt x="7174" y="8090"/>
                    <a:pt x="7196" y="8090"/>
                  </a:cubicBezTo>
                  <a:cubicBezTo>
                    <a:pt x="7308" y="8224"/>
                    <a:pt x="7475" y="8313"/>
                    <a:pt x="7654" y="8313"/>
                  </a:cubicBezTo>
                  <a:cubicBezTo>
                    <a:pt x="7922" y="8313"/>
                    <a:pt x="8146" y="8123"/>
                    <a:pt x="8235" y="7889"/>
                  </a:cubicBezTo>
                  <a:cubicBezTo>
                    <a:pt x="8358" y="8045"/>
                    <a:pt x="8537" y="8157"/>
                    <a:pt x="8760" y="8157"/>
                  </a:cubicBezTo>
                  <a:cubicBezTo>
                    <a:pt x="8939" y="8157"/>
                    <a:pt x="9095" y="8090"/>
                    <a:pt x="9218" y="7978"/>
                  </a:cubicBezTo>
                  <a:cubicBezTo>
                    <a:pt x="9285" y="7989"/>
                    <a:pt x="9364" y="8001"/>
                    <a:pt x="9431" y="8001"/>
                  </a:cubicBezTo>
                  <a:cubicBezTo>
                    <a:pt x="9554" y="8001"/>
                    <a:pt x="9665" y="7978"/>
                    <a:pt x="9766" y="7922"/>
                  </a:cubicBezTo>
                  <a:cubicBezTo>
                    <a:pt x="9866" y="7989"/>
                    <a:pt x="9978" y="8034"/>
                    <a:pt x="10101" y="8034"/>
                  </a:cubicBezTo>
                  <a:cubicBezTo>
                    <a:pt x="10202" y="8034"/>
                    <a:pt x="10291" y="8001"/>
                    <a:pt x="10380" y="7956"/>
                  </a:cubicBezTo>
                  <a:cubicBezTo>
                    <a:pt x="10436" y="7989"/>
                    <a:pt x="10503" y="8001"/>
                    <a:pt x="10570" y="8001"/>
                  </a:cubicBezTo>
                  <a:cubicBezTo>
                    <a:pt x="10660" y="8001"/>
                    <a:pt x="10727" y="7989"/>
                    <a:pt x="10794" y="7956"/>
                  </a:cubicBezTo>
                  <a:cubicBezTo>
                    <a:pt x="10894" y="8012"/>
                    <a:pt x="11006" y="8056"/>
                    <a:pt x="11129" y="8056"/>
                  </a:cubicBezTo>
                  <a:cubicBezTo>
                    <a:pt x="11375" y="8056"/>
                    <a:pt x="11576" y="7922"/>
                    <a:pt x="11676" y="7710"/>
                  </a:cubicBezTo>
                  <a:lnTo>
                    <a:pt x="11732" y="7710"/>
                  </a:lnTo>
                  <a:cubicBezTo>
                    <a:pt x="12012" y="7710"/>
                    <a:pt x="12246" y="7475"/>
                    <a:pt x="12246" y="7196"/>
                  </a:cubicBezTo>
                  <a:cubicBezTo>
                    <a:pt x="12358" y="7230"/>
                    <a:pt x="12492" y="7263"/>
                    <a:pt x="12615" y="7263"/>
                  </a:cubicBezTo>
                  <a:cubicBezTo>
                    <a:pt x="12894" y="7263"/>
                    <a:pt x="13140" y="7163"/>
                    <a:pt x="13341" y="7006"/>
                  </a:cubicBezTo>
                  <a:cubicBezTo>
                    <a:pt x="13475" y="7096"/>
                    <a:pt x="13643" y="7140"/>
                    <a:pt x="13811" y="7140"/>
                  </a:cubicBezTo>
                  <a:cubicBezTo>
                    <a:pt x="14302" y="7140"/>
                    <a:pt x="14716" y="6760"/>
                    <a:pt x="14749" y="6269"/>
                  </a:cubicBezTo>
                  <a:lnTo>
                    <a:pt x="14850" y="6269"/>
                  </a:lnTo>
                  <a:cubicBezTo>
                    <a:pt x="15676" y="6269"/>
                    <a:pt x="16347" y="5621"/>
                    <a:pt x="16347" y="4794"/>
                  </a:cubicBezTo>
                  <a:cubicBezTo>
                    <a:pt x="16347" y="4582"/>
                    <a:pt x="16302" y="4380"/>
                    <a:pt x="16224" y="4202"/>
                  </a:cubicBezTo>
                  <a:cubicBezTo>
                    <a:pt x="16503" y="3855"/>
                    <a:pt x="16682" y="3408"/>
                    <a:pt x="16637" y="2928"/>
                  </a:cubicBezTo>
                  <a:cubicBezTo>
                    <a:pt x="16637" y="2313"/>
                    <a:pt x="16358" y="1755"/>
                    <a:pt x="15922" y="1397"/>
                  </a:cubicBezTo>
                  <a:cubicBezTo>
                    <a:pt x="15576" y="1107"/>
                    <a:pt x="15129" y="917"/>
                    <a:pt x="14637" y="917"/>
                  </a:cubicBezTo>
                  <a:cubicBezTo>
                    <a:pt x="14190" y="917"/>
                    <a:pt x="13788" y="1062"/>
                    <a:pt x="13453" y="1308"/>
                  </a:cubicBezTo>
                  <a:cubicBezTo>
                    <a:pt x="13118" y="973"/>
                    <a:pt x="12649" y="749"/>
                    <a:pt x="12123" y="749"/>
                  </a:cubicBezTo>
                  <a:cubicBezTo>
                    <a:pt x="11676" y="749"/>
                    <a:pt x="11274" y="906"/>
                    <a:pt x="10950" y="1174"/>
                  </a:cubicBezTo>
                  <a:cubicBezTo>
                    <a:pt x="10704" y="492"/>
                    <a:pt x="10034" y="1"/>
                    <a:pt x="9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5191965" y="9332020"/>
              <a:ext cx="962040" cy="417060"/>
            </a:xfrm>
            <a:custGeom>
              <a:avLst/>
              <a:gdLst/>
              <a:ahLst/>
              <a:cxnLst/>
              <a:rect l="l" t="t" r="r" b="b"/>
              <a:pathLst>
                <a:path w="16034" h="6951" extrusionOk="0">
                  <a:moveTo>
                    <a:pt x="15319" y="1"/>
                  </a:moveTo>
                  <a:lnTo>
                    <a:pt x="15319" y="23"/>
                  </a:lnTo>
                  <a:cubicBezTo>
                    <a:pt x="15308" y="34"/>
                    <a:pt x="15308" y="45"/>
                    <a:pt x="15308" y="57"/>
                  </a:cubicBezTo>
                  <a:cubicBezTo>
                    <a:pt x="14883" y="2001"/>
                    <a:pt x="13542" y="3632"/>
                    <a:pt x="11710" y="4436"/>
                  </a:cubicBezTo>
                  <a:cubicBezTo>
                    <a:pt x="11084" y="4716"/>
                    <a:pt x="10447" y="4950"/>
                    <a:pt x="9788" y="5129"/>
                  </a:cubicBezTo>
                  <a:cubicBezTo>
                    <a:pt x="9472" y="5219"/>
                    <a:pt x="9153" y="5261"/>
                    <a:pt x="8832" y="5261"/>
                  </a:cubicBezTo>
                  <a:cubicBezTo>
                    <a:pt x="8596" y="5261"/>
                    <a:pt x="8360" y="5239"/>
                    <a:pt x="8123" y="5196"/>
                  </a:cubicBezTo>
                  <a:cubicBezTo>
                    <a:pt x="7096" y="5017"/>
                    <a:pt x="6068" y="4895"/>
                    <a:pt x="5096" y="4827"/>
                  </a:cubicBezTo>
                  <a:cubicBezTo>
                    <a:pt x="4984" y="4816"/>
                    <a:pt x="4875" y="4811"/>
                    <a:pt x="4767" y="4811"/>
                  </a:cubicBezTo>
                  <a:cubicBezTo>
                    <a:pt x="4660" y="4811"/>
                    <a:pt x="4554" y="4816"/>
                    <a:pt x="4448" y="4827"/>
                  </a:cubicBezTo>
                  <a:cubicBezTo>
                    <a:pt x="3029" y="4895"/>
                    <a:pt x="1531" y="5084"/>
                    <a:pt x="1" y="5341"/>
                  </a:cubicBezTo>
                  <a:cubicBezTo>
                    <a:pt x="336" y="5643"/>
                    <a:pt x="760" y="5844"/>
                    <a:pt x="1252" y="5844"/>
                  </a:cubicBezTo>
                  <a:cubicBezTo>
                    <a:pt x="1453" y="5844"/>
                    <a:pt x="1632" y="5811"/>
                    <a:pt x="1800" y="5755"/>
                  </a:cubicBezTo>
                  <a:cubicBezTo>
                    <a:pt x="1967" y="6001"/>
                    <a:pt x="2213" y="6168"/>
                    <a:pt x="2515" y="6224"/>
                  </a:cubicBezTo>
                  <a:cubicBezTo>
                    <a:pt x="2760" y="6425"/>
                    <a:pt x="3084" y="6570"/>
                    <a:pt x="3442" y="6570"/>
                  </a:cubicBezTo>
                  <a:cubicBezTo>
                    <a:pt x="3576" y="6570"/>
                    <a:pt x="3665" y="6559"/>
                    <a:pt x="3777" y="6526"/>
                  </a:cubicBezTo>
                  <a:cubicBezTo>
                    <a:pt x="3833" y="6705"/>
                    <a:pt x="4001" y="6839"/>
                    <a:pt x="4202" y="6839"/>
                  </a:cubicBezTo>
                  <a:cubicBezTo>
                    <a:pt x="4269" y="6839"/>
                    <a:pt x="4336" y="6805"/>
                    <a:pt x="4392" y="6783"/>
                  </a:cubicBezTo>
                  <a:cubicBezTo>
                    <a:pt x="4470" y="6816"/>
                    <a:pt x="4548" y="6850"/>
                    <a:pt x="4637" y="6850"/>
                  </a:cubicBezTo>
                  <a:cubicBezTo>
                    <a:pt x="4805" y="6850"/>
                    <a:pt x="4939" y="6760"/>
                    <a:pt x="5029" y="6638"/>
                  </a:cubicBezTo>
                  <a:lnTo>
                    <a:pt x="5040" y="6638"/>
                  </a:lnTo>
                  <a:cubicBezTo>
                    <a:pt x="5196" y="6638"/>
                    <a:pt x="5319" y="6570"/>
                    <a:pt x="5420" y="6470"/>
                  </a:cubicBezTo>
                  <a:lnTo>
                    <a:pt x="5431" y="6470"/>
                  </a:lnTo>
                  <a:cubicBezTo>
                    <a:pt x="5509" y="6470"/>
                    <a:pt x="5598" y="6448"/>
                    <a:pt x="5665" y="6414"/>
                  </a:cubicBezTo>
                  <a:cubicBezTo>
                    <a:pt x="5766" y="6515"/>
                    <a:pt x="5889" y="6582"/>
                    <a:pt x="6045" y="6582"/>
                  </a:cubicBezTo>
                  <a:cubicBezTo>
                    <a:pt x="6112" y="6582"/>
                    <a:pt x="6191" y="6570"/>
                    <a:pt x="6246" y="6537"/>
                  </a:cubicBezTo>
                  <a:cubicBezTo>
                    <a:pt x="6269" y="6649"/>
                    <a:pt x="6358" y="6738"/>
                    <a:pt x="6481" y="6738"/>
                  </a:cubicBezTo>
                  <a:cubicBezTo>
                    <a:pt x="6503" y="6738"/>
                    <a:pt x="6526" y="6727"/>
                    <a:pt x="6548" y="6727"/>
                  </a:cubicBezTo>
                  <a:cubicBezTo>
                    <a:pt x="6660" y="6861"/>
                    <a:pt x="6827" y="6950"/>
                    <a:pt x="7006" y="6950"/>
                  </a:cubicBezTo>
                  <a:cubicBezTo>
                    <a:pt x="7274" y="6950"/>
                    <a:pt x="7498" y="6760"/>
                    <a:pt x="7587" y="6526"/>
                  </a:cubicBezTo>
                  <a:cubicBezTo>
                    <a:pt x="7710" y="6682"/>
                    <a:pt x="7889" y="6794"/>
                    <a:pt x="8112" y="6794"/>
                  </a:cubicBezTo>
                  <a:cubicBezTo>
                    <a:pt x="8291" y="6794"/>
                    <a:pt x="8447" y="6727"/>
                    <a:pt x="8570" y="6615"/>
                  </a:cubicBezTo>
                  <a:cubicBezTo>
                    <a:pt x="8637" y="6626"/>
                    <a:pt x="8716" y="6638"/>
                    <a:pt x="8783" y="6638"/>
                  </a:cubicBezTo>
                  <a:cubicBezTo>
                    <a:pt x="8906" y="6638"/>
                    <a:pt x="9017" y="6615"/>
                    <a:pt x="9118" y="6559"/>
                  </a:cubicBezTo>
                  <a:cubicBezTo>
                    <a:pt x="9218" y="6626"/>
                    <a:pt x="9330" y="6671"/>
                    <a:pt x="9453" y="6671"/>
                  </a:cubicBezTo>
                  <a:cubicBezTo>
                    <a:pt x="9554" y="6671"/>
                    <a:pt x="9643" y="6638"/>
                    <a:pt x="9732" y="6593"/>
                  </a:cubicBezTo>
                  <a:cubicBezTo>
                    <a:pt x="9788" y="6626"/>
                    <a:pt x="9855" y="6638"/>
                    <a:pt x="9922" y="6638"/>
                  </a:cubicBezTo>
                  <a:cubicBezTo>
                    <a:pt x="10012" y="6638"/>
                    <a:pt x="10079" y="6626"/>
                    <a:pt x="10146" y="6593"/>
                  </a:cubicBezTo>
                  <a:cubicBezTo>
                    <a:pt x="10246" y="6649"/>
                    <a:pt x="10358" y="6693"/>
                    <a:pt x="10481" y="6693"/>
                  </a:cubicBezTo>
                  <a:cubicBezTo>
                    <a:pt x="10727" y="6693"/>
                    <a:pt x="10928" y="6559"/>
                    <a:pt x="11028" y="6347"/>
                  </a:cubicBezTo>
                  <a:lnTo>
                    <a:pt x="11084" y="6347"/>
                  </a:lnTo>
                  <a:cubicBezTo>
                    <a:pt x="11364" y="6347"/>
                    <a:pt x="11598" y="6112"/>
                    <a:pt x="11598" y="5833"/>
                  </a:cubicBezTo>
                  <a:cubicBezTo>
                    <a:pt x="11710" y="5867"/>
                    <a:pt x="11844" y="5900"/>
                    <a:pt x="11967" y="5900"/>
                  </a:cubicBezTo>
                  <a:cubicBezTo>
                    <a:pt x="12246" y="5900"/>
                    <a:pt x="12492" y="5800"/>
                    <a:pt x="12693" y="5643"/>
                  </a:cubicBezTo>
                  <a:cubicBezTo>
                    <a:pt x="12827" y="5733"/>
                    <a:pt x="12995" y="5777"/>
                    <a:pt x="13163" y="5777"/>
                  </a:cubicBezTo>
                  <a:cubicBezTo>
                    <a:pt x="13654" y="5777"/>
                    <a:pt x="14068" y="5397"/>
                    <a:pt x="14101" y="4906"/>
                  </a:cubicBezTo>
                  <a:lnTo>
                    <a:pt x="14202" y="4906"/>
                  </a:lnTo>
                  <a:cubicBezTo>
                    <a:pt x="15028" y="4906"/>
                    <a:pt x="15699" y="4258"/>
                    <a:pt x="15699" y="3431"/>
                  </a:cubicBezTo>
                  <a:cubicBezTo>
                    <a:pt x="15699" y="3219"/>
                    <a:pt x="15654" y="3017"/>
                    <a:pt x="15576" y="2839"/>
                  </a:cubicBezTo>
                  <a:cubicBezTo>
                    <a:pt x="15855" y="2492"/>
                    <a:pt x="16034" y="2045"/>
                    <a:pt x="16034" y="1543"/>
                  </a:cubicBezTo>
                  <a:cubicBezTo>
                    <a:pt x="16034" y="928"/>
                    <a:pt x="15755" y="369"/>
                    <a:pt x="15319"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5454105" y="10276240"/>
              <a:ext cx="439800" cy="423420"/>
            </a:xfrm>
            <a:custGeom>
              <a:avLst/>
              <a:gdLst/>
              <a:ahLst/>
              <a:cxnLst/>
              <a:rect l="l" t="t" r="r" b="b"/>
              <a:pathLst>
                <a:path w="7330" h="7057" extrusionOk="0">
                  <a:moveTo>
                    <a:pt x="3687" y="3012"/>
                  </a:moveTo>
                  <a:cubicBezTo>
                    <a:pt x="4067" y="3012"/>
                    <a:pt x="4369" y="3314"/>
                    <a:pt x="4369" y="3694"/>
                  </a:cubicBezTo>
                  <a:cubicBezTo>
                    <a:pt x="4369" y="4074"/>
                    <a:pt x="4067" y="4386"/>
                    <a:pt x="3687" y="4386"/>
                  </a:cubicBezTo>
                  <a:cubicBezTo>
                    <a:pt x="3308" y="4386"/>
                    <a:pt x="3006" y="4074"/>
                    <a:pt x="3006" y="3694"/>
                  </a:cubicBezTo>
                  <a:cubicBezTo>
                    <a:pt x="3006" y="3314"/>
                    <a:pt x="3308" y="3012"/>
                    <a:pt x="3687" y="3012"/>
                  </a:cubicBezTo>
                  <a:close/>
                  <a:moveTo>
                    <a:pt x="3629" y="1"/>
                  </a:moveTo>
                  <a:cubicBezTo>
                    <a:pt x="3308" y="1"/>
                    <a:pt x="2987" y="54"/>
                    <a:pt x="2682" y="163"/>
                  </a:cubicBezTo>
                  <a:cubicBezTo>
                    <a:pt x="2335" y="286"/>
                    <a:pt x="2011" y="431"/>
                    <a:pt x="1743" y="599"/>
                  </a:cubicBezTo>
                  <a:cubicBezTo>
                    <a:pt x="2056" y="1358"/>
                    <a:pt x="2514" y="2163"/>
                    <a:pt x="3017" y="2967"/>
                  </a:cubicBezTo>
                  <a:cubicBezTo>
                    <a:pt x="2849" y="3124"/>
                    <a:pt x="2727" y="3336"/>
                    <a:pt x="2693" y="3571"/>
                  </a:cubicBezTo>
                  <a:cubicBezTo>
                    <a:pt x="1833" y="3593"/>
                    <a:pt x="984" y="3649"/>
                    <a:pt x="224" y="3805"/>
                  </a:cubicBezTo>
                  <a:cubicBezTo>
                    <a:pt x="157" y="3817"/>
                    <a:pt x="67" y="3839"/>
                    <a:pt x="0" y="3850"/>
                  </a:cubicBezTo>
                  <a:cubicBezTo>
                    <a:pt x="12" y="4174"/>
                    <a:pt x="67" y="4520"/>
                    <a:pt x="168" y="4867"/>
                  </a:cubicBezTo>
                  <a:cubicBezTo>
                    <a:pt x="179" y="4923"/>
                    <a:pt x="201" y="4990"/>
                    <a:pt x="224" y="5046"/>
                  </a:cubicBezTo>
                  <a:cubicBezTo>
                    <a:pt x="425" y="5604"/>
                    <a:pt x="782" y="6107"/>
                    <a:pt x="1274" y="6465"/>
                  </a:cubicBezTo>
                  <a:cubicBezTo>
                    <a:pt x="1553" y="6654"/>
                    <a:pt x="1855" y="6856"/>
                    <a:pt x="2179" y="7046"/>
                  </a:cubicBezTo>
                  <a:cubicBezTo>
                    <a:pt x="2548" y="6308"/>
                    <a:pt x="2961" y="5515"/>
                    <a:pt x="3419" y="4655"/>
                  </a:cubicBezTo>
                  <a:cubicBezTo>
                    <a:pt x="3509" y="4688"/>
                    <a:pt x="3587" y="4699"/>
                    <a:pt x="3687" y="4699"/>
                  </a:cubicBezTo>
                  <a:cubicBezTo>
                    <a:pt x="3777" y="4699"/>
                    <a:pt x="3844" y="4688"/>
                    <a:pt x="3911" y="4677"/>
                  </a:cubicBezTo>
                  <a:cubicBezTo>
                    <a:pt x="4369" y="5526"/>
                    <a:pt x="4794" y="6319"/>
                    <a:pt x="5151" y="7057"/>
                  </a:cubicBezTo>
                  <a:cubicBezTo>
                    <a:pt x="5475" y="6867"/>
                    <a:pt x="5788" y="6666"/>
                    <a:pt x="6067" y="6476"/>
                  </a:cubicBezTo>
                  <a:cubicBezTo>
                    <a:pt x="6123" y="6431"/>
                    <a:pt x="6190" y="6386"/>
                    <a:pt x="6246" y="6330"/>
                  </a:cubicBezTo>
                  <a:cubicBezTo>
                    <a:pt x="6693" y="5962"/>
                    <a:pt x="7017" y="5459"/>
                    <a:pt x="7162" y="4878"/>
                  </a:cubicBezTo>
                  <a:cubicBezTo>
                    <a:pt x="7263" y="4520"/>
                    <a:pt x="7319" y="4185"/>
                    <a:pt x="7330" y="3861"/>
                  </a:cubicBezTo>
                  <a:cubicBezTo>
                    <a:pt x="6983" y="3783"/>
                    <a:pt x="6626" y="3727"/>
                    <a:pt x="6246" y="3682"/>
                  </a:cubicBezTo>
                  <a:cubicBezTo>
                    <a:pt x="5743" y="3627"/>
                    <a:pt x="5207" y="3604"/>
                    <a:pt x="4671" y="3582"/>
                  </a:cubicBezTo>
                  <a:cubicBezTo>
                    <a:pt x="4637" y="3336"/>
                    <a:pt x="4514" y="3124"/>
                    <a:pt x="4347" y="2967"/>
                  </a:cubicBezTo>
                  <a:cubicBezTo>
                    <a:pt x="4782" y="2107"/>
                    <a:pt x="5207" y="1325"/>
                    <a:pt x="5620" y="599"/>
                  </a:cubicBezTo>
                  <a:cubicBezTo>
                    <a:pt x="5285" y="431"/>
                    <a:pt x="4950" y="286"/>
                    <a:pt x="4626" y="174"/>
                  </a:cubicBezTo>
                  <a:cubicBezTo>
                    <a:pt x="4305" y="60"/>
                    <a:pt x="3967" y="1"/>
                    <a:pt x="36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43"/>
          <p:cNvGrpSpPr/>
          <p:nvPr/>
        </p:nvGrpSpPr>
        <p:grpSpPr>
          <a:xfrm>
            <a:off x="-914400" y="2845632"/>
            <a:ext cx="2204442" cy="1977648"/>
            <a:chOff x="3231105" y="9220060"/>
            <a:chExt cx="2202240" cy="1975080"/>
          </a:xfrm>
        </p:grpSpPr>
        <p:sp>
          <p:nvSpPr>
            <p:cNvPr id="640" name="Google Shape;640;p43"/>
            <p:cNvSpPr/>
            <p:nvPr/>
          </p:nvSpPr>
          <p:spPr>
            <a:xfrm>
              <a:off x="3375885" y="9822760"/>
              <a:ext cx="89940" cy="813900"/>
            </a:xfrm>
            <a:custGeom>
              <a:avLst/>
              <a:gdLst/>
              <a:ahLst/>
              <a:cxnLst/>
              <a:rect l="l" t="t" r="r" b="b"/>
              <a:pathLst>
                <a:path w="1499" h="13565" extrusionOk="0">
                  <a:moveTo>
                    <a:pt x="202" y="0"/>
                  </a:moveTo>
                  <a:lnTo>
                    <a:pt x="1" y="13564"/>
                  </a:lnTo>
                  <a:lnTo>
                    <a:pt x="1498" y="13564"/>
                  </a:lnTo>
                  <a:lnTo>
                    <a:pt x="13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3375885" y="9822760"/>
              <a:ext cx="89940" cy="813240"/>
            </a:xfrm>
            <a:custGeom>
              <a:avLst/>
              <a:gdLst/>
              <a:ahLst/>
              <a:cxnLst/>
              <a:rect l="l" t="t" r="r" b="b"/>
              <a:pathLst>
                <a:path w="1499" h="13554" extrusionOk="0">
                  <a:moveTo>
                    <a:pt x="202" y="0"/>
                  </a:moveTo>
                  <a:lnTo>
                    <a:pt x="828" y="123"/>
                  </a:lnTo>
                  <a:cubicBezTo>
                    <a:pt x="984" y="157"/>
                    <a:pt x="1096" y="291"/>
                    <a:pt x="1096" y="447"/>
                  </a:cubicBezTo>
                  <a:lnTo>
                    <a:pt x="1264" y="12816"/>
                  </a:lnTo>
                  <a:cubicBezTo>
                    <a:pt x="1264" y="12983"/>
                    <a:pt x="1152" y="13151"/>
                    <a:pt x="995" y="13207"/>
                  </a:cubicBezTo>
                  <a:lnTo>
                    <a:pt x="1" y="13553"/>
                  </a:lnTo>
                  <a:lnTo>
                    <a:pt x="1498" y="13553"/>
                  </a:lnTo>
                  <a:lnTo>
                    <a:pt x="1308"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3231105" y="11106520"/>
              <a:ext cx="2202240" cy="88620"/>
            </a:xfrm>
            <a:custGeom>
              <a:avLst/>
              <a:gdLst/>
              <a:ahLst/>
              <a:cxnLst/>
              <a:rect l="l" t="t" r="r" b="b"/>
              <a:pathLst>
                <a:path w="36704" h="1477" extrusionOk="0">
                  <a:moveTo>
                    <a:pt x="604" y="1"/>
                  </a:moveTo>
                  <a:cubicBezTo>
                    <a:pt x="269" y="1"/>
                    <a:pt x="1" y="336"/>
                    <a:pt x="1" y="738"/>
                  </a:cubicBezTo>
                  <a:cubicBezTo>
                    <a:pt x="1" y="1149"/>
                    <a:pt x="252" y="1477"/>
                    <a:pt x="572" y="1477"/>
                  </a:cubicBezTo>
                  <a:cubicBezTo>
                    <a:pt x="583" y="1477"/>
                    <a:pt x="593" y="1476"/>
                    <a:pt x="604" y="1476"/>
                  </a:cubicBezTo>
                  <a:lnTo>
                    <a:pt x="36101" y="1476"/>
                  </a:lnTo>
                  <a:cubicBezTo>
                    <a:pt x="36436" y="1476"/>
                    <a:pt x="36704" y="1140"/>
                    <a:pt x="36704" y="738"/>
                  </a:cubicBezTo>
                  <a:cubicBezTo>
                    <a:pt x="36704" y="336"/>
                    <a:pt x="36436" y="1"/>
                    <a:pt x="3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3312225" y="10636600"/>
              <a:ext cx="697920" cy="469980"/>
            </a:xfrm>
            <a:custGeom>
              <a:avLst/>
              <a:gdLst/>
              <a:ahLst/>
              <a:cxnLst/>
              <a:rect l="l" t="t" r="r" b="b"/>
              <a:pathLst>
                <a:path w="11632" h="7833" extrusionOk="0">
                  <a:moveTo>
                    <a:pt x="1" y="0"/>
                  </a:moveTo>
                  <a:lnTo>
                    <a:pt x="1" y="7833"/>
                  </a:lnTo>
                  <a:lnTo>
                    <a:pt x="11632" y="7833"/>
                  </a:lnTo>
                  <a:lnTo>
                    <a:pt x="11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3931665" y="10470340"/>
              <a:ext cx="861480" cy="636240"/>
            </a:xfrm>
            <a:custGeom>
              <a:avLst/>
              <a:gdLst/>
              <a:ahLst/>
              <a:cxnLst/>
              <a:rect l="l" t="t" r="r" b="b"/>
              <a:pathLst>
                <a:path w="14358" h="10604" extrusionOk="0">
                  <a:moveTo>
                    <a:pt x="0" y="1"/>
                  </a:moveTo>
                  <a:lnTo>
                    <a:pt x="0" y="10604"/>
                  </a:lnTo>
                  <a:lnTo>
                    <a:pt x="14358" y="10604"/>
                  </a:lnTo>
                  <a:lnTo>
                    <a:pt x="14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4792425" y="10759300"/>
              <a:ext cx="570540" cy="347280"/>
            </a:xfrm>
            <a:custGeom>
              <a:avLst/>
              <a:gdLst/>
              <a:ahLst/>
              <a:cxnLst/>
              <a:rect l="l" t="t" r="r" b="b"/>
              <a:pathLst>
                <a:path w="9509" h="5788" extrusionOk="0">
                  <a:moveTo>
                    <a:pt x="1" y="0"/>
                  </a:moveTo>
                  <a:lnTo>
                    <a:pt x="1" y="5788"/>
                  </a:lnTo>
                  <a:lnTo>
                    <a:pt x="9509" y="5788"/>
                  </a:lnTo>
                  <a:lnTo>
                    <a:pt x="95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3369885" y="10748560"/>
              <a:ext cx="203160" cy="89880"/>
            </a:xfrm>
            <a:custGeom>
              <a:avLst/>
              <a:gdLst/>
              <a:ahLst/>
              <a:cxnLst/>
              <a:rect l="l" t="t" r="r" b="b"/>
              <a:pathLst>
                <a:path w="3386" h="1498" extrusionOk="0">
                  <a:moveTo>
                    <a:pt x="0" y="0"/>
                  </a:moveTo>
                  <a:lnTo>
                    <a:pt x="0" y="1498"/>
                  </a:lnTo>
                  <a:lnTo>
                    <a:pt x="3386" y="1498"/>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3638025" y="10748560"/>
              <a:ext cx="203220" cy="89880"/>
            </a:xfrm>
            <a:custGeom>
              <a:avLst/>
              <a:gdLst/>
              <a:ahLst/>
              <a:cxnLst/>
              <a:rect l="l" t="t" r="r" b="b"/>
              <a:pathLst>
                <a:path w="3387" h="1498" extrusionOk="0">
                  <a:moveTo>
                    <a:pt x="1" y="0"/>
                  </a:moveTo>
                  <a:lnTo>
                    <a:pt x="1" y="1498"/>
                  </a:lnTo>
                  <a:lnTo>
                    <a:pt x="3386" y="1498"/>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3638025" y="10938940"/>
              <a:ext cx="203220" cy="89220"/>
            </a:xfrm>
            <a:custGeom>
              <a:avLst/>
              <a:gdLst/>
              <a:ahLst/>
              <a:cxnLst/>
              <a:rect l="l" t="t" r="r" b="b"/>
              <a:pathLst>
                <a:path w="3387" h="1487" extrusionOk="0">
                  <a:moveTo>
                    <a:pt x="1" y="0"/>
                  </a:moveTo>
                  <a:lnTo>
                    <a:pt x="1" y="1486"/>
                  </a:lnTo>
                  <a:lnTo>
                    <a:pt x="3386" y="1486"/>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3369885" y="10938940"/>
              <a:ext cx="203160" cy="89220"/>
            </a:xfrm>
            <a:custGeom>
              <a:avLst/>
              <a:gdLst/>
              <a:ahLst/>
              <a:cxnLst/>
              <a:rect l="l" t="t" r="r" b="b"/>
              <a:pathLst>
                <a:path w="3386" h="1487" extrusionOk="0">
                  <a:moveTo>
                    <a:pt x="0" y="0"/>
                  </a:moveTo>
                  <a:lnTo>
                    <a:pt x="0" y="1486"/>
                  </a:lnTo>
                  <a:lnTo>
                    <a:pt x="3386" y="1486"/>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4840005" y="10826320"/>
              <a:ext cx="202560" cy="89880"/>
            </a:xfrm>
            <a:custGeom>
              <a:avLst/>
              <a:gdLst/>
              <a:ahLst/>
              <a:cxnLst/>
              <a:rect l="l" t="t" r="r" b="b"/>
              <a:pathLst>
                <a:path w="3376" h="1498" extrusionOk="0">
                  <a:moveTo>
                    <a:pt x="1" y="0"/>
                  </a:moveTo>
                  <a:lnTo>
                    <a:pt x="1" y="1498"/>
                  </a:lnTo>
                  <a:lnTo>
                    <a:pt x="3375" y="1498"/>
                  </a:lnTo>
                  <a:lnTo>
                    <a:pt x="33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109525" y="10826320"/>
              <a:ext cx="203160" cy="89880"/>
            </a:xfrm>
            <a:custGeom>
              <a:avLst/>
              <a:gdLst/>
              <a:ahLst/>
              <a:cxnLst/>
              <a:rect l="l" t="t" r="r" b="b"/>
              <a:pathLst>
                <a:path w="3386" h="1498" extrusionOk="0">
                  <a:moveTo>
                    <a:pt x="0" y="0"/>
                  </a:moveTo>
                  <a:lnTo>
                    <a:pt x="0" y="1498"/>
                  </a:lnTo>
                  <a:lnTo>
                    <a:pt x="3386" y="1498"/>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109525" y="10993900"/>
              <a:ext cx="203160" cy="89880"/>
            </a:xfrm>
            <a:custGeom>
              <a:avLst/>
              <a:gdLst/>
              <a:ahLst/>
              <a:cxnLst/>
              <a:rect l="l" t="t" r="r" b="b"/>
              <a:pathLst>
                <a:path w="3386" h="1498" extrusionOk="0">
                  <a:moveTo>
                    <a:pt x="0" y="1"/>
                  </a:moveTo>
                  <a:lnTo>
                    <a:pt x="0" y="1498"/>
                  </a:lnTo>
                  <a:lnTo>
                    <a:pt x="3386" y="1498"/>
                  </a:lnTo>
                  <a:lnTo>
                    <a:pt x="3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4840005" y="10993900"/>
              <a:ext cx="202560" cy="89880"/>
            </a:xfrm>
            <a:custGeom>
              <a:avLst/>
              <a:gdLst/>
              <a:ahLst/>
              <a:cxnLst/>
              <a:rect l="l" t="t" r="r" b="b"/>
              <a:pathLst>
                <a:path w="3376" h="1498" extrusionOk="0">
                  <a:moveTo>
                    <a:pt x="1" y="1"/>
                  </a:moveTo>
                  <a:lnTo>
                    <a:pt x="1" y="1498"/>
                  </a:lnTo>
                  <a:lnTo>
                    <a:pt x="3375" y="1498"/>
                  </a:ln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3998685" y="10591660"/>
              <a:ext cx="202500" cy="89940"/>
            </a:xfrm>
            <a:custGeom>
              <a:avLst/>
              <a:gdLst/>
              <a:ahLst/>
              <a:cxnLst/>
              <a:rect l="l" t="t" r="r" b="b"/>
              <a:pathLst>
                <a:path w="3375" h="1499" extrusionOk="0">
                  <a:moveTo>
                    <a:pt x="1" y="1"/>
                  </a:moveTo>
                  <a:lnTo>
                    <a:pt x="1" y="1498"/>
                  </a:lnTo>
                  <a:lnTo>
                    <a:pt x="3375" y="1498"/>
                  </a:ln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4260165" y="10591660"/>
              <a:ext cx="202500" cy="89940"/>
            </a:xfrm>
            <a:custGeom>
              <a:avLst/>
              <a:gdLst/>
              <a:ahLst/>
              <a:cxnLst/>
              <a:rect l="l" t="t" r="r" b="b"/>
              <a:pathLst>
                <a:path w="3375" h="1499" extrusionOk="0">
                  <a:moveTo>
                    <a:pt x="0" y="1"/>
                  </a:moveTo>
                  <a:lnTo>
                    <a:pt x="0" y="1498"/>
                  </a:lnTo>
                  <a:lnTo>
                    <a:pt x="3374" y="1498"/>
                  </a:lnTo>
                  <a:lnTo>
                    <a:pt x="3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4522245" y="10591660"/>
              <a:ext cx="203220" cy="89940"/>
            </a:xfrm>
            <a:custGeom>
              <a:avLst/>
              <a:gdLst/>
              <a:ahLst/>
              <a:cxnLst/>
              <a:rect l="l" t="t" r="r" b="b"/>
              <a:pathLst>
                <a:path w="3387" h="1499" extrusionOk="0">
                  <a:moveTo>
                    <a:pt x="1" y="1"/>
                  </a:moveTo>
                  <a:lnTo>
                    <a:pt x="1" y="1498"/>
                  </a:lnTo>
                  <a:lnTo>
                    <a:pt x="3386" y="1498"/>
                  </a:lnTo>
                  <a:lnTo>
                    <a:pt x="3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3998685" y="10748560"/>
              <a:ext cx="202500" cy="89880"/>
            </a:xfrm>
            <a:custGeom>
              <a:avLst/>
              <a:gdLst/>
              <a:ahLst/>
              <a:cxnLst/>
              <a:rect l="l" t="t" r="r" b="b"/>
              <a:pathLst>
                <a:path w="3375" h="1498" extrusionOk="0">
                  <a:moveTo>
                    <a:pt x="1" y="0"/>
                  </a:moveTo>
                  <a:lnTo>
                    <a:pt x="1" y="1498"/>
                  </a:lnTo>
                  <a:lnTo>
                    <a:pt x="3375" y="1498"/>
                  </a:lnTo>
                  <a:lnTo>
                    <a:pt x="33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4260165" y="10748560"/>
              <a:ext cx="202500" cy="89880"/>
            </a:xfrm>
            <a:custGeom>
              <a:avLst/>
              <a:gdLst/>
              <a:ahLst/>
              <a:cxnLst/>
              <a:rect l="l" t="t" r="r" b="b"/>
              <a:pathLst>
                <a:path w="3375" h="1498" extrusionOk="0">
                  <a:moveTo>
                    <a:pt x="0" y="0"/>
                  </a:moveTo>
                  <a:lnTo>
                    <a:pt x="0" y="1498"/>
                  </a:lnTo>
                  <a:lnTo>
                    <a:pt x="3374" y="1498"/>
                  </a:lnTo>
                  <a:lnTo>
                    <a:pt x="3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4522245" y="10748560"/>
              <a:ext cx="203220" cy="89880"/>
            </a:xfrm>
            <a:custGeom>
              <a:avLst/>
              <a:gdLst/>
              <a:ahLst/>
              <a:cxnLst/>
              <a:rect l="l" t="t" r="r" b="b"/>
              <a:pathLst>
                <a:path w="3387" h="1498" extrusionOk="0">
                  <a:moveTo>
                    <a:pt x="1" y="0"/>
                  </a:moveTo>
                  <a:lnTo>
                    <a:pt x="1" y="1498"/>
                  </a:lnTo>
                  <a:lnTo>
                    <a:pt x="3386" y="1498"/>
                  </a:lnTo>
                  <a:lnTo>
                    <a:pt x="3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3998685" y="10905400"/>
              <a:ext cx="202500" cy="89220"/>
            </a:xfrm>
            <a:custGeom>
              <a:avLst/>
              <a:gdLst/>
              <a:ahLst/>
              <a:cxnLst/>
              <a:rect l="l" t="t" r="r" b="b"/>
              <a:pathLst>
                <a:path w="3375" h="1487" extrusionOk="0">
                  <a:moveTo>
                    <a:pt x="1" y="1"/>
                  </a:moveTo>
                  <a:lnTo>
                    <a:pt x="1" y="1487"/>
                  </a:lnTo>
                  <a:lnTo>
                    <a:pt x="3375" y="1487"/>
                  </a:ln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4260165" y="10905400"/>
              <a:ext cx="202500" cy="89220"/>
            </a:xfrm>
            <a:custGeom>
              <a:avLst/>
              <a:gdLst/>
              <a:ahLst/>
              <a:cxnLst/>
              <a:rect l="l" t="t" r="r" b="b"/>
              <a:pathLst>
                <a:path w="3375" h="1487" extrusionOk="0">
                  <a:moveTo>
                    <a:pt x="0" y="1"/>
                  </a:moveTo>
                  <a:lnTo>
                    <a:pt x="0" y="1487"/>
                  </a:lnTo>
                  <a:lnTo>
                    <a:pt x="3374" y="1487"/>
                  </a:lnTo>
                  <a:lnTo>
                    <a:pt x="3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522245" y="10905400"/>
              <a:ext cx="203220" cy="89220"/>
            </a:xfrm>
            <a:custGeom>
              <a:avLst/>
              <a:gdLst/>
              <a:ahLst/>
              <a:cxnLst/>
              <a:rect l="l" t="t" r="r" b="b"/>
              <a:pathLst>
                <a:path w="3387" h="1487" extrusionOk="0">
                  <a:moveTo>
                    <a:pt x="1" y="1"/>
                  </a:moveTo>
                  <a:lnTo>
                    <a:pt x="1" y="1487"/>
                  </a:lnTo>
                  <a:lnTo>
                    <a:pt x="3386" y="1487"/>
                  </a:lnTo>
                  <a:lnTo>
                    <a:pt x="3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4792425" y="10759300"/>
              <a:ext cx="38940" cy="347280"/>
            </a:xfrm>
            <a:custGeom>
              <a:avLst/>
              <a:gdLst/>
              <a:ahLst/>
              <a:cxnLst/>
              <a:rect l="l" t="t" r="r" b="b"/>
              <a:pathLst>
                <a:path w="649" h="5788" extrusionOk="0">
                  <a:moveTo>
                    <a:pt x="1" y="0"/>
                  </a:moveTo>
                  <a:lnTo>
                    <a:pt x="1" y="5788"/>
                  </a:lnTo>
                  <a:lnTo>
                    <a:pt x="649" y="5788"/>
                  </a:lnTo>
                  <a:lnTo>
                    <a:pt x="36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3861945" y="10636600"/>
              <a:ext cx="69780" cy="469980"/>
            </a:xfrm>
            <a:custGeom>
              <a:avLst/>
              <a:gdLst/>
              <a:ahLst/>
              <a:cxnLst/>
              <a:rect l="l" t="t" r="r" b="b"/>
              <a:pathLst>
                <a:path w="1163" h="7833" extrusionOk="0">
                  <a:moveTo>
                    <a:pt x="682" y="0"/>
                  </a:moveTo>
                  <a:lnTo>
                    <a:pt x="0" y="7833"/>
                  </a:lnTo>
                  <a:lnTo>
                    <a:pt x="1162" y="7833"/>
                  </a:lnTo>
                  <a:lnTo>
                    <a:pt x="1162"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3297465" y="9220060"/>
              <a:ext cx="274920" cy="575940"/>
            </a:xfrm>
            <a:custGeom>
              <a:avLst/>
              <a:gdLst/>
              <a:ahLst/>
              <a:cxnLst/>
              <a:rect l="l" t="t" r="r" b="b"/>
              <a:pathLst>
                <a:path w="4582" h="9599" extrusionOk="0">
                  <a:moveTo>
                    <a:pt x="1800" y="1"/>
                  </a:moveTo>
                  <a:cubicBezTo>
                    <a:pt x="872" y="1"/>
                    <a:pt x="124" y="761"/>
                    <a:pt x="124" y="1677"/>
                  </a:cubicBezTo>
                  <a:cubicBezTo>
                    <a:pt x="124" y="1911"/>
                    <a:pt x="168" y="2124"/>
                    <a:pt x="247" y="2314"/>
                  </a:cubicBezTo>
                  <a:cubicBezTo>
                    <a:pt x="202" y="2437"/>
                    <a:pt x="179" y="2526"/>
                    <a:pt x="179" y="2649"/>
                  </a:cubicBezTo>
                  <a:cubicBezTo>
                    <a:pt x="179" y="2995"/>
                    <a:pt x="369" y="3275"/>
                    <a:pt x="649" y="3409"/>
                  </a:cubicBezTo>
                  <a:cubicBezTo>
                    <a:pt x="247" y="3688"/>
                    <a:pt x="1" y="4135"/>
                    <a:pt x="1" y="4649"/>
                  </a:cubicBezTo>
                  <a:cubicBezTo>
                    <a:pt x="1" y="5040"/>
                    <a:pt x="146" y="5409"/>
                    <a:pt x="403" y="5677"/>
                  </a:cubicBezTo>
                  <a:cubicBezTo>
                    <a:pt x="347" y="5788"/>
                    <a:pt x="314" y="5923"/>
                    <a:pt x="314" y="6068"/>
                  </a:cubicBezTo>
                  <a:cubicBezTo>
                    <a:pt x="314" y="6448"/>
                    <a:pt x="559" y="6794"/>
                    <a:pt x="872" y="6939"/>
                  </a:cubicBezTo>
                  <a:cubicBezTo>
                    <a:pt x="805" y="7073"/>
                    <a:pt x="760" y="7207"/>
                    <a:pt x="760" y="7353"/>
                  </a:cubicBezTo>
                  <a:cubicBezTo>
                    <a:pt x="760" y="7666"/>
                    <a:pt x="928" y="7934"/>
                    <a:pt x="1185" y="8090"/>
                  </a:cubicBezTo>
                  <a:cubicBezTo>
                    <a:pt x="1006" y="8202"/>
                    <a:pt x="872" y="8392"/>
                    <a:pt x="872" y="8638"/>
                  </a:cubicBezTo>
                  <a:cubicBezTo>
                    <a:pt x="872" y="8995"/>
                    <a:pt x="1152" y="9274"/>
                    <a:pt x="1509" y="9274"/>
                  </a:cubicBezTo>
                  <a:cubicBezTo>
                    <a:pt x="1543" y="9274"/>
                    <a:pt x="1598" y="9274"/>
                    <a:pt x="1643" y="9263"/>
                  </a:cubicBezTo>
                  <a:cubicBezTo>
                    <a:pt x="1688" y="9453"/>
                    <a:pt x="1855" y="9598"/>
                    <a:pt x="2045" y="9598"/>
                  </a:cubicBezTo>
                  <a:cubicBezTo>
                    <a:pt x="2258" y="9598"/>
                    <a:pt x="2414" y="9453"/>
                    <a:pt x="2459" y="9274"/>
                  </a:cubicBezTo>
                  <a:lnTo>
                    <a:pt x="2470" y="9274"/>
                  </a:lnTo>
                  <a:cubicBezTo>
                    <a:pt x="2816" y="9274"/>
                    <a:pt x="3096" y="8995"/>
                    <a:pt x="3096" y="8649"/>
                  </a:cubicBezTo>
                  <a:cubicBezTo>
                    <a:pt x="3096" y="8537"/>
                    <a:pt x="3073" y="8436"/>
                    <a:pt x="3017" y="8336"/>
                  </a:cubicBezTo>
                  <a:cubicBezTo>
                    <a:pt x="3353" y="8280"/>
                    <a:pt x="3598" y="8001"/>
                    <a:pt x="3598" y="7654"/>
                  </a:cubicBezTo>
                  <a:cubicBezTo>
                    <a:pt x="3598" y="7543"/>
                    <a:pt x="3576" y="7442"/>
                    <a:pt x="3531" y="7353"/>
                  </a:cubicBezTo>
                  <a:cubicBezTo>
                    <a:pt x="3554" y="7263"/>
                    <a:pt x="3587" y="7163"/>
                    <a:pt x="3587" y="7073"/>
                  </a:cubicBezTo>
                  <a:cubicBezTo>
                    <a:pt x="3587" y="6906"/>
                    <a:pt x="3531" y="6738"/>
                    <a:pt x="3442" y="6604"/>
                  </a:cubicBezTo>
                  <a:cubicBezTo>
                    <a:pt x="3610" y="6481"/>
                    <a:pt x="3721" y="6302"/>
                    <a:pt x="3755" y="6090"/>
                  </a:cubicBezTo>
                  <a:cubicBezTo>
                    <a:pt x="4001" y="5911"/>
                    <a:pt x="4157" y="5610"/>
                    <a:pt x="4157" y="5297"/>
                  </a:cubicBezTo>
                  <a:cubicBezTo>
                    <a:pt x="4157" y="5140"/>
                    <a:pt x="4112" y="5006"/>
                    <a:pt x="4045" y="4861"/>
                  </a:cubicBezTo>
                  <a:cubicBezTo>
                    <a:pt x="4369" y="4705"/>
                    <a:pt x="4582" y="4370"/>
                    <a:pt x="4582" y="3956"/>
                  </a:cubicBezTo>
                  <a:cubicBezTo>
                    <a:pt x="4582" y="3554"/>
                    <a:pt x="4336" y="3208"/>
                    <a:pt x="3989" y="3062"/>
                  </a:cubicBezTo>
                  <a:cubicBezTo>
                    <a:pt x="4157" y="2850"/>
                    <a:pt x="4258" y="2604"/>
                    <a:pt x="4258" y="2325"/>
                  </a:cubicBezTo>
                  <a:cubicBezTo>
                    <a:pt x="4258" y="1789"/>
                    <a:pt x="3889" y="1353"/>
                    <a:pt x="3408" y="1219"/>
                  </a:cubicBezTo>
                  <a:cubicBezTo>
                    <a:pt x="3207" y="515"/>
                    <a:pt x="2571" y="1"/>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43065" y="9293140"/>
              <a:ext cx="229320" cy="502860"/>
            </a:xfrm>
            <a:custGeom>
              <a:avLst/>
              <a:gdLst/>
              <a:ahLst/>
              <a:cxnLst/>
              <a:rect l="l" t="t" r="r" b="b"/>
              <a:pathLst>
                <a:path w="3822" h="8381" extrusionOk="0">
                  <a:moveTo>
                    <a:pt x="2648" y="1"/>
                  </a:moveTo>
                  <a:lnTo>
                    <a:pt x="2648" y="1"/>
                  </a:lnTo>
                  <a:cubicBezTo>
                    <a:pt x="2760" y="571"/>
                    <a:pt x="2704" y="1096"/>
                    <a:pt x="2548" y="1598"/>
                  </a:cubicBezTo>
                  <a:cubicBezTo>
                    <a:pt x="2459" y="1911"/>
                    <a:pt x="2514" y="2246"/>
                    <a:pt x="2727" y="2481"/>
                  </a:cubicBezTo>
                  <a:lnTo>
                    <a:pt x="2783" y="2537"/>
                  </a:lnTo>
                  <a:cubicBezTo>
                    <a:pt x="2939" y="2693"/>
                    <a:pt x="3017" y="2928"/>
                    <a:pt x="2950" y="3140"/>
                  </a:cubicBezTo>
                  <a:cubicBezTo>
                    <a:pt x="2872" y="3431"/>
                    <a:pt x="2716" y="3688"/>
                    <a:pt x="2514" y="3889"/>
                  </a:cubicBezTo>
                  <a:cubicBezTo>
                    <a:pt x="2369" y="4045"/>
                    <a:pt x="2269" y="4258"/>
                    <a:pt x="2224" y="4481"/>
                  </a:cubicBezTo>
                  <a:cubicBezTo>
                    <a:pt x="2179" y="4749"/>
                    <a:pt x="2179" y="4995"/>
                    <a:pt x="2269" y="5230"/>
                  </a:cubicBezTo>
                  <a:cubicBezTo>
                    <a:pt x="2291" y="5263"/>
                    <a:pt x="2313" y="5308"/>
                    <a:pt x="2336" y="5330"/>
                  </a:cubicBezTo>
                  <a:cubicBezTo>
                    <a:pt x="2615" y="5766"/>
                    <a:pt x="2425" y="6381"/>
                    <a:pt x="1922" y="6448"/>
                  </a:cubicBezTo>
                  <a:lnTo>
                    <a:pt x="1900" y="6448"/>
                  </a:lnTo>
                  <a:cubicBezTo>
                    <a:pt x="1804" y="6468"/>
                    <a:pt x="1708" y="6479"/>
                    <a:pt x="1612" y="6479"/>
                  </a:cubicBezTo>
                  <a:cubicBezTo>
                    <a:pt x="1397" y="6479"/>
                    <a:pt x="1185" y="6423"/>
                    <a:pt x="984" y="6291"/>
                  </a:cubicBezTo>
                  <a:cubicBezTo>
                    <a:pt x="649" y="6202"/>
                    <a:pt x="369" y="6001"/>
                    <a:pt x="112" y="5721"/>
                  </a:cubicBezTo>
                  <a:cubicBezTo>
                    <a:pt x="45" y="5855"/>
                    <a:pt x="0" y="5989"/>
                    <a:pt x="0" y="6135"/>
                  </a:cubicBezTo>
                  <a:cubicBezTo>
                    <a:pt x="0" y="6448"/>
                    <a:pt x="168" y="6716"/>
                    <a:pt x="425" y="6872"/>
                  </a:cubicBezTo>
                  <a:cubicBezTo>
                    <a:pt x="246" y="6984"/>
                    <a:pt x="112" y="7174"/>
                    <a:pt x="112" y="7420"/>
                  </a:cubicBezTo>
                  <a:cubicBezTo>
                    <a:pt x="112" y="7777"/>
                    <a:pt x="392" y="8056"/>
                    <a:pt x="749" y="8056"/>
                  </a:cubicBezTo>
                  <a:cubicBezTo>
                    <a:pt x="783" y="8056"/>
                    <a:pt x="838" y="8056"/>
                    <a:pt x="883" y="8045"/>
                  </a:cubicBezTo>
                  <a:cubicBezTo>
                    <a:pt x="928" y="8235"/>
                    <a:pt x="1095" y="8380"/>
                    <a:pt x="1285" y="8380"/>
                  </a:cubicBezTo>
                  <a:cubicBezTo>
                    <a:pt x="1498" y="8380"/>
                    <a:pt x="1654" y="8235"/>
                    <a:pt x="1699" y="8056"/>
                  </a:cubicBezTo>
                  <a:lnTo>
                    <a:pt x="1710" y="8056"/>
                  </a:lnTo>
                  <a:cubicBezTo>
                    <a:pt x="2056" y="8056"/>
                    <a:pt x="2336" y="7777"/>
                    <a:pt x="2336" y="7431"/>
                  </a:cubicBezTo>
                  <a:cubicBezTo>
                    <a:pt x="2336" y="7319"/>
                    <a:pt x="2313" y="7218"/>
                    <a:pt x="2257" y="7118"/>
                  </a:cubicBezTo>
                  <a:cubicBezTo>
                    <a:pt x="2593" y="7062"/>
                    <a:pt x="2838" y="6783"/>
                    <a:pt x="2838" y="6436"/>
                  </a:cubicBezTo>
                  <a:cubicBezTo>
                    <a:pt x="2838" y="6325"/>
                    <a:pt x="2816" y="6224"/>
                    <a:pt x="2771" y="6135"/>
                  </a:cubicBezTo>
                  <a:cubicBezTo>
                    <a:pt x="2794" y="6045"/>
                    <a:pt x="2827" y="5945"/>
                    <a:pt x="2827" y="5855"/>
                  </a:cubicBezTo>
                  <a:cubicBezTo>
                    <a:pt x="2827" y="5688"/>
                    <a:pt x="2771" y="5520"/>
                    <a:pt x="2682" y="5386"/>
                  </a:cubicBezTo>
                  <a:cubicBezTo>
                    <a:pt x="2850" y="5263"/>
                    <a:pt x="2961" y="5084"/>
                    <a:pt x="2995" y="4872"/>
                  </a:cubicBezTo>
                  <a:cubicBezTo>
                    <a:pt x="3241" y="4693"/>
                    <a:pt x="3397" y="4392"/>
                    <a:pt x="3397" y="4079"/>
                  </a:cubicBezTo>
                  <a:cubicBezTo>
                    <a:pt x="3397" y="3922"/>
                    <a:pt x="3352" y="3788"/>
                    <a:pt x="3285" y="3643"/>
                  </a:cubicBezTo>
                  <a:cubicBezTo>
                    <a:pt x="3609" y="3487"/>
                    <a:pt x="3822" y="3152"/>
                    <a:pt x="3822" y="2738"/>
                  </a:cubicBezTo>
                  <a:cubicBezTo>
                    <a:pt x="3822" y="2325"/>
                    <a:pt x="3576" y="1990"/>
                    <a:pt x="3229" y="1844"/>
                  </a:cubicBezTo>
                  <a:cubicBezTo>
                    <a:pt x="3397" y="1632"/>
                    <a:pt x="3498" y="1375"/>
                    <a:pt x="3498" y="1096"/>
                  </a:cubicBezTo>
                  <a:cubicBezTo>
                    <a:pt x="3498" y="571"/>
                    <a:pt x="3129" y="135"/>
                    <a:pt x="264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3"/>
          <p:cNvSpPr/>
          <p:nvPr/>
        </p:nvSpPr>
        <p:spPr>
          <a:xfrm>
            <a:off x="7143768" y="0"/>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448197"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2137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4"/>
          <p:cNvSpPr txBox="1">
            <a:spLocks noGrp="1"/>
          </p:cNvSpPr>
          <p:nvPr>
            <p:ph type="subTitle" idx="1"/>
          </p:nvPr>
        </p:nvSpPr>
        <p:spPr>
          <a:xfrm>
            <a:off x="2003440" y="3516600"/>
            <a:ext cx="5137200" cy="431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a:p>
        </p:txBody>
      </p:sp>
      <p:sp>
        <p:nvSpPr>
          <p:cNvPr id="675" name="Google Shape;675;p44"/>
          <p:cNvSpPr txBox="1">
            <a:spLocks noGrp="1"/>
          </p:cNvSpPr>
          <p:nvPr>
            <p:ph type="title"/>
          </p:nvPr>
        </p:nvSpPr>
        <p:spPr>
          <a:xfrm>
            <a:off x="2003440" y="1915800"/>
            <a:ext cx="51372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3600" b="1" dirty="0" smtClean="0">
                <a:latin typeface="Montserrat"/>
                <a:ea typeface="Montserrat"/>
                <a:cs typeface="Montserrat"/>
                <a:sym typeface="Montserrat"/>
              </a:rPr>
              <a:t>ANALYZING AIR QUALITY TRENDS</a:t>
            </a:r>
            <a:endParaRPr sz="3600" b="1">
              <a:latin typeface="Montserrat"/>
              <a:ea typeface="Montserrat"/>
              <a:cs typeface="Montserrat"/>
              <a:sym typeface="Montserrat"/>
            </a:endParaRPr>
          </a:p>
        </p:txBody>
      </p:sp>
      <p:sp>
        <p:nvSpPr>
          <p:cNvPr id="676" name="Google Shape;676;p44"/>
          <p:cNvSpPr txBox="1">
            <a:spLocks noGrp="1"/>
          </p:cNvSpPr>
          <p:nvPr>
            <p:ph type="title" idx="2"/>
          </p:nvPr>
        </p:nvSpPr>
        <p:spPr>
          <a:xfrm>
            <a:off x="2003360" y="1195800"/>
            <a:ext cx="5137200" cy="720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01</a:t>
            </a:r>
            <a:endParaRPr/>
          </a:p>
        </p:txBody>
      </p:sp>
      <p:sp>
        <p:nvSpPr>
          <p:cNvPr id="677" name="Google Shape;677;p44"/>
          <p:cNvSpPr/>
          <p:nvPr/>
        </p:nvSpPr>
        <p:spPr>
          <a:xfrm>
            <a:off x="7400430" y="5400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664447"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16733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4"/>
          <p:cNvGrpSpPr/>
          <p:nvPr/>
        </p:nvGrpSpPr>
        <p:grpSpPr>
          <a:xfrm>
            <a:off x="719997" y="1825241"/>
            <a:ext cx="953357" cy="2994739"/>
            <a:chOff x="5290975" y="558100"/>
            <a:chExt cx="1241350" cy="3899400"/>
          </a:xfrm>
        </p:grpSpPr>
        <p:sp>
          <p:nvSpPr>
            <p:cNvPr id="681" name="Google Shape;681;p44"/>
            <p:cNvSpPr/>
            <p:nvPr/>
          </p:nvSpPr>
          <p:spPr>
            <a:xfrm>
              <a:off x="5445175" y="3789350"/>
              <a:ext cx="930200" cy="166500"/>
            </a:xfrm>
            <a:custGeom>
              <a:avLst/>
              <a:gdLst/>
              <a:ahLst/>
              <a:cxnLst/>
              <a:rect l="l" t="t" r="r" b="b"/>
              <a:pathLst>
                <a:path w="18604" h="3330" extrusionOk="0">
                  <a:moveTo>
                    <a:pt x="0" y="0"/>
                  </a:moveTo>
                  <a:lnTo>
                    <a:pt x="0" y="3330"/>
                  </a:lnTo>
                  <a:lnTo>
                    <a:pt x="18603" y="3330"/>
                  </a:lnTo>
                  <a:lnTo>
                    <a:pt x="1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5344025" y="3941850"/>
              <a:ext cx="1135250" cy="496700"/>
            </a:xfrm>
            <a:custGeom>
              <a:avLst/>
              <a:gdLst/>
              <a:ahLst/>
              <a:cxnLst/>
              <a:rect l="l" t="t" r="r" b="b"/>
              <a:pathLst>
                <a:path w="22705" h="9934" extrusionOk="0">
                  <a:moveTo>
                    <a:pt x="2403" y="0"/>
                  </a:moveTo>
                  <a:cubicBezTo>
                    <a:pt x="1073" y="0"/>
                    <a:pt x="1" y="1084"/>
                    <a:pt x="1" y="2402"/>
                  </a:cubicBezTo>
                  <a:lnTo>
                    <a:pt x="1" y="9933"/>
                  </a:lnTo>
                  <a:lnTo>
                    <a:pt x="22704" y="9933"/>
                  </a:lnTo>
                  <a:lnTo>
                    <a:pt x="22704" y="2402"/>
                  </a:lnTo>
                  <a:cubicBezTo>
                    <a:pt x="22704" y="1095"/>
                    <a:pt x="21632" y="0"/>
                    <a:pt x="20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344025" y="4091550"/>
              <a:ext cx="1135250" cy="42500"/>
            </a:xfrm>
            <a:custGeom>
              <a:avLst/>
              <a:gdLst/>
              <a:ahLst/>
              <a:cxnLst/>
              <a:rect l="l" t="t" r="r" b="b"/>
              <a:pathLst>
                <a:path w="22705" h="850" extrusionOk="0">
                  <a:moveTo>
                    <a:pt x="1" y="1"/>
                  </a:moveTo>
                  <a:lnTo>
                    <a:pt x="1" y="850"/>
                  </a:lnTo>
                  <a:lnTo>
                    <a:pt x="22704" y="850"/>
                  </a:lnTo>
                  <a:lnTo>
                    <a:pt x="22704"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5445175" y="3796600"/>
              <a:ext cx="930200" cy="66500"/>
            </a:xfrm>
            <a:custGeom>
              <a:avLst/>
              <a:gdLst/>
              <a:ahLst/>
              <a:cxnLst/>
              <a:rect l="l" t="t" r="r" b="b"/>
              <a:pathLst>
                <a:path w="18604" h="1330" extrusionOk="0">
                  <a:moveTo>
                    <a:pt x="0" y="0"/>
                  </a:moveTo>
                  <a:lnTo>
                    <a:pt x="0" y="615"/>
                  </a:lnTo>
                  <a:lnTo>
                    <a:pt x="18603" y="1330"/>
                  </a:lnTo>
                  <a:lnTo>
                    <a:pt x="18603"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5375325" y="3687100"/>
              <a:ext cx="1069850" cy="117350"/>
            </a:xfrm>
            <a:custGeom>
              <a:avLst/>
              <a:gdLst/>
              <a:ahLst/>
              <a:cxnLst/>
              <a:rect l="l" t="t" r="r" b="b"/>
              <a:pathLst>
                <a:path w="21397" h="2347" extrusionOk="0">
                  <a:moveTo>
                    <a:pt x="1174" y="0"/>
                  </a:moveTo>
                  <a:cubicBezTo>
                    <a:pt x="526" y="0"/>
                    <a:pt x="0" y="537"/>
                    <a:pt x="0" y="1174"/>
                  </a:cubicBezTo>
                  <a:cubicBezTo>
                    <a:pt x="0" y="1822"/>
                    <a:pt x="526" y="2347"/>
                    <a:pt x="1174" y="2347"/>
                  </a:cubicBezTo>
                  <a:lnTo>
                    <a:pt x="20224" y="2347"/>
                  </a:lnTo>
                  <a:cubicBezTo>
                    <a:pt x="20860" y="2347"/>
                    <a:pt x="21397" y="1822"/>
                    <a:pt x="21397" y="1174"/>
                  </a:cubicBezTo>
                  <a:cubicBezTo>
                    <a:pt x="21397" y="537"/>
                    <a:pt x="20883" y="0"/>
                    <a:pt x="20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5682025" y="1803300"/>
              <a:ext cx="444750" cy="1754800"/>
            </a:xfrm>
            <a:custGeom>
              <a:avLst/>
              <a:gdLst/>
              <a:ahLst/>
              <a:cxnLst/>
              <a:rect l="l" t="t" r="r" b="b"/>
              <a:pathLst>
                <a:path w="8895" h="35096" extrusionOk="0">
                  <a:moveTo>
                    <a:pt x="861" y="1"/>
                  </a:moveTo>
                  <a:lnTo>
                    <a:pt x="816" y="1990"/>
                  </a:lnTo>
                  <a:lnTo>
                    <a:pt x="749" y="4582"/>
                  </a:lnTo>
                  <a:lnTo>
                    <a:pt x="637" y="9174"/>
                  </a:lnTo>
                  <a:lnTo>
                    <a:pt x="503" y="14593"/>
                  </a:lnTo>
                  <a:lnTo>
                    <a:pt x="392" y="19185"/>
                  </a:lnTo>
                  <a:lnTo>
                    <a:pt x="246" y="24604"/>
                  </a:lnTo>
                  <a:lnTo>
                    <a:pt x="135" y="29196"/>
                  </a:lnTo>
                  <a:lnTo>
                    <a:pt x="0" y="34604"/>
                  </a:lnTo>
                  <a:lnTo>
                    <a:pt x="0" y="35095"/>
                  </a:lnTo>
                  <a:lnTo>
                    <a:pt x="8894" y="35095"/>
                  </a:lnTo>
                  <a:lnTo>
                    <a:pt x="8894" y="34604"/>
                  </a:lnTo>
                  <a:lnTo>
                    <a:pt x="8749" y="29196"/>
                  </a:lnTo>
                  <a:lnTo>
                    <a:pt x="8637" y="24604"/>
                  </a:lnTo>
                  <a:lnTo>
                    <a:pt x="8503" y="19185"/>
                  </a:lnTo>
                  <a:lnTo>
                    <a:pt x="8391" y="14593"/>
                  </a:lnTo>
                  <a:lnTo>
                    <a:pt x="8246" y="9174"/>
                  </a:lnTo>
                  <a:lnTo>
                    <a:pt x="8134" y="4582"/>
                  </a:lnTo>
                  <a:lnTo>
                    <a:pt x="8123" y="3923"/>
                  </a:lnTo>
                  <a:lnTo>
                    <a:pt x="8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682025" y="3263100"/>
              <a:ext cx="444750" cy="270400"/>
            </a:xfrm>
            <a:custGeom>
              <a:avLst/>
              <a:gdLst/>
              <a:ahLst/>
              <a:cxnLst/>
              <a:rect l="l" t="t" r="r" b="b"/>
              <a:pathLst>
                <a:path w="8895" h="5408" extrusionOk="0">
                  <a:moveTo>
                    <a:pt x="135" y="0"/>
                  </a:moveTo>
                  <a:lnTo>
                    <a:pt x="0" y="5408"/>
                  </a:lnTo>
                  <a:lnTo>
                    <a:pt x="8894" y="5408"/>
                  </a:lnTo>
                  <a:lnTo>
                    <a:pt x="87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5694325" y="2762500"/>
              <a:ext cx="419600" cy="271000"/>
            </a:xfrm>
            <a:custGeom>
              <a:avLst/>
              <a:gdLst/>
              <a:ahLst/>
              <a:cxnLst/>
              <a:rect l="l" t="t" r="r" b="b"/>
              <a:pathLst>
                <a:path w="8392" h="5420" extrusionOk="0">
                  <a:moveTo>
                    <a:pt x="146" y="1"/>
                  </a:moveTo>
                  <a:lnTo>
                    <a:pt x="0" y="5420"/>
                  </a:lnTo>
                  <a:lnTo>
                    <a:pt x="8391" y="5420"/>
                  </a:lnTo>
                  <a:lnTo>
                    <a:pt x="82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5707175" y="2261950"/>
              <a:ext cx="394450" cy="271000"/>
            </a:xfrm>
            <a:custGeom>
              <a:avLst/>
              <a:gdLst/>
              <a:ahLst/>
              <a:cxnLst/>
              <a:rect l="l" t="t" r="r" b="b"/>
              <a:pathLst>
                <a:path w="7889" h="5420" extrusionOk="0">
                  <a:moveTo>
                    <a:pt x="134" y="1"/>
                  </a:moveTo>
                  <a:lnTo>
                    <a:pt x="0" y="5420"/>
                  </a:lnTo>
                  <a:lnTo>
                    <a:pt x="7888" y="5420"/>
                  </a:lnTo>
                  <a:lnTo>
                    <a:pt x="7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5719475" y="1803300"/>
              <a:ext cx="369300" cy="229100"/>
            </a:xfrm>
            <a:custGeom>
              <a:avLst/>
              <a:gdLst/>
              <a:ahLst/>
              <a:cxnLst/>
              <a:rect l="l" t="t" r="r" b="b"/>
              <a:pathLst>
                <a:path w="7386" h="4582" extrusionOk="0">
                  <a:moveTo>
                    <a:pt x="112" y="1"/>
                  </a:moveTo>
                  <a:lnTo>
                    <a:pt x="67" y="1990"/>
                  </a:lnTo>
                  <a:lnTo>
                    <a:pt x="0" y="4582"/>
                  </a:lnTo>
                  <a:lnTo>
                    <a:pt x="7385" y="4582"/>
                  </a:lnTo>
                  <a:lnTo>
                    <a:pt x="7374" y="3923"/>
                  </a:lnTo>
                  <a:lnTo>
                    <a:pt x="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5722825" y="1803300"/>
              <a:ext cx="365400" cy="196150"/>
            </a:xfrm>
            <a:custGeom>
              <a:avLst/>
              <a:gdLst/>
              <a:ahLst/>
              <a:cxnLst/>
              <a:rect l="l" t="t" r="r" b="b"/>
              <a:pathLst>
                <a:path w="7308" h="3923" extrusionOk="0">
                  <a:moveTo>
                    <a:pt x="56" y="1"/>
                  </a:moveTo>
                  <a:lnTo>
                    <a:pt x="0" y="1990"/>
                  </a:lnTo>
                  <a:lnTo>
                    <a:pt x="7307" y="3923"/>
                  </a:lnTo>
                  <a:lnTo>
                    <a:pt x="7207"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5472525" y="3539050"/>
              <a:ext cx="864300" cy="153100"/>
            </a:xfrm>
            <a:custGeom>
              <a:avLst/>
              <a:gdLst/>
              <a:ahLst/>
              <a:cxnLst/>
              <a:rect l="l" t="t" r="r" b="b"/>
              <a:pathLst>
                <a:path w="17286" h="3062" extrusionOk="0">
                  <a:moveTo>
                    <a:pt x="3207" y="0"/>
                  </a:moveTo>
                  <a:cubicBezTo>
                    <a:pt x="1431" y="0"/>
                    <a:pt x="1" y="1352"/>
                    <a:pt x="1" y="3028"/>
                  </a:cubicBezTo>
                  <a:lnTo>
                    <a:pt x="1" y="3062"/>
                  </a:lnTo>
                  <a:lnTo>
                    <a:pt x="17285" y="3062"/>
                  </a:lnTo>
                  <a:lnTo>
                    <a:pt x="17285" y="3028"/>
                  </a:lnTo>
                  <a:cubicBezTo>
                    <a:pt x="17285" y="1352"/>
                    <a:pt x="15844"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5464125" y="558100"/>
              <a:ext cx="831350" cy="1126300"/>
            </a:xfrm>
            <a:custGeom>
              <a:avLst/>
              <a:gdLst/>
              <a:ahLst/>
              <a:cxnLst/>
              <a:rect l="l" t="t" r="r" b="b"/>
              <a:pathLst>
                <a:path w="16627" h="22526" extrusionOk="0">
                  <a:moveTo>
                    <a:pt x="8805" y="0"/>
                  </a:moveTo>
                  <a:cubicBezTo>
                    <a:pt x="7453" y="0"/>
                    <a:pt x="6336" y="1095"/>
                    <a:pt x="6336" y="2458"/>
                  </a:cubicBezTo>
                  <a:cubicBezTo>
                    <a:pt x="6336" y="2637"/>
                    <a:pt x="6347" y="2805"/>
                    <a:pt x="6392" y="2961"/>
                  </a:cubicBezTo>
                  <a:cubicBezTo>
                    <a:pt x="6269" y="2928"/>
                    <a:pt x="6157" y="2916"/>
                    <a:pt x="6034" y="2916"/>
                  </a:cubicBezTo>
                  <a:cubicBezTo>
                    <a:pt x="5543" y="2916"/>
                    <a:pt x="5085" y="3073"/>
                    <a:pt x="4671" y="3307"/>
                  </a:cubicBezTo>
                  <a:cubicBezTo>
                    <a:pt x="4202" y="2693"/>
                    <a:pt x="3465" y="2302"/>
                    <a:pt x="2627" y="2302"/>
                  </a:cubicBezTo>
                  <a:cubicBezTo>
                    <a:pt x="1174" y="2302"/>
                    <a:pt x="1" y="3486"/>
                    <a:pt x="1" y="4928"/>
                  </a:cubicBezTo>
                  <a:cubicBezTo>
                    <a:pt x="1" y="5564"/>
                    <a:pt x="236" y="6157"/>
                    <a:pt x="627" y="6615"/>
                  </a:cubicBezTo>
                  <a:cubicBezTo>
                    <a:pt x="627" y="6671"/>
                    <a:pt x="615" y="6715"/>
                    <a:pt x="615" y="6771"/>
                  </a:cubicBezTo>
                  <a:cubicBezTo>
                    <a:pt x="615" y="8101"/>
                    <a:pt x="1655" y="9173"/>
                    <a:pt x="2973" y="9229"/>
                  </a:cubicBezTo>
                  <a:cubicBezTo>
                    <a:pt x="2850" y="9564"/>
                    <a:pt x="2761" y="9944"/>
                    <a:pt x="2761" y="10313"/>
                  </a:cubicBezTo>
                  <a:cubicBezTo>
                    <a:pt x="2761" y="11486"/>
                    <a:pt x="3431" y="12514"/>
                    <a:pt x="4392" y="13028"/>
                  </a:cubicBezTo>
                  <a:cubicBezTo>
                    <a:pt x="3867" y="13553"/>
                    <a:pt x="3532" y="14302"/>
                    <a:pt x="3532" y="15106"/>
                  </a:cubicBezTo>
                  <a:cubicBezTo>
                    <a:pt x="3532" y="16503"/>
                    <a:pt x="4526" y="17676"/>
                    <a:pt x="5833" y="17966"/>
                  </a:cubicBezTo>
                  <a:cubicBezTo>
                    <a:pt x="5655" y="18268"/>
                    <a:pt x="5543" y="18603"/>
                    <a:pt x="5543" y="18972"/>
                  </a:cubicBezTo>
                  <a:cubicBezTo>
                    <a:pt x="5543" y="20000"/>
                    <a:pt x="6381" y="20838"/>
                    <a:pt x="7398" y="20838"/>
                  </a:cubicBezTo>
                  <a:cubicBezTo>
                    <a:pt x="7465" y="20838"/>
                    <a:pt x="7520" y="20816"/>
                    <a:pt x="7599" y="20816"/>
                  </a:cubicBezTo>
                  <a:cubicBezTo>
                    <a:pt x="7565" y="20916"/>
                    <a:pt x="7554" y="21028"/>
                    <a:pt x="7554" y="21140"/>
                  </a:cubicBezTo>
                  <a:cubicBezTo>
                    <a:pt x="7554" y="21911"/>
                    <a:pt x="8168" y="22525"/>
                    <a:pt x="8939" y="22525"/>
                  </a:cubicBezTo>
                  <a:cubicBezTo>
                    <a:pt x="9699" y="22525"/>
                    <a:pt x="10314" y="21911"/>
                    <a:pt x="10314" y="21140"/>
                  </a:cubicBezTo>
                  <a:cubicBezTo>
                    <a:pt x="10314" y="21095"/>
                    <a:pt x="10314" y="21061"/>
                    <a:pt x="10302" y="21017"/>
                  </a:cubicBezTo>
                  <a:cubicBezTo>
                    <a:pt x="10951" y="20760"/>
                    <a:pt x="11397" y="20168"/>
                    <a:pt x="11397" y="19441"/>
                  </a:cubicBezTo>
                  <a:cubicBezTo>
                    <a:pt x="11397" y="19229"/>
                    <a:pt x="11342" y="19006"/>
                    <a:pt x="11263" y="18827"/>
                  </a:cubicBezTo>
                  <a:cubicBezTo>
                    <a:pt x="12101" y="18793"/>
                    <a:pt x="12772" y="18112"/>
                    <a:pt x="12772" y="17274"/>
                  </a:cubicBezTo>
                  <a:cubicBezTo>
                    <a:pt x="12772" y="17128"/>
                    <a:pt x="12749" y="16983"/>
                    <a:pt x="12705" y="16838"/>
                  </a:cubicBezTo>
                  <a:cubicBezTo>
                    <a:pt x="13833" y="16324"/>
                    <a:pt x="14615" y="15196"/>
                    <a:pt x="14615" y="13877"/>
                  </a:cubicBezTo>
                  <a:cubicBezTo>
                    <a:pt x="14615" y="13084"/>
                    <a:pt x="14325" y="12380"/>
                    <a:pt x="13878" y="11821"/>
                  </a:cubicBezTo>
                  <a:cubicBezTo>
                    <a:pt x="14671" y="11486"/>
                    <a:pt x="15342" y="10961"/>
                    <a:pt x="15822" y="10257"/>
                  </a:cubicBezTo>
                  <a:cubicBezTo>
                    <a:pt x="15867" y="10201"/>
                    <a:pt x="15900" y="10145"/>
                    <a:pt x="15934" y="10089"/>
                  </a:cubicBezTo>
                  <a:cubicBezTo>
                    <a:pt x="16012" y="9967"/>
                    <a:pt x="16068" y="9844"/>
                    <a:pt x="16146" y="9721"/>
                  </a:cubicBezTo>
                  <a:cubicBezTo>
                    <a:pt x="16180" y="9620"/>
                    <a:pt x="16235" y="9520"/>
                    <a:pt x="16280" y="9419"/>
                  </a:cubicBezTo>
                  <a:cubicBezTo>
                    <a:pt x="16325" y="9341"/>
                    <a:pt x="16369" y="9229"/>
                    <a:pt x="16392" y="9129"/>
                  </a:cubicBezTo>
                  <a:cubicBezTo>
                    <a:pt x="16425" y="9050"/>
                    <a:pt x="16448" y="8983"/>
                    <a:pt x="16459" y="8894"/>
                  </a:cubicBezTo>
                  <a:cubicBezTo>
                    <a:pt x="16537" y="8659"/>
                    <a:pt x="16593" y="8425"/>
                    <a:pt x="16604" y="8168"/>
                  </a:cubicBezTo>
                  <a:cubicBezTo>
                    <a:pt x="16604" y="8090"/>
                    <a:pt x="16615" y="8000"/>
                    <a:pt x="16615" y="7922"/>
                  </a:cubicBezTo>
                  <a:cubicBezTo>
                    <a:pt x="16626" y="7888"/>
                    <a:pt x="16626" y="7877"/>
                    <a:pt x="16626" y="7844"/>
                  </a:cubicBezTo>
                  <a:lnTo>
                    <a:pt x="16626" y="7698"/>
                  </a:lnTo>
                  <a:cubicBezTo>
                    <a:pt x="16626" y="5218"/>
                    <a:pt x="14638" y="3229"/>
                    <a:pt x="12157" y="3207"/>
                  </a:cubicBezTo>
                  <a:cubicBezTo>
                    <a:pt x="11766" y="3207"/>
                    <a:pt x="11397" y="3285"/>
                    <a:pt x="11040" y="3363"/>
                  </a:cubicBezTo>
                  <a:cubicBezTo>
                    <a:pt x="11152" y="3084"/>
                    <a:pt x="11230" y="2782"/>
                    <a:pt x="11230" y="2447"/>
                  </a:cubicBezTo>
                  <a:cubicBezTo>
                    <a:pt x="11230" y="1084"/>
                    <a:pt x="10168" y="0"/>
                    <a:pt x="8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741225" y="719000"/>
              <a:ext cx="554250" cy="965400"/>
            </a:xfrm>
            <a:custGeom>
              <a:avLst/>
              <a:gdLst/>
              <a:ahLst/>
              <a:cxnLst/>
              <a:rect l="l" t="t" r="r" b="b"/>
              <a:pathLst>
                <a:path w="11085" h="19308" extrusionOk="0">
                  <a:moveTo>
                    <a:pt x="6638" y="0"/>
                  </a:moveTo>
                  <a:cubicBezTo>
                    <a:pt x="6247" y="0"/>
                    <a:pt x="5867" y="78"/>
                    <a:pt x="5520" y="157"/>
                  </a:cubicBezTo>
                  <a:cubicBezTo>
                    <a:pt x="5800" y="313"/>
                    <a:pt x="6057" y="492"/>
                    <a:pt x="6302" y="659"/>
                  </a:cubicBezTo>
                  <a:cubicBezTo>
                    <a:pt x="7487" y="1531"/>
                    <a:pt x="8068" y="2849"/>
                    <a:pt x="8068" y="4156"/>
                  </a:cubicBezTo>
                  <a:cubicBezTo>
                    <a:pt x="8068" y="5777"/>
                    <a:pt x="7196" y="7352"/>
                    <a:pt x="5498" y="8033"/>
                  </a:cubicBezTo>
                  <a:cubicBezTo>
                    <a:pt x="6247" y="8983"/>
                    <a:pt x="6660" y="10078"/>
                    <a:pt x="6503" y="11430"/>
                  </a:cubicBezTo>
                  <a:lnTo>
                    <a:pt x="6503" y="11475"/>
                  </a:lnTo>
                  <a:cubicBezTo>
                    <a:pt x="6363" y="13113"/>
                    <a:pt x="4929" y="14256"/>
                    <a:pt x="3364" y="14256"/>
                  </a:cubicBezTo>
                  <a:cubicBezTo>
                    <a:pt x="3061" y="14256"/>
                    <a:pt x="2752" y="14213"/>
                    <a:pt x="2448" y="14123"/>
                  </a:cubicBezTo>
                  <a:cubicBezTo>
                    <a:pt x="2224" y="14067"/>
                    <a:pt x="2001" y="13966"/>
                    <a:pt x="1777" y="13855"/>
                  </a:cubicBezTo>
                  <a:cubicBezTo>
                    <a:pt x="1652" y="13834"/>
                    <a:pt x="1534" y="13824"/>
                    <a:pt x="1423" y="13824"/>
                  </a:cubicBezTo>
                  <a:cubicBezTo>
                    <a:pt x="818" y="13824"/>
                    <a:pt x="442" y="14134"/>
                    <a:pt x="291" y="14748"/>
                  </a:cubicBezTo>
                  <a:cubicBezTo>
                    <a:pt x="113" y="15050"/>
                    <a:pt x="1" y="15385"/>
                    <a:pt x="1" y="15754"/>
                  </a:cubicBezTo>
                  <a:cubicBezTo>
                    <a:pt x="1" y="16782"/>
                    <a:pt x="839" y="17620"/>
                    <a:pt x="1856" y="17620"/>
                  </a:cubicBezTo>
                  <a:cubicBezTo>
                    <a:pt x="1923" y="17620"/>
                    <a:pt x="1978" y="17598"/>
                    <a:pt x="2057" y="17598"/>
                  </a:cubicBezTo>
                  <a:cubicBezTo>
                    <a:pt x="2023" y="17698"/>
                    <a:pt x="2012" y="17810"/>
                    <a:pt x="2012" y="17922"/>
                  </a:cubicBezTo>
                  <a:cubicBezTo>
                    <a:pt x="2012" y="18693"/>
                    <a:pt x="2626" y="19307"/>
                    <a:pt x="3397" y="19307"/>
                  </a:cubicBezTo>
                  <a:cubicBezTo>
                    <a:pt x="4157" y="19307"/>
                    <a:pt x="4772" y="18693"/>
                    <a:pt x="4772" y="17922"/>
                  </a:cubicBezTo>
                  <a:cubicBezTo>
                    <a:pt x="4772" y="17877"/>
                    <a:pt x="4772" y="17843"/>
                    <a:pt x="4760" y="17799"/>
                  </a:cubicBezTo>
                  <a:cubicBezTo>
                    <a:pt x="5409" y="17542"/>
                    <a:pt x="5855" y="16950"/>
                    <a:pt x="5855" y="16223"/>
                  </a:cubicBezTo>
                  <a:cubicBezTo>
                    <a:pt x="5855" y="16011"/>
                    <a:pt x="5800" y="15788"/>
                    <a:pt x="5721" y="15609"/>
                  </a:cubicBezTo>
                  <a:cubicBezTo>
                    <a:pt x="6559" y="15575"/>
                    <a:pt x="7230" y="14894"/>
                    <a:pt x="7230" y="14056"/>
                  </a:cubicBezTo>
                  <a:cubicBezTo>
                    <a:pt x="7230" y="13910"/>
                    <a:pt x="7207" y="13765"/>
                    <a:pt x="7163" y="13620"/>
                  </a:cubicBezTo>
                  <a:cubicBezTo>
                    <a:pt x="8291" y="13106"/>
                    <a:pt x="9073" y="11978"/>
                    <a:pt x="9073" y="10659"/>
                  </a:cubicBezTo>
                  <a:cubicBezTo>
                    <a:pt x="9073" y="9866"/>
                    <a:pt x="8783" y="9162"/>
                    <a:pt x="8336" y="8603"/>
                  </a:cubicBezTo>
                  <a:cubicBezTo>
                    <a:pt x="9129" y="8268"/>
                    <a:pt x="9800" y="7743"/>
                    <a:pt x="10280" y="7039"/>
                  </a:cubicBezTo>
                  <a:cubicBezTo>
                    <a:pt x="10325" y="6983"/>
                    <a:pt x="10347" y="6927"/>
                    <a:pt x="10392" y="6871"/>
                  </a:cubicBezTo>
                  <a:cubicBezTo>
                    <a:pt x="10470" y="6749"/>
                    <a:pt x="10526" y="6626"/>
                    <a:pt x="10604" y="6503"/>
                  </a:cubicBezTo>
                  <a:cubicBezTo>
                    <a:pt x="10638" y="6402"/>
                    <a:pt x="10693" y="6302"/>
                    <a:pt x="10738" y="6201"/>
                  </a:cubicBezTo>
                  <a:cubicBezTo>
                    <a:pt x="10783" y="6123"/>
                    <a:pt x="10827" y="6011"/>
                    <a:pt x="10850" y="5911"/>
                  </a:cubicBezTo>
                  <a:cubicBezTo>
                    <a:pt x="10883" y="5832"/>
                    <a:pt x="10906" y="5765"/>
                    <a:pt x="10917" y="5676"/>
                  </a:cubicBezTo>
                  <a:cubicBezTo>
                    <a:pt x="10995" y="5441"/>
                    <a:pt x="11051" y="5207"/>
                    <a:pt x="11062" y="4950"/>
                  </a:cubicBezTo>
                  <a:cubicBezTo>
                    <a:pt x="11062" y="4872"/>
                    <a:pt x="11073" y="4782"/>
                    <a:pt x="11073" y="4704"/>
                  </a:cubicBezTo>
                  <a:cubicBezTo>
                    <a:pt x="11084" y="4670"/>
                    <a:pt x="11084" y="4659"/>
                    <a:pt x="11084" y="4626"/>
                  </a:cubicBezTo>
                  <a:lnTo>
                    <a:pt x="11084" y="4480"/>
                  </a:lnTo>
                  <a:cubicBezTo>
                    <a:pt x="11084" y="2000"/>
                    <a:pt x="9096" y="11"/>
                    <a:pt x="6638" y="0"/>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604375" y="1750250"/>
              <a:ext cx="600600" cy="135250"/>
            </a:xfrm>
            <a:custGeom>
              <a:avLst/>
              <a:gdLst/>
              <a:ahLst/>
              <a:cxnLst/>
              <a:rect l="l" t="t" r="r" b="b"/>
              <a:pathLst>
                <a:path w="12012" h="2705" extrusionOk="0">
                  <a:moveTo>
                    <a:pt x="1408" y="0"/>
                  </a:moveTo>
                  <a:cubicBezTo>
                    <a:pt x="626" y="0"/>
                    <a:pt x="0" y="593"/>
                    <a:pt x="0" y="1341"/>
                  </a:cubicBezTo>
                  <a:lnTo>
                    <a:pt x="0" y="1364"/>
                  </a:lnTo>
                  <a:cubicBezTo>
                    <a:pt x="0" y="2101"/>
                    <a:pt x="626" y="2704"/>
                    <a:pt x="1408" y="2704"/>
                  </a:cubicBezTo>
                  <a:lnTo>
                    <a:pt x="10604" y="2704"/>
                  </a:lnTo>
                  <a:cubicBezTo>
                    <a:pt x="11363" y="2704"/>
                    <a:pt x="12011" y="2123"/>
                    <a:pt x="12011" y="1364"/>
                  </a:cubicBezTo>
                  <a:lnTo>
                    <a:pt x="12011" y="1341"/>
                  </a:lnTo>
                  <a:cubicBezTo>
                    <a:pt x="12011" y="593"/>
                    <a:pt x="11386" y="0"/>
                    <a:pt x="10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5290975" y="4412800"/>
              <a:ext cx="1241350" cy="44700"/>
            </a:xfrm>
            <a:custGeom>
              <a:avLst/>
              <a:gdLst/>
              <a:ahLst/>
              <a:cxnLst/>
              <a:rect l="l" t="t" r="r" b="b"/>
              <a:pathLst>
                <a:path w="24827" h="894" extrusionOk="0">
                  <a:moveTo>
                    <a:pt x="447" y="0"/>
                  </a:moveTo>
                  <a:cubicBezTo>
                    <a:pt x="190" y="0"/>
                    <a:pt x="0" y="190"/>
                    <a:pt x="0" y="447"/>
                  </a:cubicBezTo>
                  <a:cubicBezTo>
                    <a:pt x="0" y="693"/>
                    <a:pt x="190" y="894"/>
                    <a:pt x="447" y="894"/>
                  </a:cubicBezTo>
                  <a:lnTo>
                    <a:pt x="24380" y="894"/>
                  </a:lnTo>
                  <a:cubicBezTo>
                    <a:pt x="24626" y="894"/>
                    <a:pt x="24827" y="693"/>
                    <a:pt x="24827" y="447"/>
                  </a:cubicBezTo>
                  <a:cubicBezTo>
                    <a:pt x="24827" y="190"/>
                    <a:pt x="24614" y="0"/>
                    <a:pt x="2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5344025" y="3941850"/>
              <a:ext cx="1135250" cy="159250"/>
            </a:xfrm>
            <a:custGeom>
              <a:avLst/>
              <a:gdLst/>
              <a:ahLst/>
              <a:cxnLst/>
              <a:rect l="l" t="t" r="r" b="b"/>
              <a:pathLst>
                <a:path w="22705" h="3185" extrusionOk="0">
                  <a:moveTo>
                    <a:pt x="2403" y="0"/>
                  </a:moveTo>
                  <a:cubicBezTo>
                    <a:pt x="1073" y="0"/>
                    <a:pt x="1" y="1084"/>
                    <a:pt x="1" y="2402"/>
                  </a:cubicBezTo>
                  <a:lnTo>
                    <a:pt x="1" y="3185"/>
                  </a:lnTo>
                  <a:lnTo>
                    <a:pt x="22704" y="3185"/>
                  </a:lnTo>
                  <a:lnTo>
                    <a:pt x="22704" y="2402"/>
                  </a:lnTo>
                  <a:cubicBezTo>
                    <a:pt x="22704" y="1095"/>
                    <a:pt x="21632" y="0"/>
                    <a:pt x="20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5435075" y="3994350"/>
              <a:ext cx="52050" cy="52000"/>
            </a:xfrm>
            <a:custGeom>
              <a:avLst/>
              <a:gdLst/>
              <a:ahLst/>
              <a:cxnLst/>
              <a:rect l="l" t="t" r="r" b="b"/>
              <a:pathLst>
                <a:path w="1041" h="1040" extrusionOk="0">
                  <a:moveTo>
                    <a:pt x="526" y="1"/>
                  </a:moveTo>
                  <a:cubicBezTo>
                    <a:pt x="224" y="1"/>
                    <a:pt x="1" y="235"/>
                    <a:pt x="1" y="514"/>
                  </a:cubicBezTo>
                  <a:cubicBezTo>
                    <a:pt x="1" y="816"/>
                    <a:pt x="247"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569262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6" y="1040"/>
                    <a:pt x="1040" y="794"/>
                    <a:pt x="1040" y="514"/>
                  </a:cubicBezTo>
                  <a:cubicBezTo>
                    <a:pt x="1040" y="224"/>
                    <a:pt x="816"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5563575" y="3994350"/>
              <a:ext cx="52000" cy="52000"/>
            </a:xfrm>
            <a:custGeom>
              <a:avLst/>
              <a:gdLst/>
              <a:ahLst/>
              <a:cxnLst/>
              <a:rect l="l" t="t" r="r" b="b"/>
              <a:pathLst>
                <a:path w="1040" h="1040" extrusionOk="0">
                  <a:moveTo>
                    <a:pt x="515" y="1"/>
                  </a:moveTo>
                  <a:cubicBezTo>
                    <a:pt x="224" y="1"/>
                    <a:pt x="1" y="235"/>
                    <a:pt x="1" y="514"/>
                  </a:cubicBezTo>
                  <a:cubicBezTo>
                    <a:pt x="1" y="816"/>
                    <a:pt x="235" y="1040"/>
                    <a:pt x="515" y="1040"/>
                  </a:cubicBezTo>
                  <a:cubicBezTo>
                    <a:pt x="816" y="1040"/>
                    <a:pt x="1040" y="794"/>
                    <a:pt x="1040" y="514"/>
                  </a:cubicBezTo>
                  <a:cubicBezTo>
                    <a:pt x="1040" y="224"/>
                    <a:pt x="816"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950175" y="3994350"/>
              <a:ext cx="51450" cy="52000"/>
            </a:xfrm>
            <a:custGeom>
              <a:avLst/>
              <a:gdLst/>
              <a:ahLst/>
              <a:cxnLst/>
              <a:rect l="l" t="t" r="r" b="b"/>
              <a:pathLst>
                <a:path w="1029" h="1040" extrusionOk="0">
                  <a:moveTo>
                    <a:pt x="514" y="1"/>
                  </a:moveTo>
                  <a:cubicBezTo>
                    <a:pt x="224" y="1"/>
                    <a:pt x="0" y="235"/>
                    <a:pt x="0" y="514"/>
                  </a:cubicBezTo>
                  <a:cubicBezTo>
                    <a:pt x="0" y="816"/>
                    <a:pt x="235" y="1040"/>
                    <a:pt x="514" y="1040"/>
                  </a:cubicBezTo>
                  <a:cubicBezTo>
                    <a:pt x="805" y="1040"/>
                    <a:pt x="1028" y="794"/>
                    <a:pt x="1028" y="514"/>
                  </a:cubicBezTo>
                  <a:cubicBezTo>
                    <a:pt x="1028" y="224"/>
                    <a:pt x="794" y="1"/>
                    <a:pt x="51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5821675" y="3994350"/>
              <a:ext cx="51450" cy="52000"/>
            </a:xfrm>
            <a:custGeom>
              <a:avLst/>
              <a:gdLst/>
              <a:ahLst/>
              <a:cxnLst/>
              <a:rect l="l" t="t" r="r" b="b"/>
              <a:pathLst>
                <a:path w="1029" h="1040" extrusionOk="0">
                  <a:moveTo>
                    <a:pt x="515" y="1"/>
                  </a:moveTo>
                  <a:cubicBezTo>
                    <a:pt x="224" y="1"/>
                    <a:pt x="1" y="235"/>
                    <a:pt x="1" y="514"/>
                  </a:cubicBezTo>
                  <a:cubicBezTo>
                    <a:pt x="1" y="816"/>
                    <a:pt x="235" y="1040"/>
                    <a:pt x="515" y="1040"/>
                  </a:cubicBezTo>
                  <a:cubicBezTo>
                    <a:pt x="805" y="1040"/>
                    <a:pt x="1029" y="794"/>
                    <a:pt x="1029" y="514"/>
                  </a:cubicBezTo>
                  <a:cubicBezTo>
                    <a:pt x="1029" y="224"/>
                    <a:pt x="794" y="1"/>
                    <a:pt x="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6078125" y="3994350"/>
              <a:ext cx="52000" cy="52000"/>
            </a:xfrm>
            <a:custGeom>
              <a:avLst/>
              <a:gdLst/>
              <a:ahLst/>
              <a:cxnLst/>
              <a:rect l="l" t="t" r="r" b="b"/>
              <a:pathLst>
                <a:path w="1040" h="1040" extrusionOk="0">
                  <a:moveTo>
                    <a:pt x="525" y="1"/>
                  </a:moveTo>
                  <a:cubicBezTo>
                    <a:pt x="235" y="1"/>
                    <a:pt x="0" y="235"/>
                    <a:pt x="0" y="514"/>
                  </a:cubicBezTo>
                  <a:cubicBezTo>
                    <a:pt x="0" y="816"/>
                    <a:pt x="246" y="1040"/>
                    <a:pt x="525" y="1040"/>
                  </a:cubicBezTo>
                  <a:cubicBezTo>
                    <a:pt x="816" y="1040"/>
                    <a:pt x="1039" y="794"/>
                    <a:pt x="1039" y="514"/>
                  </a:cubicBezTo>
                  <a:cubicBezTo>
                    <a:pt x="1039" y="224"/>
                    <a:pt x="805" y="1"/>
                    <a:pt x="5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6335075" y="3994350"/>
              <a:ext cx="52000" cy="52000"/>
            </a:xfrm>
            <a:custGeom>
              <a:avLst/>
              <a:gdLst/>
              <a:ahLst/>
              <a:cxnLst/>
              <a:rect l="l" t="t" r="r" b="b"/>
              <a:pathLst>
                <a:path w="1040" h="1040" extrusionOk="0">
                  <a:moveTo>
                    <a:pt x="526" y="1"/>
                  </a:moveTo>
                  <a:cubicBezTo>
                    <a:pt x="224" y="1"/>
                    <a:pt x="1" y="235"/>
                    <a:pt x="1" y="514"/>
                  </a:cubicBezTo>
                  <a:cubicBezTo>
                    <a:pt x="1" y="816"/>
                    <a:pt x="247" y="1040"/>
                    <a:pt x="526" y="1040"/>
                  </a:cubicBezTo>
                  <a:cubicBezTo>
                    <a:pt x="816" y="1040"/>
                    <a:pt x="1040" y="794"/>
                    <a:pt x="1040" y="514"/>
                  </a:cubicBezTo>
                  <a:cubicBezTo>
                    <a:pt x="1040" y="224"/>
                    <a:pt x="80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6206575" y="3994350"/>
              <a:ext cx="52000" cy="52000"/>
            </a:xfrm>
            <a:custGeom>
              <a:avLst/>
              <a:gdLst/>
              <a:ahLst/>
              <a:cxnLst/>
              <a:rect l="l" t="t" r="r" b="b"/>
              <a:pathLst>
                <a:path w="1040" h="1040" extrusionOk="0">
                  <a:moveTo>
                    <a:pt x="526" y="1"/>
                  </a:moveTo>
                  <a:cubicBezTo>
                    <a:pt x="224" y="1"/>
                    <a:pt x="1" y="235"/>
                    <a:pt x="1" y="514"/>
                  </a:cubicBezTo>
                  <a:cubicBezTo>
                    <a:pt x="1" y="816"/>
                    <a:pt x="224" y="1040"/>
                    <a:pt x="526" y="1040"/>
                  </a:cubicBezTo>
                  <a:cubicBezTo>
                    <a:pt x="817" y="1040"/>
                    <a:pt x="1040" y="794"/>
                    <a:pt x="1040" y="514"/>
                  </a:cubicBezTo>
                  <a:cubicBezTo>
                    <a:pt x="1040" y="224"/>
                    <a:pt x="817"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4"/>
          <p:cNvGrpSpPr/>
          <p:nvPr/>
        </p:nvGrpSpPr>
        <p:grpSpPr>
          <a:xfrm>
            <a:off x="6838075" y="1029540"/>
            <a:ext cx="3829920" cy="3790440"/>
            <a:chOff x="1655275" y="1296050"/>
            <a:chExt cx="3191600" cy="3158700"/>
          </a:xfrm>
        </p:grpSpPr>
        <p:sp>
          <p:nvSpPr>
            <p:cNvPr id="707" name="Google Shape;707;p44"/>
            <p:cNvSpPr/>
            <p:nvPr/>
          </p:nvSpPr>
          <p:spPr>
            <a:xfrm>
              <a:off x="1655275" y="4413900"/>
              <a:ext cx="3191600" cy="40850"/>
            </a:xfrm>
            <a:custGeom>
              <a:avLst/>
              <a:gdLst/>
              <a:ahLst/>
              <a:cxnLst/>
              <a:rect l="l" t="t" r="r" b="b"/>
              <a:pathLst>
                <a:path w="63832" h="817" extrusionOk="0">
                  <a:moveTo>
                    <a:pt x="436" y="0"/>
                  </a:moveTo>
                  <a:cubicBezTo>
                    <a:pt x="201" y="0"/>
                    <a:pt x="0" y="179"/>
                    <a:pt x="0" y="403"/>
                  </a:cubicBezTo>
                  <a:cubicBezTo>
                    <a:pt x="0" y="637"/>
                    <a:pt x="201" y="816"/>
                    <a:pt x="436" y="816"/>
                  </a:cubicBezTo>
                  <a:lnTo>
                    <a:pt x="63396" y="816"/>
                  </a:lnTo>
                  <a:cubicBezTo>
                    <a:pt x="63631" y="816"/>
                    <a:pt x="63832" y="637"/>
                    <a:pt x="63832" y="403"/>
                  </a:cubicBezTo>
                  <a:cubicBezTo>
                    <a:pt x="63832" y="179"/>
                    <a:pt x="63631" y="0"/>
                    <a:pt x="6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1836825" y="3550200"/>
              <a:ext cx="501700" cy="863750"/>
            </a:xfrm>
            <a:custGeom>
              <a:avLst/>
              <a:gdLst/>
              <a:ahLst/>
              <a:cxnLst/>
              <a:rect l="l" t="t" r="r" b="b"/>
              <a:pathLst>
                <a:path w="10034" h="17275" extrusionOk="0">
                  <a:moveTo>
                    <a:pt x="10034" y="1"/>
                  </a:moveTo>
                  <a:lnTo>
                    <a:pt x="1" y="6660"/>
                  </a:lnTo>
                  <a:lnTo>
                    <a:pt x="1" y="17274"/>
                  </a:lnTo>
                  <a:lnTo>
                    <a:pt x="10034" y="17274"/>
                  </a:lnTo>
                  <a:lnTo>
                    <a:pt x="10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345175" y="3854700"/>
              <a:ext cx="320150" cy="559250"/>
            </a:xfrm>
            <a:custGeom>
              <a:avLst/>
              <a:gdLst/>
              <a:ahLst/>
              <a:cxnLst/>
              <a:rect l="l" t="t" r="r" b="b"/>
              <a:pathLst>
                <a:path w="6403" h="11185" extrusionOk="0">
                  <a:moveTo>
                    <a:pt x="0" y="0"/>
                  </a:moveTo>
                  <a:lnTo>
                    <a:pt x="0" y="11184"/>
                  </a:lnTo>
                  <a:lnTo>
                    <a:pt x="6403" y="11184"/>
                  </a:lnTo>
                  <a:lnTo>
                    <a:pt x="6403" y="390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2325625" y="3271450"/>
              <a:ext cx="2032450" cy="1141950"/>
            </a:xfrm>
            <a:custGeom>
              <a:avLst/>
              <a:gdLst/>
              <a:ahLst/>
              <a:cxnLst/>
              <a:rect l="l" t="t" r="r" b="b"/>
              <a:pathLst>
                <a:path w="40649" h="22839" extrusionOk="0">
                  <a:moveTo>
                    <a:pt x="1" y="1"/>
                  </a:moveTo>
                  <a:lnTo>
                    <a:pt x="1" y="22838"/>
                  </a:lnTo>
                  <a:lnTo>
                    <a:pt x="40648" y="22838"/>
                  </a:lnTo>
                  <a:lnTo>
                    <a:pt x="40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1895475" y="3907200"/>
              <a:ext cx="119050" cy="165950"/>
            </a:xfrm>
            <a:custGeom>
              <a:avLst/>
              <a:gdLst/>
              <a:ahLst/>
              <a:cxnLst/>
              <a:rect l="l" t="t" r="r" b="b"/>
              <a:pathLst>
                <a:path w="2381" h="3319" extrusionOk="0">
                  <a:moveTo>
                    <a:pt x="1" y="1"/>
                  </a:moveTo>
                  <a:lnTo>
                    <a:pt x="1" y="3319"/>
                  </a:lnTo>
                  <a:lnTo>
                    <a:pt x="2381" y="3319"/>
                  </a:lnTo>
                  <a:lnTo>
                    <a:pt x="2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1901075" y="3911100"/>
              <a:ext cx="107300" cy="158150"/>
            </a:xfrm>
            <a:custGeom>
              <a:avLst/>
              <a:gdLst/>
              <a:ahLst/>
              <a:cxnLst/>
              <a:rect l="l" t="t" r="r" b="b"/>
              <a:pathLst>
                <a:path w="2146" h="3163" extrusionOk="0">
                  <a:moveTo>
                    <a:pt x="0" y="1"/>
                  </a:moveTo>
                  <a:lnTo>
                    <a:pt x="0"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1901075" y="3911100"/>
              <a:ext cx="107850" cy="122400"/>
            </a:xfrm>
            <a:custGeom>
              <a:avLst/>
              <a:gdLst/>
              <a:ahLst/>
              <a:cxnLst/>
              <a:rect l="l" t="t" r="r" b="b"/>
              <a:pathLst>
                <a:path w="2157" h="2448" extrusionOk="0">
                  <a:moveTo>
                    <a:pt x="1431" y="1"/>
                  </a:moveTo>
                  <a:lnTo>
                    <a:pt x="0" y="1364"/>
                  </a:lnTo>
                  <a:lnTo>
                    <a:pt x="0" y="2448"/>
                  </a:lnTo>
                  <a:lnTo>
                    <a:pt x="2157" y="425"/>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1901075" y="3964200"/>
              <a:ext cx="107850" cy="105050"/>
            </a:xfrm>
            <a:custGeom>
              <a:avLst/>
              <a:gdLst/>
              <a:ahLst/>
              <a:cxnLst/>
              <a:rect l="l" t="t" r="r" b="b"/>
              <a:pathLst>
                <a:path w="2157" h="2101" extrusionOk="0">
                  <a:moveTo>
                    <a:pt x="2157" y="0"/>
                  </a:moveTo>
                  <a:lnTo>
                    <a:pt x="0" y="2034"/>
                  </a:lnTo>
                  <a:lnTo>
                    <a:pt x="0" y="2101"/>
                  </a:lnTo>
                  <a:lnTo>
                    <a:pt x="514" y="2101"/>
                  </a:lnTo>
                  <a:lnTo>
                    <a:pt x="2157" y="548"/>
                  </a:lnTo>
                  <a:lnTo>
                    <a:pt x="215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1895475" y="4125650"/>
              <a:ext cx="119050" cy="165950"/>
            </a:xfrm>
            <a:custGeom>
              <a:avLst/>
              <a:gdLst/>
              <a:ahLst/>
              <a:cxnLst/>
              <a:rect l="l" t="t" r="r" b="b"/>
              <a:pathLst>
                <a:path w="2381" h="3319" extrusionOk="0">
                  <a:moveTo>
                    <a:pt x="1" y="0"/>
                  </a:moveTo>
                  <a:lnTo>
                    <a:pt x="1" y="3319"/>
                  </a:lnTo>
                  <a:lnTo>
                    <a:pt x="2381" y="3319"/>
                  </a:lnTo>
                  <a:lnTo>
                    <a:pt x="2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1901075" y="4130100"/>
              <a:ext cx="107300" cy="157600"/>
            </a:xfrm>
            <a:custGeom>
              <a:avLst/>
              <a:gdLst/>
              <a:ahLst/>
              <a:cxnLst/>
              <a:rect l="l" t="t" r="r" b="b"/>
              <a:pathLst>
                <a:path w="2146" h="3152" extrusionOk="0">
                  <a:moveTo>
                    <a:pt x="0" y="1"/>
                  </a:moveTo>
                  <a:lnTo>
                    <a:pt x="0"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1901075" y="4130100"/>
              <a:ext cx="107850" cy="121850"/>
            </a:xfrm>
            <a:custGeom>
              <a:avLst/>
              <a:gdLst/>
              <a:ahLst/>
              <a:cxnLst/>
              <a:rect l="l" t="t" r="r" b="b"/>
              <a:pathLst>
                <a:path w="2157" h="2437" extrusionOk="0">
                  <a:moveTo>
                    <a:pt x="1431" y="1"/>
                  </a:moveTo>
                  <a:lnTo>
                    <a:pt x="0" y="1352"/>
                  </a:lnTo>
                  <a:lnTo>
                    <a:pt x="0" y="2436"/>
                  </a:lnTo>
                  <a:lnTo>
                    <a:pt x="2157" y="414"/>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1836825" y="3558600"/>
              <a:ext cx="488850" cy="336900"/>
            </a:xfrm>
            <a:custGeom>
              <a:avLst/>
              <a:gdLst/>
              <a:ahLst/>
              <a:cxnLst/>
              <a:rect l="l" t="t" r="r" b="b"/>
              <a:pathLst>
                <a:path w="9777" h="6738" extrusionOk="0">
                  <a:moveTo>
                    <a:pt x="9777" y="1"/>
                  </a:moveTo>
                  <a:lnTo>
                    <a:pt x="1" y="6492"/>
                  </a:lnTo>
                  <a:lnTo>
                    <a:pt x="1" y="6738"/>
                  </a:lnTo>
                  <a:lnTo>
                    <a:pt x="9777" y="939"/>
                  </a:lnTo>
                  <a:lnTo>
                    <a:pt x="9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94325" y="4156900"/>
              <a:ext cx="238050" cy="257050"/>
            </a:xfrm>
            <a:custGeom>
              <a:avLst/>
              <a:gdLst/>
              <a:ahLst/>
              <a:cxnLst/>
              <a:rect l="l" t="t" r="r" b="b"/>
              <a:pathLst>
                <a:path w="4761" h="5141" extrusionOk="0">
                  <a:moveTo>
                    <a:pt x="1" y="1"/>
                  </a:moveTo>
                  <a:lnTo>
                    <a:pt x="1" y="5140"/>
                  </a:lnTo>
                  <a:lnTo>
                    <a:pt x="4760" y="5140"/>
                  </a:lnTo>
                  <a:lnTo>
                    <a:pt x="4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58025" y="3863050"/>
              <a:ext cx="307300" cy="202850"/>
            </a:xfrm>
            <a:custGeom>
              <a:avLst/>
              <a:gdLst/>
              <a:ahLst/>
              <a:cxnLst/>
              <a:rect l="l" t="t" r="r" b="b"/>
              <a:pathLst>
                <a:path w="6146" h="4057" extrusionOk="0">
                  <a:moveTo>
                    <a:pt x="0" y="1"/>
                  </a:moveTo>
                  <a:lnTo>
                    <a:pt x="0" y="492"/>
                  </a:lnTo>
                  <a:lnTo>
                    <a:pt x="6146" y="4057"/>
                  </a:lnTo>
                  <a:lnTo>
                    <a:pt x="6146" y="373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3774225" y="2094400"/>
              <a:ext cx="285500" cy="1124050"/>
            </a:xfrm>
            <a:custGeom>
              <a:avLst/>
              <a:gdLst/>
              <a:ahLst/>
              <a:cxnLst/>
              <a:rect l="l" t="t" r="r" b="b"/>
              <a:pathLst>
                <a:path w="5710" h="22481" extrusionOk="0">
                  <a:moveTo>
                    <a:pt x="570" y="0"/>
                  </a:moveTo>
                  <a:lnTo>
                    <a:pt x="526" y="1274"/>
                  </a:lnTo>
                  <a:lnTo>
                    <a:pt x="1" y="22480"/>
                  </a:lnTo>
                  <a:lnTo>
                    <a:pt x="5710" y="22480"/>
                  </a:lnTo>
                  <a:lnTo>
                    <a:pt x="5207" y="2514"/>
                  </a:lnTo>
                  <a:lnTo>
                    <a:pt x="5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3800475" y="2094400"/>
              <a:ext cx="234150" cy="125700"/>
            </a:xfrm>
            <a:custGeom>
              <a:avLst/>
              <a:gdLst/>
              <a:ahLst/>
              <a:cxnLst/>
              <a:rect l="l" t="t" r="r" b="b"/>
              <a:pathLst>
                <a:path w="4683" h="2514" extrusionOk="0">
                  <a:moveTo>
                    <a:pt x="45" y="0"/>
                  </a:moveTo>
                  <a:lnTo>
                    <a:pt x="1" y="1274"/>
                  </a:lnTo>
                  <a:lnTo>
                    <a:pt x="4682" y="2514"/>
                  </a:lnTo>
                  <a:lnTo>
                    <a:pt x="4626"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3724525" y="2060850"/>
              <a:ext cx="385500" cy="86650"/>
            </a:xfrm>
            <a:custGeom>
              <a:avLst/>
              <a:gdLst/>
              <a:ahLst/>
              <a:cxnLst/>
              <a:rect l="l" t="t" r="r" b="b"/>
              <a:pathLst>
                <a:path w="7710" h="1733" extrusionOk="0">
                  <a:moveTo>
                    <a:pt x="905" y="1"/>
                  </a:moveTo>
                  <a:cubicBezTo>
                    <a:pt x="402" y="1"/>
                    <a:pt x="0" y="381"/>
                    <a:pt x="0" y="850"/>
                  </a:cubicBezTo>
                  <a:lnTo>
                    <a:pt x="0" y="883"/>
                  </a:lnTo>
                  <a:cubicBezTo>
                    <a:pt x="0" y="1353"/>
                    <a:pt x="402" y="1732"/>
                    <a:pt x="905" y="1732"/>
                  </a:cubicBezTo>
                  <a:lnTo>
                    <a:pt x="6805" y="1732"/>
                  </a:lnTo>
                  <a:cubicBezTo>
                    <a:pt x="7285" y="1732"/>
                    <a:pt x="7698" y="1341"/>
                    <a:pt x="7710" y="861"/>
                  </a:cubicBezTo>
                  <a:lnTo>
                    <a:pt x="7710" y="850"/>
                  </a:lnTo>
                  <a:cubicBezTo>
                    <a:pt x="7710" y="369"/>
                    <a:pt x="7307" y="1"/>
                    <a:pt x="6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2325625" y="3271450"/>
              <a:ext cx="293900" cy="119050"/>
            </a:xfrm>
            <a:custGeom>
              <a:avLst/>
              <a:gdLst/>
              <a:ahLst/>
              <a:cxnLst/>
              <a:rect l="l" t="t" r="r" b="b"/>
              <a:pathLst>
                <a:path w="5878" h="2381" extrusionOk="0">
                  <a:moveTo>
                    <a:pt x="1" y="1"/>
                  </a:moveTo>
                  <a:lnTo>
                    <a:pt x="1" y="2380"/>
                  </a:lnTo>
                  <a:lnTo>
                    <a:pt x="5878" y="2380"/>
                  </a:lnTo>
                  <a:lnTo>
                    <a:pt x="5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3406625" y="3271450"/>
              <a:ext cx="951450" cy="119050"/>
            </a:xfrm>
            <a:custGeom>
              <a:avLst/>
              <a:gdLst/>
              <a:ahLst/>
              <a:cxnLst/>
              <a:rect l="l" t="t" r="r" b="b"/>
              <a:pathLst>
                <a:path w="19029" h="2381" extrusionOk="0">
                  <a:moveTo>
                    <a:pt x="1" y="1"/>
                  </a:moveTo>
                  <a:lnTo>
                    <a:pt x="1" y="2380"/>
                  </a:lnTo>
                  <a:lnTo>
                    <a:pt x="19028" y="2380"/>
                  </a:lnTo>
                  <a:lnTo>
                    <a:pt x="19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2619475" y="2952450"/>
              <a:ext cx="787200" cy="491100"/>
            </a:xfrm>
            <a:custGeom>
              <a:avLst/>
              <a:gdLst/>
              <a:ahLst/>
              <a:cxnLst/>
              <a:rect l="l" t="t" r="r" b="b"/>
              <a:pathLst>
                <a:path w="15744" h="9822" extrusionOk="0">
                  <a:moveTo>
                    <a:pt x="7766" y="1"/>
                  </a:moveTo>
                  <a:lnTo>
                    <a:pt x="1" y="4917"/>
                  </a:lnTo>
                  <a:lnTo>
                    <a:pt x="1" y="9822"/>
                  </a:lnTo>
                  <a:lnTo>
                    <a:pt x="15744" y="9822"/>
                  </a:lnTo>
                  <a:lnTo>
                    <a:pt x="15744" y="4917"/>
                  </a:lnTo>
                  <a:lnTo>
                    <a:pt x="7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3599925" y="3270900"/>
              <a:ext cx="633550" cy="59900"/>
            </a:xfrm>
            <a:custGeom>
              <a:avLst/>
              <a:gdLst/>
              <a:ahLst/>
              <a:cxnLst/>
              <a:rect l="l" t="t" r="r" b="b"/>
              <a:pathLst>
                <a:path w="12671" h="1198" extrusionOk="0">
                  <a:moveTo>
                    <a:pt x="559" y="0"/>
                  </a:moveTo>
                  <a:lnTo>
                    <a:pt x="559" y="12"/>
                  </a:lnTo>
                  <a:lnTo>
                    <a:pt x="157" y="615"/>
                  </a:lnTo>
                  <a:cubicBezTo>
                    <a:pt x="1" y="838"/>
                    <a:pt x="258" y="1073"/>
                    <a:pt x="637" y="1095"/>
                  </a:cubicBezTo>
                  <a:cubicBezTo>
                    <a:pt x="2278" y="1164"/>
                    <a:pt x="3984" y="1198"/>
                    <a:pt x="5749" y="1198"/>
                  </a:cubicBezTo>
                  <a:cubicBezTo>
                    <a:pt x="7721" y="1198"/>
                    <a:pt x="9767" y="1156"/>
                    <a:pt x="11878" y="1073"/>
                  </a:cubicBezTo>
                  <a:cubicBezTo>
                    <a:pt x="12123" y="1062"/>
                    <a:pt x="12336" y="950"/>
                    <a:pt x="12391" y="794"/>
                  </a:cubicBezTo>
                  <a:lnTo>
                    <a:pt x="1267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3640175" y="3206650"/>
              <a:ext cx="553650" cy="97800"/>
            </a:xfrm>
            <a:custGeom>
              <a:avLst/>
              <a:gdLst/>
              <a:ahLst/>
              <a:cxnLst/>
              <a:rect l="l" t="t" r="r" b="b"/>
              <a:pathLst>
                <a:path w="11073" h="1956" extrusionOk="0">
                  <a:moveTo>
                    <a:pt x="2045" y="1"/>
                  </a:moveTo>
                  <a:cubicBezTo>
                    <a:pt x="916" y="1"/>
                    <a:pt x="0" y="872"/>
                    <a:pt x="0" y="1945"/>
                  </a:cubicBezTo>
                  <a:lnTo>
                    <a:pt x="0" y="1956"/>
                  </a:lnTo>
                  <a:lnTo>
                    <a:pt x="11073" y="1956"/>
                  </a:lnTo>
                  <a:lnTo>
                    <a:pt x="11073" y="1945"/>
                  </a:lnTo>
                  <a:cubicBezTo>
                    <a:pt x="11073" y="872"/>
                    <a:pt x="10145"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2344625" y="4264200"/>
              <a:ext cx="2012900" cy="45300"/>
            </a:xfrm>
            <a:custGeom>
              <a:avLst/>
              <a:gdLst/>
              <a:ahLst/>
              <a:cxnLst/>
              <a:rect l="l" t="t" r="r" b="b"/>
              <a:pathLst>
                <a:path w="40258" h="906" extrusionOk="0">
                  <a:moveTo>
                    <a:pt x="1" y="0"/>
                  </a:moveTo>
                  <a:lnTo>
                    <a:pt x="1" y="905"/>
                  </a:lnTo>
                  <a:lnTo>
                    <a:pt x="40257" y="905"/>
                  </a:lnTo>
                  <a:lnTo>
                    <a:pt x="402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2525625" y="3767550"/>
              <a:ext cx="380500" cy="542500"/>
            </a:xfrm>
            <a:custGeom>
              <a:avLst/>
              <a:gdLst/>
              <a:ahLst/>
              <a:cxnLst/>
              <a:rect l="l" t="t" r="r" b="b"/>
              <a:pathLst>
                <a:path w="7610" h="10850" extrusionOk="0">
                  <a:moveTo>
                    <a:pt x="3666" y="0"/>
                  </a:moveTo>
                  <a:cubicBezTo>
                    <a:pt x="2962" y="11"/>
                    <a:pt x="2291" y="224"/>
                    <a:pt x="1710" y="570"/>
                  </a:cubicBezTo>
                  <a:lnTo>
                    <a:pt x="1465" y="738"/>
                  </a:lnTo>
                  <a:cubicBezTo>
                    <a:pt x="1040" y="1051"/>
                    <a:pt x="694" y="1419"/>
                    <a:pt x="448" y="1866"/>
                  </a:cubicBezTo>
                  <a:cubicBezTo>
                    <a:pt x="403" y="1944"/>
                    <a:pt x="358" y="2023"/>
                    <a:pt x="314" y="2112"/>
                  </a:cubicBezTo>
                  <a:cubicBezTo>
                    <a:pt x="113" y="2537"/>
                    <a:pt x="1" y="3028"/>
                    <a:pt x="1" y="3542"/>
                  </a:cubicBezTo>
                  <a:lnTo>
                    <a:pt x="1" y="10849"/>
                  </a:lnTo>
                  <a:lnTo>
                    <a:pt x="7610" y="10849"/>
                  </a:lnTo>
                  <a:lnTo>
                    <a:pt x="7610" y="3542"/>
                  </a:lnTo>
                  <a:cubicBezTo>
                    <a:pt x="7610" y="3028"/>
                    <a:pt x="7498" y="2537"/>
                    <a:pt x="7263" y="2112"/>
                  </a:cubicBezTo>
                  <a:cubicBezTo>
                    <a:pt x="7219" y="2023"/>
                    <a:pt x="7174" y="1956"/>
                    <a:pt x="7129" y="1866"/>
                  </a:cubicBezTo>
                  <a:cubicBezTo>
                    <a:pt x="6883" y="1419"/>
                    <a:pt x="6548" y="1051"/>
                    <a:pt x="6124" y="738"/>
                  </a:cubicBezTo>
                  <a:lnTo>
                    <a:pt x="5878" y="570"/>
                  </a:lnTo>
                  <a:cubicBezTo>
                    <a:pt x="5319" y="224"/>
                    <a:pt x="4649" y="11"/>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253737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02" y="1967"/>
                  </a:cubicBezTo>
                  <a:cubicBezTo>
                    <a:pt x="112" y="2369"/>
                    <a:pt x="1" y="2838"/>
                    <a:pt x="1" y="3319"/>
                  </a:cubicBezTo>
                  <a:lnTo>
                    <a:pt x="1" y="10168"/>
                  </a:lnTo>
                  <a:lnTo>
                    <a:pt x="7140" y="10168"/>
                  </a:lnTo>
                  <a:lnTo>
                    <a:pt x="7140" y="3319"/>
                  </a:lnTo>
                  <a:cubicBezTo>
                    <a:pt x="7140" y="3073"/>
                    <a:pt x="7107" y="2838"/>
                    <a:pt x="7084" y="2615"/>
                  </a:cubicBezTo>
                  <a:cubicBezTo>
                    <a:pt x="7017" y="2403"/>
                    <a:pt x="6950" y="2179"/>
                    <a:pt x="6861" y="1978"/>
                  </a:cubicBezTo>
                  <a:cubicBezTo>
                    <a:pt x="6816" y="1911"/>
                    <a:pt x="6771" y="1822"/>
                    <a:pt x="6727" y="1755"/>
                  </a:cubicBezTo>
                  <a:cubicBezTo>
                    <a:pt x="6704" y="1721"/>
                    <a:pt x="6693" y="1688"/>
                    <a:pt x="6660" y="1643"/>
                  </a:cubicBezTo>
                  <a:cubicBezTo>
                    <a:pt x="6526" y="1408"/>
                    <a:pt x="6336" y="1196"/>
                    <a:pt x="6146" y="1006"/>
                  </a:cubicBezTo>
                  <a:cubicBezTo>
                    <a:pt x="6034" y="894"/>
                    <a:pt x="5900" y="794"/>
                    <a:pt x="5777" y="693"/>
                  </a:cubicBezTo>
                  <a:cubicBezTo>
                    <a:pt x="5710" y="637"/>
                    <a:pt x="5632" y="593"/>
                    <a:pt x="5542" y="537"/>
                  </a:cubicBezTo>
                  <a:cubicBezTo>
                    <a:pt x="5263" y="380"/>
                    <a:pt x="4973" y="246"/>
                    <a:pt x="4660"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2537375" y="3784300"/>
              <a:ext cx="357050" cy="509000"/>
            </a:xfrm>
            <a:custGeom>
              <a:avLst/>
              <a:gdLst/>
              <a:ahLst/>
              <a:cxnLst/>
              <a:rect l="l" t="t" r="r" b="b"/>
              <a:pathLst>
                <a:path w="7141" h="10180" extrusionOk="0">
                  <a:moveTo>
                    <a:pt x="3464" y="1967"/>
                  </a:moveTo>
                  <a:lnTo>
                    <a:pt x="3464" y="3877"/>
                  </a:lnTo>
                  <a:lnTo>
                    <a:pt x="1621" y="3877"/>
                  </a:lnTo>
                  <a:lnTo>
                    <a:pt x="1621" y="1967"/>
                  </a:lnTo>
                  <a:close/>
                  <a:moveTo>
                    <a:pt x="5531" y="1967"/>
                  </a:moveTo>
                  <a:lnTo>
                    <a:pt x="5531" y="3877"/>
                  </a:lnTo>
                  <a:lnTo>
                    <a:pt x="3688" y="3877"/>
                  </a:lnTo>
                  <a:lnTo>
                    <a:pt x="3688" y="1967"/>
                  </a:lnTo>
                  <a:close/>
                  <a:moveTo>
                    <a:pt x="3464" y="4123"/>
                  </a:moveTo>
                  <a:lnTo>
                    <a:pt x="3464" y="6034"/>
                  </a:lnTo>
                  <a:lnTo>
                    <a:pt x="1621" y="6034"/>
                  </a:lnTo>
                  <a:lnTo>
                    <a:pt x="1621" y="4123"/>
                  </a:lnTo>
                  <a:close/>
                  <a:moveTo>
                    <a:pt x="5531" y="4112"/>
                  </a:moveTo>
                  <a:lnTo>
                    <a:pt x="5531" y="6034"/>
                  </a:lnTo>
                  <a:lnTo>
                    <a:pt x="3688" y="6034"/>
                  </a:lnTo>
                  <a:lnTo>
                    <a:pt x="3688" y="4112"/>
                  </a:lnTo>
                  <a:close/>
                  <a:moveTo>
                    <a:pt x="3453" y="6269"/>
                  </a:moveTo>
                  <a:lnTo>
                    <a:pt x="3453" y="8179"/>
                  </a:lnTo>
                  <a:lnTo>
                    <a:pt x="1609" y="8179"/>
                  </a:lnTo>
                  <a:lnTo>
                    <a:pt x="1609" y="6269"/>
                  </a:lnTo>
                  <a:close/>
                  <a:moveTo>
                    <a:pt x="5531" y="6269"/>
                  </a:moveTo>
                  <a:lnTo>
                    <a:pt x="5531" y="8179"/>
                  </a:lnTo>
                  <a:lnTo>
                    <a:pt x="3688" y="8179"/>
                  </a:lnTo>
                  <a:lnTo>
                    <a:pt x="3688" y="6269"/>
                  </a:lnTo>
                  <a:close/>
                  <a:moveTo>
                    <a:pt x="3453" y="0"/>
                  </a:moveTo>
                  <a:lnTo>
                    <a:pt x="3453" y="1755"/>
                  </a:lnTo>
                  <a:lnTo>
                    <a:pt x="1609" y="1755"/>
                  </a:lnTo>
                  <a:lnTo>
                    <a:pt x="1609" y="537"/>
                  </a:lnTo>
                  <a:cubicBezTo>
                    <a:pt x="1520" y="593"/>
                    <a:pt x="1442" y="637"/>
                    <a:pt x="1364" y="693"/>
                  </a:cubicBezTo>
                  <a:lnTo>
                    <a:pt x="1364" y="1755"/>
                  </a:lnTo>
                  <a:lnTo>
                    <a:pt x="414" y="1755"/>
                  </a:lnTo>
                  <a:cubicBezTo>
                    <a:pt x="380" y="1822"/>
                    <a:pt x="336" y="1911"/>
                    <a:pt x="291" y="1978"/>
                  </a:cubicBezTo>
                  <a:lnTo>
                    <a:pt x="1364" y="1978"/>
                  </a:lnTo>
                  <a:lnTo>
                    <a:pt x="1364" y="3900"/>
                  </a:lnTo>
                  <a:lnTo>
                    <a:pt x="1" y="3900"/>
                  </a:lnTo>
                  <a:lnTo>
                    <a:pt x="1" y="4123"/>
                  </a:lnTo>
                  <a:lnTo>
                    <a:pt x="1364" y="4123"/>
                  </a:lnTo>
                  <a:lnTo>
                    <a:pt x="1364" y="6034"/>
                  </a:lnTo>
                  <a:lnTo>
                    <a:pt x="1" y="6034"/>
                  </a:lnTo>
                  <a:lnTo>
                    <a:pt x="1" y="6257"/>
                  </a:lnTo>
                  <a:lnTo>
                    <a:pt x="1364" y="6257"/>
                  </a:lnTo>
                  <a:lnTo>
                    <a:pt x="1364" y="8168"/>
                  </a:lnTo>
                  <a:lnTo>
                    <a:pt x="1" y="8168"/>
                  </a:lnTo>
                  <a:lnTo>
                    <a:pt x="1" y="8391"/>
                  </a:lnTo>
                  <a:lnTo>
                    <a:pt x="1364" y="8391"/>
                  </a:lnTo>
                  <a:lnTo>
                    <a:pt x="1364" y="10157"/>
                  </a:lnTo>
                  <a:lnTo>
                    <a:pt x="1609" y="10157"/>
                  </a:lnTo>
                  <a:lnTo>
                    <a:pt x="1609" y="8391"/>
                  </a:lnTo>
                  <a:lnTo>
                    <a:pt x="3453" y="8391"/>
                  </a:lnTo>
                  <a:lnTo>
                    <a:pt x="3453" y="10157"/>
                  </a:lnTo>
                  <a:lnTo>
                    <a:pt x="3688" y="10157"/>
                  </a:lnTo>
                  <a:lnTo>
                    <a:pt x="3688"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8" y="1755"/>
                  </a:lnTo>
                  <a:lnTo>
                    <a:pt x="3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578725" y="3865300"/>
              <a:ext cx="311200" cy="427400"/>
            </a:xfrm>
            <a:custGeom>
              <a:avLst/>
              <a:gdLst/>
              <a:ahLst/>
              <a:cxnLst/>
              <a:rect l="l" t="t" r="r" b="b"/>
              <a:pathLst>
                <a:path w="6224" h="8548" extrusionOk="0">
                  <a:moveTo>
                    <a:pt x="5810" y="1"/>
                  </a:moveTo>
                  <a:cubicBezTo>
                    <a:pt x="3911" y="2771"/>
                    <a:pt x="1877" y="5766"/>
                    <a:pt x="0" y="8548"/>
                  </a:cubicBezTo>
                  <a:lnTo>
                    <a:pt x="1073" y="8548"/>
                  </a:lnTo>
                  <a:cubicBezTo>
                    <a:pt x="2749" y="6090"/>
                    <a:pt x="4548" y="3431"/>
                    <a:pt x="6224" y="973"/>
                  </a:cubicBezTo>
                  <a:cubicBezTo>
                    <a:pt x="6179"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2537375" y="3791000"/>
              <a:ext cx="305650" cy="492800"/>
            </a:xfrm>
            <a:custGeom>
              <a:avLst/>
              <a:gdLst/>
              <a:ahLst/>
              <a:cxnLst/>
              <a:rect l="l" t="t" r="r" b="b"/>
              <a:pathLst>
                <a:path w="6113" h="9856" extrusionOk="0">
                  <a:moveTo>
                    <a:pt x="4648" y="1"/>
                  </a:moveTo>
                  <a:cubicBezTo>
                    <a:pt x="3151" y="2202"/>
                    <a:pt x="1498" y="4637"/>
                    <a:pt x="1" y="6838"/>
                  </a:cubicBezTo>
                  <a:lnTo>
                    <a:pt x="1" y="9855"/>
                  </a:lnTo>
                  <a:cubicBezTo>
                    <a:pt x="2000" y="6905"/>
                    <a:pt x="4123" y="3799"/>
                    <a:pt x="6112" y="861"/>
                  </a:cubicBezTo>
                  <a:cubicBezTo>
                    <a:pt x="6023" y="749"/>
                    <a:pt x="5889" y="637"/>
                    <a:pt x="5766" y="548"/>
                  </a:cubicBezTo>
                  <a:cubicBezTo>
                    <a:pt x="5431" y="302"/>
                    <a:pt x="5051"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3151325" y="3767550"/>
              <a:ext cx="380500" cy="542500"/>
            </a:xfrm>
            <a:custGeom>
              <a:avLst/>
              <a:gdLst/>
              <a:ahLst/>
              <a:cxnLst/>
              <a:rect l="l" t="t" r="r" b="b"/>
              <a:pathLst>
                <a:path w="7610" h="10850" extrusionOk="0">
                  <a:moveTo>
                    <a:pt x="3665" y="0"/>
                  </a:moveTo>
                  <a:cubicBezTo>
                    <a:pt x="2950" y="11"/>
                    <a:pt x="2280" y="224"/>
                    <a:pt x="1710" y="570"/>
                  </a:cubicBezTo>
                  <a:lnTo>
                    <a:pt x="1464" y="738"/>
                  </a:lnTo>
                  <a:cubicBezTo>
                    <a:pt x="1040" y="1051"/>
                    <a:pt x="693" y="1419"/>
                    <a:pt x="436" y="1866"/>
                  </a:cubicBezTo>
                  <a:cubicBezTo>
                    <a:pt x="403" y="1944"/>
                    <a:pt x="358" y="2023"/>
                    <a:pt x="314" y="2112"/>
                  </a:cubicBezTo>
                  <a:cubicBezTo>
                    <a:pt x="101" y="2537"/>
                    <a:pt x="1" y="3028"/>
                    <a:pt x="1" y="3542"/>
                  </a:cubicBezTo>
                  <a:lnTo>
                    <a:pt x="1" y="10849"/>
                  </a:lnTo>
                  <a:lnTo>
                    <a:pt x="7609" y="10849"/>
                  </a:lnTo>
                  <a:lnTo>
                    <a:pt x="7609" y="3542"/>
                  </a:lnTo>
                  <a:cubicBezTo>
                    <a:pt x="7609" y="3028"/>
                    <a:pt x="7498" y="2537"/>
                    <a:pt x="7252" y="2112"/>
                  </a:cubicBezTo>
                  <a:cubicBezTo>
                    <a:pt x="7218" y="2023"/>
                    <a:pt x="7174" y="1956"/>
                    <a:pt x="7129"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3163625" y="3784300"/>
              <a:ext cx="357050" cy="508400"/>
            </a:xfrm>
            <a:custGeom>
              <a:avLst/>
              <a:gdLst/>
              <a:ahLst/>
              <a:cxnLst/>
              <a:rect l="l" t="t" r="r" b="b"/>
              <a:pathLst>
                <a:path w="7141" h="10168" extrusionOk="0">
                  <a:moveTo>
                    <a:pt x="3464" y="0"/>
                  </a:moveTo>
                  <a:cubicBezTo>
                    <a:pt x="2783" y="12"/>
                    <a:pt x="2146" y="202"/>
                    <a:pt x="1621"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095" y="2838"/>
                    <a:pt x="7084" y="2615"/>
                  </a:cubicBezTo>
                  <a:cubicBezTo>
                    <a:pt x="7028" y="2403"/>
                    <a:pt x="6961" y="2179"/>
                    <a:pt x="6861" y="1978"/>
                  </a:cubicBezTo>
                  <a:cubicBezTo>
                    <a:pt x="6816" y="1911"/>
                    <a:pt x="6771" y="1822"/>
                    <a:pt x="6738" y="1755"/>
                  </a:cubicBezTo>
                  <a:cubicBezTo>
                    <a:pt x="6704" y="1721"/>
                    <a:pt x="6693" y="1688"/>
                    <a:pt x="6660" y="1643"/>
                  </a:cubicBezTo>
                  <a:cubicBezTo>
                    <a:pt x="6526" y="1408"/>
                    <a:pt x="6347" y="1196"/>
                    <a:pt x="6146" y="1006"/>
                  </a:cubicBezTo>
                  <a:cubicBezTo>
                    <a:pt x="6034" y="894"/>
                    <a:pt x="5911" y="794"/>
                    <a:pt x="5788" y="693"/>
                  </a:cubicBezTo>
                  <a:cubicBezTo>
                    <a:pt x="5710" y="637"/>
                    <a:pt x="5632"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3163075" y="3784300"/>
              <a:ext cx="357000" cy="509000"/>
            </a:xfrm>
            <a:custGeom>
              <a:avLst/>
              <a:gdLst/>
              <a:ahLst/>
              <a:cxnLst/>
              <a:rect l="l" t="t" r="r" b="b"/>
              <a:pathLst>
                <a:path w="7140" h="10180" extrusionOk="0">
                  <a:moveTo>
                    <a:pt x="3464" y="1967"/>
                  </a:moveTo>
                  <a:lnTo>
                    <a:pt x="3464" y="3877"/>
                  </a:lnTo>
                  <a:lnTo>
                    <a:pt x="1620" y="3877"/>
                  </a:lnTo>
                  <a:lnTo>
                    <a:pt x="1620" y="1967"/>
                  </a:lnTo>
                  <a:close/>
                  <a:moveTo>
                    <a:pt x="5542" y="1967"/>
                  </a:moveTo>
                  <a:lnTo>
                    <a:pt x="5542" y="3877"/>
                  </a:lnTo>
                  <a:lnTo>
                    <a:pt x="3699" y="3877"/>
                  </a:lnTo>
                  <a:lnTo>
                    <a:pt x="3699" y="1967"/>
                  </a:lnTo>
                  <a:close/>
                  <a:moveTo>
                    <a:pt x="3464" y="4123"/>
                  </a:moveTo>
                  <a:lnTo>
                    <a:pt x="3464" y="6034"/>
                  </a:lnTo>
                  <a:lnTo>
                    <a:pt x="1620" y="6034"/>
                  </a:lnTo>
                  <a:lnTo>
                    <a:pt x="1620" y="4123"/>
                  </a:lnTo>
                  <a:close/>
                  <a:moveTo>
                    <a:pt x="5531" y="4112"/>
                  </a:moveTo>
                  <a:lnTo>
                    <a:pt x="5531" y="6034"/>
                  </a:lnTo>
                  <a:lnTo>
                    <a:pt x="3687" y="6034"/>
                  </a:lnTo>
                  <a:lnTo>
                    <a:pt x="3687" y="4112"/>
                  </a:lnTo>
                  <a:close/>
                  <a:moveTo>
                    <a:pt x="3464" y="6269"/>
                  </a:moveTo>
                  <a:lnTo>
                    <a:pt x="3464" y="8179"/>
                  </a:lnTo>
                  <a:lnTo>
                    <a:pt x="1620" y="8179"/>
                  </a:lnTo>
                  <a:lnTo>
                    <a:pt x="1620" y="6269"/>
                  </a:lnTo>
                  <a:close/>
                  <a:moveTo>
                    <a:pt x="5531" y="6269"/>
                  </a:moveTo>
                  <a:lnTo>
                    <a:pt x="5531" y="8179"/>
                  </a:lnTo>
                  <a:lnTo>
                    <a:pt x="3687" y="8179"/>
                  </a:lnTo>
                  <a:lnTo>
                    <a:pt x="3687" y="6269"/>
                  </a:lnTo>
                  <a:close/>
                  <a:moveTo>
                    <a:pt x="3442" y="0"/>
                  </a:moveTo>
                  <a:lnTo>
                    <a:pt x="3442" y="1755"/>
                  </a:lnTo>
                  <a:lnTo>
                    <a:pt x="1598" y="1755"/>
                  </a:lnTo>
                  <a:lnTo>
                    <a:pt x="1598" y="537"/>
                  </a:lnTo>
                  <a:cubicBezTo>
                    <a:pt x="1520" y="593"/>
                    <a:pt x="1430" y="637"/>
                    <a:pt x="1363" y="693"/>
                  </a:cubicBezTo>
                  <a:lnTo>
                    <a:pt x="1363" y="1755"/>
                  </a:lnTo>
                  <a:lnTo>
                    <a:pt x="414" y="1755"/>
                  </a:lnTo>
                  <a:cubicBezTo>
                    <a:pt x="369" y="1822"/>
                    <a:pt x="335" y="1911"/>
                    <a:pt x="291" y="1978"/>
                  </a:cubicBezTo>
                  <a:lnTo>
                    <a:pt x="1363" y="1978"/>
                  </a:lnTo>
                  <a:lnTo>
                    <a:pt x="1363" y="3900"/>
                  </a:lnTo>
                  <a:lnTo>
                    <a:pt x="0" y="3900"/>
                  </a:lnTo>
                  <a:lnTo>
                    <a:pt x="0" y="4123"/>
                  </a:lnTo>
                  <a:lnTo>
                    <a:pt x="1363" y="4123"/>
                  </a:lnTo>
                  <a:lnTo>
                    <a:pt x="1363" y="6034"/>
                  </a:lnTo>
                  <a:lnTo>
                    <a:pt x="0" y="6034"/>
                  </a:lnTo>
                  <a:lnTo>
                    <a:pt x="0" y="6257"/>
                  </a:lnTo>
                  <a:lnTo>
                    <a:pt x="1363" y="6257"/>
                  </a:lnTo>
                  <a:lnTo>
                    <a:pt x="1363" y="8168"/>
                  </a:lnTo>
                  <a:lnTo>
                    <a:pt x="0" y="8168"/>
                  </a:lnTo>
                  <a:lnTo>
                    <a:pt x="0" y="8391"/>
                  </a:lnTo>
                  <a:lnTo>
                    <a:pt x="1363" y="8391"/>
                  </a:lnTo>
                  <a:lnTo>
                    <a:pt x="1363"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29" y="4123"/>
                  </a:lnTo>
                  <a:lnTo>
                    <a:pt x="7129" y="3900"/>
                  </a:lnTo>
                  <a:lnTo>
                    <a:pt x="5766" y="3900"/>
                  </a:lnTo>
                  <a:lnTo>
                    <a:pt x="5766" y="1978"/>
                  </a:lnTo>
                  <a:lnTo>
                    <a:pt x="6838" y="1978"/>
                  </a:lnTo>
                  <a:cubicBezTo>
                    <a:pt x="6805" y="1900"/>
                    <a:pt x="6771" y="1822"/>
                    <a:pt x="6715" y="1755"/>
                  </a:cubicBezTo>
                  <a:lnTo>
                    <a:pt x="5766" y="1755"/>
                  </a:lnTo>
                  <a:lnTo>
                    <a:pt x="5766" y="693"/>
                  </a:lnTo>
                  <a:cubicBezTo>
                    <a:pt x="5699" y="637"/>
                    <a:pt x="5609"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3204975" y="3865300"/>
              <a:ext cx="311200" cy="427400"/>
            </a:xfrm>
            <a:custGeom>
              <a:avLst/>
              <a:gdLst/>
              <a:ahLst/>
              <a:cxnLst/>
              <a:rect l="l" t="t" r="r" b="b"/>
              <a:pathLst>
                <a:path w="6224" h="8548" extrusionOk="0">
                  <a:moveTo>
                    <a:pt x="5810" y="1"/>
                  </a:moveTo>
                  <a:cubicBezTo>
                    <a:pt x="3911" y="2771"/>
                    <a:pt x="1889" y="5766"/>
                    <a:pt x="0" y="8548"/>
                  </a:cubicBezTo>
                  <a:lnTo>
                    <a:pt x="1073" y="8548"/>
                  </a:lnTo>
                  <a:cubicBezTo>
                    <a:pt x="2749" y="6090"/>
                    <a:pt x="4548" y="3431"/>
                    <a:pt x="6224"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3163075" y="3791000"/>
              <a:ext cx="305600" cy="492800"/>
            </a:xfrm>
            <a:custGeom>
              <a:avLst/>
              <a:gdLst/>
              <a:ahLst/>
              <a:cxnLst/>
              <a:rect l="l" t="t" r="r" b="b"/>
              <a:pathLst>
                <a:path w="6112" h="9856" extrusionOk="0">
                  <a:moveTo>
                    <a:pt x="4648" y="1"/>
                  </a:moveTo>
                  <a:cubicBezTo>
                    <a:pt x="3151" y="2202"/>
                    <a:pt x="1486" y="4637"/>
                    <a:pt x="0" y="6838"/>
                  </a:cubicBezTo>
                  <a:lnTo>
                    <a:pt x="0" y="9855"/>
                  </a:lnTo>
                  <a:cubicBezTo>
                    <a:pt x="2000" y="6905"/>
                    <a:pt x="4123" y="3799"/>
                    <a:pt x="6112" y="861"/>
                  </a:cubicBezTo>
                  <a:cubicBezTo>
                    <a:pt x="6023" y="749"/>
                    <a:pt x="5888" y="637"/>
                    <a:pt x="5766" y="548"/>
                  </a:cubicBezTo>
                  <a:cubicBezTo>
                    <a:pt x="5430" y="302"/>
                    <a:pt x="5050"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3777575" y="3767550"/>
              <a:ext cx="380500" cy="542500"/>
            </a:xfrm>
            <a:custGeom>
              <a:avLst/>
              <a:gdLst/>
              <a:ahLst/>
              <a:cxnLst/>
              <a:rect l="l" t="t" r="r" b="b"/>
              <a:pathLst>
                <a:path w="7610" h="10850" extrusionOk="0">
                  <a:moveTo>
                    <a:pt x="3665" y="0"/>
                  </a:moveTo>
                  <a:cubicBezTo>
                    <a:pt x="2961" y="11"/>
                    <a:pt x="2291" y="224"/>
                    <a:pt x="1710" y="570"/>
                  </a:cubicBezTo>
                  <a:lnTo>
                    <a:pt x="1464" y="738"/>
                  </a:lnTo>
                  <a:cubicBezTo>
                    <a:pt x="1040" y="1051"/>
                    <a:pt x="693" y="1419"/>
                    <a:pt x="448" y="1866"/>
                  </a:cubicBezTo>
                  <a:cubicBezTo>
                    <a:pt x="403" y="1944"/>
                    <a:pt x="358" y="2023"/>
                    <a:pt x="325" y="2112"/>
                  </a:cubicBezTo>
                  <a:cubicBezTo>
                    <a:pt x="112" y="2537"/>
                    <a:pt x="1" y="3028"/>
                    <a:pt x="1" y="3542"/>
                  </a:cubicBezTo>
                  <a:lnTo>
                    <a:pt x="1" y="10849"/>
                  </a:lnTo>
                  <a:lnTo>
                    <a:pt x="7609" y="10849"/>
                  </a:lnTo>
                  <a:lnTo>
                    <a:pt x="7609" y="3542"/>
                  </a:lnTo>
                  <a:cubicBezTo>
                    <a:pt x="7609" y="3028"/>
                    <a:pt x="7487" y="2537"/>
                    <a:pt x="7263" y="2112"/>
                  </a:cubicBezTo>
                  <a:cubicBezTo>
                    <a:pt x="7218" y="2023"/>
                    <a:pt x="7174" y="1956"/>
                    <a:pt x="7140" y="1866"/>
                  </a:cubicBezTo>
                  <a:cubicBezTo>
                    <a:pt x="6883" y="1419"/>
                    <a:pt x="6548" y="1051"/>
                    <a:pt x="6123" y="738"/>
                  </a:cubicBezTo>
                  <a:lnTo>
                    <a:pt x="5878" y="570"/>
                  </a:lnTo>
                  <a:cubicBezTo>
                    <a:pt x="5319" y="224"/>
                    <a:pt x="4649" y="11"/>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789325" y="3784300"/>
              <a:ext cx="357000" cy="508400"/>
            </a:xfrm>
            <a:custGeom>
              <a:avLst/>
              <a:gdLst/>
              <a:ahLst/>
              <a:cxnLst/>
              <a:rect l="l" t="t" r="r" b="b"/>
              <a:pathLst>
                <a:path w="7140" h="10168" extrusionOk="0">
                  <a:moveTo>
                    <a:pt x="3464" y="0"/>
                  </a:moveTo>
                  <a:cubicBezTo>
                    <a:pt x="2782" y="12"/>
                    <a:pt x="2145" y="202"/>
                    <a:pt x="1620" y="526"/>
                  </a:cubicBezTo>
                  <a:cubicBezTo>
                    <a:pt x="1531" y="570"/>
                    <a:pt x="1453" y="626"/>
                    <a:pt x="1386" y="682"/>
                  </a:cubicBezTo>
                  <a:cubicBezTo>
                    <a:pt x="995" y="961"/>
                    <a:pt x="671" y="1319"/>
                    <a:pt x="436" y="1743"/>
                  </a:cubicBezTo>
                  <a:cubicBezTo>
                    <a:pt x="380" y="1810"/>
                    <a:pt x="347" y="1878"/>
                    <a:pt x="313" y="1967"/>
                  </a:cubicBezTo>
                  <a:cubicBezTo>
                    <a:pt x="112" y="2369"/>
                    <a:pt x="0" y="2838"/>
                    <a:pt x="0" y="3319"/>
                  </a:cubicBezTo>
                  <a:lnTo>
                    <a:pt x="0" y="10168"/>
                  </a:lnTo>
                  <a:lnTo>
                    <a:pt x="7140" y="10168"/>
                  </a:lnTo>
                  <a:lnTo>
                    <a:pt x="7140" y="3319"/>
                  </a:lnTo>
                  <a:cubicBezTo>
                    <a:pt x="7140" y="3073"/>
                    <a:pt x="7106" y="2838"/>
                    <a:pt x="7084" y="2615"/>
                  </a:cubicBezTo>
                  <a:cubicBezTo>
                    <a:pt x="7028" y="2403"/>
                    <a:pt x="6961" y="2179"/>
                    <a:pt x="6860" y="1978"/>
                  </a:cubicBezTo>
                  <a:cubicBezTo>
                    <a:pt x="6816" y="1911"/>
                    <a:pt x="6771" y="1822"/>
                    <a:pt x="6738" y="1755"/>
                  </a:cubicBezTo>
                  <a:cubicBezTo>
                    <a:pt x="6704" y="1721"/>
                    <a:pt x="6693" y="1688"/>
                    <a:pt x="6659" y="1643"/>
                  </a:cubicBezTo>
                  <a:cubicBezTo>
                    <a:pt x="6525" y="1408"/>
                    <a:pt x="6347" y="1196"/>
                    <a:pt x="6145" y="1006"/>
                  </a:cubicBezTo>
                  <a:cubicBezTo>
                    <a:pt x="6034" y="894"/>
                    <a:pt x="5911" y="794"/>
                    <a:pt x="5788" y="693"/>
                  </a:cubicBezTo>
                  <a:cubicBezTo>
                    <a:pt x="5710" y="637"/>
                    <a:pt x="5631" y="593"/>
                    <a:pt x="5542" y="537"/>
                  </a:cubicBezTo>
                  <a:cubicBezTo>
                    <a:pt x="5263" y="380"/>
                    <a:pt x="4972" y="246"/>
                    <a:pt x="4671" y="146"/>
                  </a:cubicBezTo>
                  <a:cubicBezTo>
                    <a:pt x="4358" y="56"/>
                    <a:pt x="4034" y="0"/>
                    <a:pt x="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789325" y="3784300"/>
              <a:ext cx="357000" cy="509000"/>
            </a:xfrm>
            <a:custGeom>
              <a:avLst/>
              <a:gdLst/>
              <a:ahLst/>
              <a:cxnLst/>
              <a:rect l="l" t="t" r="r" b="b"/>
              <a:pathLst>
                <a:path w="7140" h="10180" extrusionOk="0">
                  <a:moveTo>
                    <a:pt x="3453" y="1967"/>
                  </a:moveTo>
                  <a:lnTo>
                    <a:pt x="3453" y="3877"/>
                  </a:lnTo>
                  <a:lnTo>
                    <a:pt x="1609" y="3877"/>
                  </a:lnTo>
                  <a:lnTo>
                    <a:pt x="1609" y="1967"/>
                  </a:lnTo>
                  <a:close/>
                  <a:moveTo>
                    <a:pt x="5531" y="1967"/>
                  </a:moveTo>
                  <a:lnTo>
                    <a:pt x="5531" y="3877"/>
                  </a:lnTo>
                  <a:lnTo>
                    <a:pt x="3687" y="3877"/>
                  </a:lnTo>
                  <a:lnTo>
                    <a:pt x="3687" y="1967"/>
                  </a:lnTo>
                  <a:close/>
                  <a:moveTo>
                    <a:pt x="3453" y="4123"/>
                  </a:moveTo>
                  <a:lnTo>
                    <a:pt x="3453" y="6034"/>
                  </a:lnTo>
                  <a:lnTo>
                    <a:pt x="1609" y="6034"/>
                  </a:lnTo>
                  <a:lnTo>
                    <a:pt x="1609" y="4123"/>
                  </a:lnTo>
                  <a:close/>
                  <a:moveTo>
                    <a:pt x="5520" y="4112"/>
                  </a:moveTo>
                  <a:lnTo>
                    <a:pt x="5520" y="6034"/>
                  </a:lnTo>
                  <a:lnTo>
                    <a:pt x="3676" y="6034"/>
                  </a:lnTo>
                  <a:lnTo>
                    <a:pt x="3676" y="4112"/>
                  </a:lnTo>
                  <a:close/>
                  <a:moveTo>
                    <a:pt x="3453" y="6269"/>
                  </a:moveTo>
                  <a:lnTo>
                    <a:pt x="3453" y="8179"/>
                  </a:lnTo>
                  <a:lnTo>
                    <a:pt x="1609" y="8179"/>
                  </a:lnTo>
                  <a:lnTo>
                    <a:pt x="1609" y="6269"/>
                  </a:lnTo>
                  <a:close/>
                  <a:moveTo>
                    <a:pt x="5520" y="6269"/>
                  </a:moveTo>
                  <a:lnTo>
                    <a:pt x="5520" y="8179"/>
                  </a:lnTo>
                  <a:lnTo>
                    <a:pt x="3676" y="8179"/>
                  </a:lnTo>
                  <a:lnTo>
                    <a:pt x="3676" y="6269"/>
                  </a:lnTo>
                  <a:close/>
                  <a:moveTo>
                    <a:pt x="3453" y="0"/>
                  </a:moveTo>
                  <a:lnTo>
                    <a:pt x="3453" y="1755"/>
                  </a:lnTo>
                  <a:lnTo>
                    <a:pt x="1609" y="1755"/>
                  </a:lnTo>
                  <a:lnTo>
                    <a:pt x="1609" y="537"/>
                  </a:lnTo>
                  <a:cubicBezTo>
                    <a:pt x="1520" y="593"/>
                    <a:pt x="1442" y="637"/>
                    <a:pt x="1363" y="693"/>
                  </a:cubicBezTo>
                  <a:lnTo>
                    <a:pt x="1363" y="1755"/>
                  </a:lnTo>
                  <a:lnTo>
                    <a:pt x="414" y="1755"/>
                  </a:lnTo>
                  <a:cubicBezTo>
                    <a:pt x="380" y="1822"/>
                    <a:pt x="335" y="1911"/>
                    <a:pt x="291" y="1978"/>
                  </a:cubicBezTo>
                  <a:lnTo>
                    <a:pt x="1375" y="1978"/>
                  </a:lnTo>
                  <a:lnTo>
                    <a:pt x="1375" y="3900"/>
                  </a:lnTo>
                  <a:lnTo>
                    <a:pt x="0" y="3900"/>
                  </a:lnTo>
                  <a:lnTo>
                    <a:pt x="0" y="4123"/>
                  </a:lnTo>
                  <a:lnTo>
                    <a:pt x="1375" y="4123"/>
                  </a:lnTo>
                  <a:lnTo>
                    <a:pt x="1375" y="6034"/>
                  </a:lnTo>
                  <a:lnTo>
                    <a:pt x="0" y="6034"/>
                  </a:lnTo>
                  <a:lnTo>
                    <a:pt x="0" y="6257"/>
                  </a:lnTo>
                  <a:lnTo>
                    <a:pt x="1375" y="6257"/>
                  </a:lnTo>
                  <a:lnTo>
                    <a:pt x="1375" y="8168"/>
                  </a:lnTo>
                  <a:lnTo>
                    <a:pt x="0" y="8168"/>
                  </a:lnTo>
                  <a:lnTo>
                    <a:pt x="0" y="8391"/>
                  </a:lnTo>
                  <a:lnTo>
                    <a:pt x="1375" y="8391"/>
                  </a:lnTo>
                  <a:lnTo>
                    <a:pt x="1375" y="10157"/>
                  </a:lnTo>
                  <a:lnTo>
                    <a:pt x="1609" y="10157"/>
                  </a:lnTo>
                  <a:lnTo>
                    <a:pt x="1609" y="8391"/>
                  </a:lnTo>
                  <a:lnTo>
                    <a:pt x="3453" y="8391"/>
                  </a:lnTo>
                  <a:lnTo>
                    <a:pt x="3453" y="10157"/>
                  </a:lnTo>
                  <a:lnTo>
                    <a:pt x="3687" y="10157"/>
                  </a:lnTo>
                  <a:lnTo>
                    <a:pt x="3687" y="8425"/>
                  </a:lnTo>
                  <a:lnTo>
                    <a:pt x="5531" y="8425"/>
                  </a:lnTo>
                  <a:lnTo>
                    <a:pt x="5531" y="10179"/>
                  </a:lnTo>
                  <a:lnTo>
                    <a:pt x="5766" y="10179"/>
                  </a:lnTo>
                  <a:lnTo>
                    <a:pt x="5766" y="8425"/>
                  </a:lnTo>
                  <a:lnTo>
                    <a:pt x="7140" y="8425"/>
                  </a:lnTo>
                  <a:lnTo>
                    <a:pt x="7140" y="8201"/>
                  </a:lnTo>
                  <a:lnTo>
                    <a:pt x="5766" y="8201"/>
                  </a:lnTo>
                  <a:lnTo>
                    <a:pt x="5766" y="6280"/>
                  </a:lnTo>
                  <a:lnTo>
                    <a:pt x="7140" y="6280"/>
                  </a:lnTo>
                  <a:lnTo>
                    <a:pt x="7140" y="6056"/>
                  </a:lnTo>
                  <a:lnTo>
                    <a:pt x="5766" y="6056"/>
                  </a:lnTo>
                  <a:lnTo>
                    <a:pt x="5766" y="4123"/>
                  </a:lnTo>
                  <a:lnTo>
                    <a:pt x="7140" y="4123"/>
                  </a:lnTo>
                  <a:lnTo>
                    <a:pt x="7140" y="3900"/>
                  </a:lnTo>
                  <a:lnTo>
                    <a:pt x="5766" y="3900"/>
                  </a:lnTo>
                  <a:lnTo>
                    <a:pt x="5766" y="1978"/>
                  </a:lnTo>
                  <a:lnTo>
                    <a:pt x="6849" y="1978"/>
                  </a:lnTo>
                  <a:cubicBezTo>
                    <a:pt x="6805" y="1900"/>
                    <a:pt x="6771" y="1822"/>
                    <a:pt x="6715" y="1755"/>
                  </a:cubicBezTo>
                  <a:lnTo>
                    <a:pt x="5766" y="1755"/>
                  </a:lnTo>
                  <a:lnTo>
                    <a:pt x="5766" y="693"/>
                  </a:lnTo>
                  <a:cubicBezTo>
                    <a:pt x="5698" y="637"/>
                    <a:pt x="5620" y="581"/>
                    <a:pt x="5531" y="537"/>
                  </a:cubicBezTo>
                  <a:lnTo>
                    <a:pt x="5531" y="1755"/>
                  </a:lnTo>
                  <a:lnTo>
                    <a:pt x="3687" y="1755"/>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830675" y="3865300"/>
              <a:ext cx="311200" cy="427400"/>
            </a:xfrm>
            <a:custGeom>
              <a:avLst/>
              <a:gdLst/>
              <a:ahLst/>
              <a:cxnLst/>
              <a:rect l="l" t="t" r="r" b="b"/>
              <a:pathLst>
                <a:path w="6224" h="8548" extrusionOk="0">
                  <a:moveTo>
                    <a:pt x="5810" y="1"/>
                  </a:moveTo>
                  <a:cubicBezTo>
                    <a:pt x="3911" y="2771"/>
                    <a:pt x="1888" y="5766"/>
                    <a:pt x="0" y="8548"/>
                  </a:cubicBezTo>
                  <a:lnTo>
                    <a:pt x="1073" y="8548"/>
                  </a:lnTo>
                  <a:cubicBezTo>
                    <a:pt x="2749" y="6090"/>
                    <a:pt x="4547" y="3431"/>
                    <a:pt x="6223" y="973"/>
                  </a:cubicBezTo>
                  <a:cubicBezTo>
                    <a:pt x="6168" y="760"/>
                    <a:pt x="6101" y="548"/>
                    <a:pt x="6000" y="347"/>
                  </a:cubicBezTo>
                  <a:cubicBezTo>
                    <a:pt x="5944" y="224"/>
                    <a:pt x="5877" y="112"/>
                    <a:pt x="581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789325" y="3791000"/>
              <a:ext cx="306200" cy="492800"/>
            </a:xfrm>
            <a:custGeom>
              <a:avLst/>
              <a:gdLst/>
              <a:ahLst/>
              <a:cxnLst/>
              <a:rect l="l" t="t" r="r" b="b"/>
              <a:pathLst>
                <a:path w="6124" h="9856" extrusionOk="0">
                  <a:moveTo>
                    <a:pt x="4648" y="1"/>
                  </a:moveTo>
                  <a:cubicBezTo>
                    <a:pt x="3162" y="2202"/>
                    <a:pt x="1497" y="4637"/>
                    <a:pt x="0" y="6838"/>
                  </a:cubicBezTo>
                  <a:lnTo>
                    <a:pt x="0" y="9855"/>
                  </a:lnTo>
                  <a:cubicBezTo>
                    <a:pt x="2000" y="6905"/>
                    <a:pt x="4123" y="3799"/>
                    <a:pt x="6123" y="861"/>
                  </a:cubicBezTo>
                  <a:cubicBezTo>
                    <a:pt x="6011" y="749"/>
                    <a:pt x="5900" y="637"/>
                    <a:pt x="5766" y="548"/>
                  </a:cubicBezTo>
                  <a:cubicBezTo>
                    <a:pt x="5430" y="302"/>
                    <a:pt x="5062" y="112"/>
                    <a:pt x="4648"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2694925" y="3020050"/>
              <a:ext cx="636350" cy="396700"/>
            </a:xfrm>
            <a:custGeom>
              <a:avLst/>
              <a:gdLst/>
              <a:ahLst/>
              <a:cxnLst/>
              <a:rect l="l" t="t" r="r" b="b"/>
              <a:pathLst>
                <a:path w="12727" h="7934" extrusionOk="0">
                  <a:moveTo>
                    <a:pt x="6280" y="1"/>
                  </a:moveTo>
                  <a:lnTo>
                    <a:pt x="0" y="3967"/>
                  </a:lnTo>
                  <a:lnTo>
                    <a:pt x="0" y="7934"/>
                  </a:lnTo>
                  <a:lnTo>
                    <a:pt x="12726" y="7934"/>
                  </a:lnTo>
                  <a:lnTo>
                    <a:pt x="12726" y="3967"/>
                  </a:lnTo>
                  <a:lnTo>
                    <a:pt x="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2710575" y="3040750"/>
              <a:ext cx="603950" cy="360350"/>
            </a:xfrm>
            <a:custGeom>
              <a:avLst/>
              <a:gdLst/>
              <a:ahLst/>
              <a:cxnLst/>
              <a:rect l="l" t="t" r="r" b="b"/>
              <a:pathLst>
                <a:path w="12079" h="7207" extrusionOk="0">
                  <a:moveTo>
                    <a:pt x="5944" y="0"/>
                  </a:moveTo>
                  <a:lnTo>
                    <a:pt x="5877" y="34"/>
                  </a:lnTo>
                  <a:lnTo>
                    <a:pt x="4626" y="838"/>
                  </a:lnTo>
                  <a:lnTo>
                    <a:pt x="3989" y="1240"/>
                  </a:lnTo>
                  <a:lnTo>
                    <a:pt x="3654" y="1453"/>
                  </a:lnTo>
                  <a:lnTo>
                    <a:pt x="1777" y="2637"/>
                  </a:lnTo>
                  <a:lnTo>
                    <a:pt x="1453" y="2849"/>
                  </a:lnTo>
                  <a:lnTo>
                    <a:pt x="0" y="3765"/>
                  </a:lnTo>
                  <a:lnTo>
                    <a:pt x="0" y="7207"/>
                  </a:lnTo>
                  <a:lnTo>
                    <a:pt x="12078" y="7207"/>
                  </a:lnTo>
                  <a:lnTo>
                    <a:pt x="12078" y="3765"/>
                  </a:lnTo>
                  <a:lnTo>
                    <a:pt x="10637" y="2872"/>
                  </a:lnTo>
                  <a:lnTo>
                    <a:pt x="10302" y="2682"/>
                  </a:lnTo>
                  <a:lnTo>
                    <a:pt x="8425" y="1520"/>
                  </a:lnTo>
                  <a:lnTo>
                    <a:pt x="8101" y="1319"/>
                  </a:lnTo>
                  <a:lnTo>
                    <a:pt x="7922" y="1207"/>
                  </a:lnTo>
                  <a:lnTo>
                    <a:pt x="7162" y="749"/>
                  </a:lnTo>
                  <a:lnTo>
                    <a:pt x="6536" y="358"/>
                  </a:lnTo>
                  <a:lnTo>
                    <a:pt x="6201" y="168"/>
                  </a:lnTo>
                  <a:lnTo>
                    <a:pt x="5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2783175" y="3172550"/>
              <a:ext cx="16250" cy="228550"/>
            </a:xfrm>
            <a:custGeom>
              <a:avLst/>
              <a:gdLst/>
              <a:ahLst/>
              <a:cxnLst/>
              <a:rect l="l" t="t" r="r" b="b"/>
              <a:pathLst>
                <a:path w="325" h="4571" extrusionOk="0">
                  <a:moveTo>
                    <a:pt x="325" y="1"/>
                  </a:moveTo>
                  <a:lnTo>
                    <a:pt x="1" y="213"/>
                  </a:lnTo>
                  <a:lnTo>
                    <a:pt x="1" y="4571"/>
                  </a:lnTo>
                  <a:lnTo>
                    <a:pt x="325" y="4571"/>
                  </a:lnTo>
                  <a:lnTo>
                    <a:pt x="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2893225" y="3102750"/>
              <a:ext cx="16800" cy="298350"/>
            </a:xfrm>
            <a:custGeom>
              <a:avLst/>
              <a:gdLst/>
              <a:ahLst/>
              <a:cxnLst/>
              <a:rect l="l" t="t" r="r" b="b"/>
              <a:pathLst>
                <a:path w="336" h="5967" extrusionOk="0">
                  <a:moveTo>
                    <a:pt x="336" y="0"/>
                  </a:moveTo>
                  <a:lnTo>
                    <a:pt x="1" y="213"/>
                  </a:lnTo>
                  <a:lnTo>
                    <a:pt x="1" y="1587"/>
                  </a:lnTo>
                  <a:lnTo>
                    <a:pt x="1" y="5051"/>
                  </a:lnTo>
                  <a:lnTo>
                    <a:pt x="1" y="5967"/>
                  </a:lnTo>
                  <a:lnTo>
                    <a:pt x="336" y="5967"/>
                  </a:lnTo>
                  <a:lnTo>
                    <a:pt x="336" y="4380"/>
                  </a:lnTo>
                  <a:lnTo>
                    <a:pt x="336" y="905"/>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115575" y="3106650"/>
              <a:ext cx="16250" cy="294450"/>
            </a:xfrm>
            <a:custGeom>
              <a:avLst/>
              <a:gdLst/>
              <a:ahLst/>
              <a:cxnLst/>
              <a:rect l="l" t="t" r="r" b="b"/>
              <a:pathLst>
                <a:path w="325" h="5889" extrusionOk="0">
                  <a:moveTo>
                    <a:pt x="1" y="1"/>
                  </a:moveTo>
                  <a:lnTo>
                    <a:pt x="1" y="5889"/>
                  </a:lnTo>
                  <a:lnTo>
                    <a:pt x="325" y="5889"/>
                  </a:lnTo>
                  <a:lnTo>
                    <a:pt x="325" y="2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3225625" y="3174800"/>
              <a:ext cx="16800" cy="226300"/>
            </a:xfrm>
            <a:custGeom>
              <a:avLst/>
              <a:gdLst/>
              <a:ahLst/>
              <a:cxnLst/>
              <a:rect l="l" t="t" r="r" b="b"/>
              <a:pathLst>
                <a:path w="336" h="4526" extrusionOk="0">
                  <a:moveTo>
                    <a:pt x="1" y="1"/>
                  </a:moveTo>
                  <a:lnTo>
                    <a:pt x="1" y="4526"/>
                  </a:lnTo>
                  <a:lnTo>
                    <a:pt x="336" y="4526"/>
                  </a:lnTo>
                  <a:lnTo>
                    <a:pt x="336" y="1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3004425" y="3040750"/>
              <a:ext cx="16250" cy="360350"/>
            </a:xfrm>
            <a:custGeom>
              <a:avLst/>
              <a:gdLst/>
              <a:ahLst/>
              <a:cxnLst/>
              <a:rect l="l" t="t" r="r" b="b"/>
              <a:pathLst>
                <a:path w="325" h="7207" extrusionOk="0">
                  <a:moveTo>
                    <a:pt x="67" y="0"/>
                  </a:moveTo>
                  <a:lnTo>
                    <a:pt x="0" y="34"/>
                  </a:lnTo>
                  <a:lnTo>
                    <a:pt x="0" y="1710"/>
                  </a:lnTo>
                  <a:lnTo>
                    <a:pt x="0" y="3408"/>
                  </a:lnTo>
                  <a:lnTo>
                    <a:pt x="0" y="5441"/>
                  </a:lnTo>
                  <a:lnTo>
                    <a:pt x="0" y="7207"/>
                  </a:lnTo>
                  <a:lnTo>
                    <a:pt x="324" y="7207"/>
                  </a:lnTo>
                  <a:lnTo>
                    <a:pt x="324" y="4760"/>
                  </a:lnTo>
                  <a:lnTo>
                    <a:pt x="324" y="2715"/>
                  </a:lnTo>
                  <a:lnTo>
                    <a:pt x="324" y="1028"/>
                  </a:lnTo>
                  <a:lnTo>
                    <a:pt x="324" y="1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3406625" y="3271450"/>
              <a:ext cx="55950" cy="172100"/>
            </a:xfrm>
            <a:custGeom>
              <a:avLst/>
              <a:gdLst/>
              <a:ahLst/>
              <a:cxnLst/>
              <a:rect l="l" t="t" r="r" b="b"/>
              <a:pathLst>
                <a:path w="1119" h="3442" extrusionOk="0">
                  <a:moveTo>
                    <a:pt x="1" y="1"/>
                  </a:moveTo>
                  <a:lnTo>
                    <a:pt x="1" y="2380"/>
                  </a:lnTo>
                  <a:lnTo>
                    <a:pt x="1" y="3442"/>
                  </a:lnTo>
                  <a:lnTo>
                    <a:pt x="347" y="2380"/>
                  </a:lnTo>
                  <a:lnTo>
                    <a:pt x="1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2563075" y="3271450"/>
              <a:ext cx="56450" cy="172100"/>
            </a:xfrm>
            <a:custGeom>
              <a:avLst/>
              <a:gdLst/>
              <a:ahLst/>
              <a:cxnLst/>
              <a:rect l="l" t="t" r="r" b="b"/>
              <a:pathLst>
                <a:path w="1129" h="3442" extrusionOk="0">
                  <a:moveTo>
                    <a:pt x="0" y="1"/>
                  </a:moveTo>
                  <a:lnTo>
                    <a:pt x="783" y="2380"/>
                  </a:lnTo>
                  <a:lnTo>
                    <a:pt x="1129" y="3442"/>
                  </a:lnTo>
                  <a:lnTo>
                    <a:pt x="1129" y="2380"/>
                  </a:lnTo>
                  <a:lnTo>
                    <a:pt x="112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2619475" y="2952450"/>
              <a:ext cx="787200" cy="245850"/>
            </a:xfrm>
            <a:custGeom>
              <a:avLst/>
              <a:gdLst/>
              <a:ahLst/>
              <a:cxnLst/>
              <a:rect l="l" t="t" r="r" b="b"/>
              <a:pathLst>
                <a:path w="15744" h="4917" extrusionOk="0">
                  <a:moveTo>
                    <a:pt x="7766" y="1"/>
                  </a:moveTo>
                  <a:lnTo>
                    <a:pt x="1" y="4917"/>
                  </a:lnTo>
                  <a:lnTo>
                    <a:pt x="7766" y="280"/>
                  </a:lnTo>
                  <a:lnTo>
                    <a:pt x="15744" y="4917"/>
                  </a:lnTo>
                  <a:lnTo>
                    <a:pt x="7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2325625" y="3550200"/>
              <a:ext cx="2032450" cy="141400"/>
            </a:xfrm>
            <a:custGeom>
              <a:avLst/>
              <a:gdLst/>
              <a:ahLst/>
              <a:cxnLst/>
              <a:rect l="l" t="t" r="r" b="b"/>
              <a:pathLst>
                <a:path w="40649" h="2828" extrusionOk="0">
                  <a:moveTo>
                    <a:pt x="1" y="1"/>
                  </a:moveTo>
                  <a:lnTo>
                    <a:pt x="1" y="2828"/>
                  </a:lnTo>
                  <a:lnTo>
                    <a:pt x="40648" y="2828"/>
                  </a:lnTo>
                  <a:lnTo>
                    <a:pt x="40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2572025" y="3550200"/>
              <a:ext cx="183850" cy="141400"/>
            </a:xfrm>
            <a:custGeom>
              <a:avLst/>
              <a:gdLst/>
              <a:ahLst/>
              <a:cxnLst/>
              <a:rect l="l" t="t" r="r" b="b"/>
              <a:pathLst>
                <a:path w="3677" h="2828" extrusionOk="0">
                  <a:moveTo>
                    <a:pt x="2034" y="1"/>
                  </a:moveTo>
                  <a:lnTo>
                    <a:pt x="0" y="2828"/>
                  </a:lnTo>
                  <a:lnTo>
                    <a:pt x="1654" y="2828"/>
                  </a:lnTo>
                  <a:lnTo>
                    <a:pt x="3676"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2677575" y="3550200"/>
              <a:ext cx="142550" cy="141400"/>
            </a:xfrm>
            <a:custGeom>
              <a:avLst/>
              <a:gdLst/>
              <a:ahLst/>
              <a:cxnLst/>
              <a:rect l="l" t="t" r="r" b="b"/>
              <a:pathLst>
                <a:path w="2851" h="2828" extrusionOk="0">
                  <a:moveTo>
                    <a:pt x="2023" y="1"/>
                  </a:moveTo>
                  <a:lnTo>
                    <a:pt x="1" y="2828"/>
                  </a:lnTo>
                  <a:lnTo>
                    <a:pt x="828" y="2828"/>
                  </a:lnTo>
                  <a:lnTo>
                    <a:pt x="2850"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002175" y="3550200"/>
              <a:ext cx="183300" cy="141400"/>
            </a:xfrm>
            <a:custGeom>
              <a:avLst/>
              <a:gdLst/>
              <a:ahLst/>
              <a:cxnLst/>
              <a:rect l="l" t="t" r="r" b="b"/>
              <a:pathLst>
                <a:path w="3666" h="2828" extrusionOk="0">
                  <a:moveTo>
                    <a:pt x="2034" y="1"/>
                  </a:moveTo>
                  <a:lnTo>
                    <a:pt x="0" y="2828"/>
                  </a:lnTo>
                  <a:lnTo>
                    <a:pt x="1654"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107775" y="3550200"/>
              <a:ext cx="142500" cy="141400"/>
            </a:xfrm>
            <a:custGeom>
              <a:avLst/>
              <a:gdLst/>
              <a:ahLst/>
              <a:cxnLst/>
              <a:rect l="l" t="t" r="r" b="b"/>
              <a:pathLst>
                <a:path w="2850" h="2828" extrusionOk="0">
                  <a:moveTo>
                    <a:pt x="2022" y="1"/>
                  </a:moveTo>
                  <a:lnTo>
                    <a:pt x="0" y="2828"/>
                  </a:lnTo>
                  <a:lnTo>
                    <a:pt x="827" y="2828"/>
                  </a:lnTo>
                  <a:lnTo>
                    <a:pt x="2849"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3435125" y="3550200"/>
              <a:ext cx="183300" cy="141400"/>
            </a:xfrm>
            <a:custGeom>
              <a:avLst/>
              <a:gdLst/>
              <a:ahLst/>
              <a:cxnLst/>
              <a:rect l="l" t="t" r="r" b="b"/>
              <a:pathLst>
                <a:path w="3666" h="2828" extrusionOk="0">
                  <a:moveTo>
                    <a:pt x="2034" y="1"/>
                  </a:moveTo>
                  <a:lnTo>
                    <a:pt x="1" y="2828"/>
                  </a:lnTo>
                  <a:lnTo>
                    <a:pt x="1632" y="2828"/>
                  </a:lnTo>
                  <a:lnTo>
                    <a:pt x="3665"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3540725" y="3550200"/>
              <a:ext cx="141950" cy="141400"/>
            </a:xfrm>
            <a:custGeom>
              <a:avLst/>
              <a:gdLst/>
              <a:ahLst/>
              <a:cxnLst/>
              <a:rect l="l" t="t" r="r" b="b"/>
              <a:pathLst>
                <a:path w="2839" h="2828" extrusionOk="0">
                  <a:moveTo>
                    <a:pt x="2023" y="1"/>
                  </a:moveTo>
                  <a:lnTo>
                    <a:pt x="0" y="2828"/>
                  </a:lnTo>
                  <a:lnTo>
                    <a:pt x="827" y="2828"/>
                  </a:lnTo>
                  <a:lnTo>
                    <a:pt x="2838"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947975" y="3550200"/>
              <a:ext cx="182700" cy="141400"/>
            </a:xfrm>
            <a:custGeom>
              <a:avLst/>
              <a:gdLst/>
              <a:ahLst/>
              <a:cxnLst/>
              <a:rect l="l" t="t" r="r" b="b"/>
              <a:pathLst>
                <a:path w="3654" h="2828" extrusionOk="0">
                  <a:moveTo>
                    <a:pt x="2023" y="1"/>
                  </a:moveTo>
                  <a:lnTo>
                    <a:pt x="0" y="2828"/>
                  </a:lnTo>
                  <a:lnTo>
                    <a:pt x="1632" y="2828"/>
                  </a:lnTo>
                  <a:lnTo>
                    <a:pt x="3654"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053575" y="3550200"/>
              <a:ext cx="141350" cy="141400"/>
            </a:xfrm>
            <a:custGeom>
              <a:avLst/>
              <a:gdLst/>
              <a:ahLst/>
              <a:cxnLst/>
              <a:rect l="l" t="t" r="r" b="b"/>
              <a:pathLst>
                <a:path w="2827" h="2828" extrusionOk="0">
                  <a:moveTo>
                    <a:pt x="2022" y="1"/>
                  </a:moveTo>
                  <a:lnTo>
                    <a:pt x="0" y="2828"/>
                  </a:lnTo>
                  <a:lnTo>
                    <a:pt x="816" y="2828"/>
                  </a:lnTo>
                  <a:lnTo>
                    <a:pt x="2827" y="1"/>
                  </a:lnTo>
                  <a:close/>
                </a:path>
              </a:pathLst>
            </a:custGeom>
            <a:solidFill>
              <a:srgbClr val="FFFFFF">
                <a:alpha val="6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358025" y="3863050"/>
              <a:ext cx="307300" cy="550900"/>
            </a:xfrm>
            <a:custGeom>
              <a:avLst/>
              <a:gdLst/>
              <a:ahLst/>
              <a:cxnLst/>
              <a:rect l="l" t="t" r="r" b="b"/>
              <a:pathLst>
                <a:path w="6146" h="11018" extrusionOk="0">
                  <a:moveTo>
                    <a:pt x="0" y="1"/>
                  </a:moveTo>
                  <a:lnTo>
                    <a:pt x="0" y="11017"/>
                  </a:lnTo>
                  <a:lnTo>
                    <a:pt x="6146" y="11017"/>
                  </a:lnTo>
                  <a:lnTo>
                    <a:pt x="3810" y="2325"/>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635125" y="1296050"/>
              <a:ext cx="533000" cy="722400"/>
            </a:xfrm>
            <a:custGeom>
              <a:avLst/>
              <a:gdLst/>
              <a:ahLst/>
              <a:cxnLst/>
              <a:rect l="l" t="t" r="r" b="b"/>
              <a:pathLst>
                <a:path w="10660" h="14448" extrusionOk="0">
                  <a:moveTo>
                    <a:pt x="5632" y="1"/>
                  </a:moveTo>
                  <a:cubicBezTo>
                    <a:pt x="4760" y="1"/>
                    <a:pt x="4045" y="716"/>
                    <a:pt x="4045" y="1576"/>
                  </a:cubicBezTo>
                  <a:cubicBezTo>
                    <a:pt x="4045" y="1688"/>
                    <a:pt x="4067" y="1800"/>
                    <a:pt x="4090" y="1900"/>
                  </a:cubicBezTo>
                  <a:cubicBezTo>
                    <a:pt x="4012" y="1889"/>
                    <a:pt x="3933" y="1878"/>
                    <a:pt x="3855" y="1878"/>
                  </a:cubicBezTo>
                  <a:cubicBezTo>
                    <a:pt x="3542" y="1878"/>
                    <a:pt x="3241" y="1967"/>
                    <a:pt x="2984" y="2124"/>
                  </a:cubicBezTo>
                  <a:cubicBezTo>
                    <a:pt x="2682" y="1733"/>
                    <a:pt x="2202" y="1487"/>
                    <a:pt x="1676" y="1487"/>
                  </a:cubicBezTo>
                  <a:cubicBezTo>
                    <a:pt x="749" y="1487"/>
                    <a:pt x="0" y="2235"/>
                    <a:pt x="0" y="3163"/>
                  </a:cubicBezTo>
                  <a:cubicBezTo>
                    <a:pt x="0" y="3576"/>
                    <a:pt x="157" y="3956"/>
                    <a:pt x="403" y="4247"/>
                  </a:cubicBezTo>
                  <a:lnTo>
                    <a:pt x="403" y="4347"/>
                  </a:lnTo>
                  <a:cubicBezTo>
                    <a:pt x="403" y="5196"/>
                    <a:pt x="1073" y="5878"/>
                    <a:pt x="1911" y="5923"/>
                  </a:cubicBezTo>
                  <a:cubicBezTo>
                    <a:pt x="1844" y="6146"/>
                    <a:pt x="1788" y="6381"/>
                    <a:pt x="1788" y="6626"/>
                  </a:cubicBezTo>
                  <a:cubicBezTo>
                    <a:pt x="1788" y="7375"/>
                    <a:pt x="2224" y="8034"/>
                    <a:pt x="2838" y="8369"/>
                  </a:cubicBezTo>
                  <a:cubicBezTo>
                    <a:pt x="2481" y="8705"/>
                    <a:pt x="2280" y="9174"/>
                    <a:pt x="2280" y="9699"/>
                  </a:cubicBezTo>
                  <a:cubicBezTo>
                    <a:pt x="2280" y="10593"/>
                    <a:pt x="2917" y="11341"/>
                    <a:pt x="3755" y="11520"/>
                  </a:cubicBezTo>
                  <a:cubicBezTo>
                    <a:pt x="3632" y="11710"/>
                    <a:pt x="3565" y="11934"/>
                    <a:pt x="3565" y="12168"/>
                  </a:cubicBezTo>
                  <a:cubicBezTo>
                    <a:pt x="3565" y="12827"/>
                    <a:pt x="4090" y="13353"/>
                    <a:pt x="4749" y="13353"/>
                  </a:cubicBezTo>
                  <a:cubicBezTo>
                    <a:pt x="4794" y="13353"/>
                    <a:pt x="4827" y="13341"/>
                    <a:pt x="4872" y="13341"/>
                  </a:cubicBezTo>
                  <a:cubicBezTo>
                    <a:pt x="4861" y="13408"/>
                    <a:pt x="4850" y="13475"/>
                    <a:pt x="4850" y="13554"/>
                  </a:cubicBezTo>
                  <a:cubicBezTo>
                    <a:pt x="4850" y="14056"/>
                    <a:pt x="5241" y="14448"/>
                    <a:pt x="5743" y="14448"/>
                  </a:cubicBezTo>
                  <a:cubicBezTo>
                    <a:pt x="6246" y="14448"/>
                    <a:pt x="6637" y="14034"/>
                    <a:pt x="6637" y="13554"/>
                  </a:cubicBezTo>
                  <a:cubicBezTo>
                    <a:pt x="6637" y="13520"/>
                    <a:pt x="6615" y="13498"/>
                    <a:pt x="6615" y="13464"/>
                  </a:cubicBezTo>
                  <a:cubicBezTo>
                    <a:pt x="7028" y="13308"/>
                    <a:pt x="7319" y="12917"/>
                    <a:pt x="7319" y="12459"/>
                  </a:cubicBezTo>
                  <a:cubicBezTo>
                    <a:pt x="7319" y="12325"/>
                    <a:pt x="7274" y="12179"/>
                    <a:pt x="7229" y="12068"/>
                  </a:cubicBezTo>
                  <a:cubicBezTo>
                    <a:pt x="7766" y="12057"/>
                    <a:pt x="8201" y="11621"/>
                    <a:pt x="8201" y="11073"/>
                  </a:cubicBezTo>
                  <a:cubicBezTo>
                    <a:pt x="8201" y="10984"/>
                    <a:pt x="8179" y="10883"/>
                    <a:pt x="8157" y="10794"/>
                  </a:cubicBezTo>
                  <a:cubicBezTo>
                    <a:pt x="8883" y="10459"/>
                    <a:pt x="9386" y="9733"/>
                    <a:pt x="9386" y="8895"/>
                  </a:cubicBezTo>
                  <a:cubicBezTo>
                    <a:pt x="9386" y="8392"/>
                    <a:pt x="9207" y="7934"/>
                    <a:pt x="8905" y="7587"/>
                  </a:cubicBezTo>
                  <a:cubicBezTo>
                    <a:pt x="9408" y="7375"/>
                    <a:pt x="9844" y="7029"/>
                    <a:pt x="10157" y="6582"/>
                  </a:cubicBezTo>
                  <a:cubicBezTo>
                    <a:pt x="10179" y="6537"/>
                    <a:pt x="10213" y="6515"/>
                    <a:pt x="10224" y="6470"/>
                  </a:cubicBezTo>
                  <a:cubicBezTo>
                    <a:pt x="10280" y="6381"/>
                    <a:pt x="10324" y="6314"/>
                    <a:pt x="10358" y="6235"/>
                  </a:cubicBezTo>
                  <a:cubicBezTo>
                    <a:pt x="10391" y="6157"/>
                    <a:pt x="10414" y="6101"/>
                    <a:pt x="10447" y="6034"/>
                  </a:cubicBezTo>
                  <a:cubicBezTo>
                    <a:pt x="10470" y="5967"/>
                    <a:pt x="10503" y="5911"/>
                    <a:pt x="10514" y="5844"/>
                  </a:cubicBezTo>
                  <a:cubicBezTo>
                    <a:pt x="10525" y="5788"/>
                    <a:pt x="10548" y="5744"/>
                    <a:pt x="10559" y="5688"/>
                  </a:cubicBezTo>
                  <a:cubicBezTo>
                    <a:pt x="10604" y="5543"/>
                    <a:pt x="10626" y="5375"/>
                    <a:pt x="10637" y="5230"/>
                  </a:cubicBezTo>
                  <a:cubicBezTo>
                    <a:pt x="10660" y="5185"/>
                    <a:pt x="10660" y="5129"/>
                    <a:pt x="10660" y="5073"/>
                  </a:cubicBezTo>
                  <a:lnTo>
                    <a:pt x="10660" y="5029"/>
                  </a:lnTo>
                  <a:lnTo>
                    <a:pt x="10660" y="4928"/>
                  </a:lnTo>
                  <a:cubicBezTo>
                    <a:pt x="10660" y="3353"/>
                    <a:pt x="9375" y="2068"/>
                    <a:pt x="7810" y="2068"/>
                  </a:cubicBezTo>
                  <a:cubicBezTo>
                    <a:pt x="7553" y="2068"/>
                    <a:pt x="7319" y="2113"/>
                    <a:pt x="7095" y="2168"/>
                  </a:cubicBezTo>
                  <a:cubicBezTo>
                    <a:pt x="7162" y="1990"/>
                    <a:pt x="7207" y="1788"/>
                    <a:pt x="7207" y="1576"/>
                  </a:cubicBezTo>
                  <a:cubicBezTo>
                    <a:pt x="7207" y="716"/>
                    <a:pt x="6492" y="1"/>
                    <a:pt x="5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3813325" y="1399400"/>
              <a:ext cx="354800" cy="619050"/>
            </a:xfrm>
            <a:custGeom>
              <a:avLst/>
              <a:gdLst/>
              <a:ahLst/>
              <a:cxnLst/>
              <a:rect l="l" t="t" r="r" b="b"/>
              <a:pathLst>
                <a:path w="7096" h="12381" extrusionOk="0">
                  <a:moveTo>
                    <a:pt x="4258" y="1"/>
                  </a:moveTo>
                  <a:cubicBezTo>
                    <a:pt x="4001" y="1"/>
                    <a:pt x="3766" y="46"/>
                    <a:pt x="3543" y="101"/>
                  </a:cubicBezTo>
                  <a:cubicBezTo>
                    <a:pt x="3721" y="202"/>
                    <a:pt x="3889" y="314"/>
                    <a:pt x="4045" y="425"/>
                  </a:cubicBezTo>
                  <a:cubicBezTo>
                    <a:pt x="4816" y="962"/>
                    <a:pt x="5196" y="1822"/>
                    <a:pt x="5196" y="2660"/>
                  </a:cubicBezTo>
                  <a:cubicBezTo>
                    <a:pt x="5196" y="3688"/>
                    <a:pt x="4615" y="4705"/>
                    <a:pt x="3543" y="5140"/>
                  </a:cubicBezTo>
                  <a:cubicBezTo>
                    <a:pt x="4023" y="5755"/>
                    <a:pt x="4280" y="6459"/>
                    <a:pt x="4191" y="7319"/>
                  </a:cubicBezTo>
                  <a:lnTo>
                    <a:pt x="4191" y="7353"/>
                  </a:lnTo>
                  <a:cubicBezTo>
                    <a:pt x="4097" y="8399"/>
                    <a:pt x="3169" y="9140"/>
                    <a:pt x="2168" y="9140"/>
                  </a:cubicBezTo>
                  <a:cubicBezTo>
                    <a:pt x="1972" y="9140"/>
                    <a:pt x="1772" y="9112"/>
                    <a:pt x="1576" y="9051"/>
                  </a:cubicBezTo>
                  <a:cubicBezTo>
                    <a:pt x="1431" y="9006"/>
                    <a:pt x="1286" y="8950"/>
                    <a:pt x="1140" y="8883"/>
                  </a:cubicBezTo>
                  <a:cubicBezTo>
                    <a:pt x="1054" y="8866"/>
                    <a:pt x="973" y="8858"/>
                    <a:pt x="897" y="8858"/>
                  </a:cubicBezTo>
                  <a:cubicBezTo>
                    <a:pt x="523" y="8858"/>
                    <a:pt x="284" y="9063"/>
                    <a:pt x="191" y="9453"/>
                  </a:cubicBezTo>
                  <a:cubicBezTo>
                    <a:pt x="68" y="9643"/>
                    <a:pt x="1" y="9867"/>
                    <a:pt x="1" y="10101"/>
                  </a:cubicBezTo>
                  <a:cubicBezTo>
                    <a:pt x="1" y="10760"/>
                    <a:pt x="526" y="11286"/>
                    <a:pt x="1185" y="11286"/>
                  </a:cubicBezTo>
                  <a:cubicBezTo>
                    <a:pt x="1230" y="11286"/>
                    <a:pt x="1263" y="11274"/>
                    <a:pt x="1308" y="11274"/>
                  </a:cubicBezTo>
                  <a:cubicBezTo>
                    <a:pt x="1297" y="11341"/>
                    <a:pt x="1286" y="11408"/>
                    <a:pt x="1286" y="11487"/>
                  </a:cubicBezTo>
                  <a:cubicBezTo>
                    <a:pt x="1286" y="11989"/>
                    <a:pt x="1677" y="12381"/>
                    <a:pt x="2179" y="12381"/>
                  </a:cubicBezTo>
                  <a:cubicBezTo>
                    <a:pt x="2682" y="12381"/>
                    <a:pt x="3073" y="11967"/>
                    <a:pt x="3073" y="11487"/>
                  </a:cubicBezTo>
                  <a:cubicBezTo>
                    <a:pt x="3073" y="11453"/>
                    <a:pt x="3051" y="11431"/>
                    <a:pt x="3051" y="11397"/>
                  </a:cubicBezTo>
                  <a:cubicBezTo>
                    <a:pt x="3464" y="11241"/>
                    <a:pt x="3755" y="10850"/>
                    <a:pt x="3755" y="10392"/>
                  </a:cubicBezTo>
                  <a:cubicBezTo>
                    <a:pt x="3755" y="10258"/>
                    <a:pt x="3710" y="10112"/>
                    <a:pt x="3665" y="10001"/>
                  </a:cubicBezTo>
                  <a:cubicBezTo>
                    <a:pt x="4202" y="9990"/>
                    <a:pt x="4637" y="9554"/>
                    <a:pt x="4637" y="9006"/>
                  </a:cubicBezTo>
                  <a:cubicBezTo>
                    <a:pt x="4637" y="8917"/>
                    <a:pt x="4615" y="8816"/>
                    <a:pt x="4593" y="8727"/>
                  </a:cubicBezTo>
                  <a:cubicBezTo>
                    <a:pt x="5319" y="8392"/>
                    <a:pt x="5822" y="7666"/>
                    <a:pt x="5822" y="6828"/>
                  </a:cubicBezTo>
                  <a:cubicBezTo>
                    <a:pt x="5822" y="6325"/>
                    <a:pt x="5643" y="5867"/>
                    <a:pt x="5341" y="5520"/>
                  </a:cubicBezTo>
                  <a:cubicBezTo>
                    <a:pt x="5844" y="5308"/>
                    <a:pt x="6280" y="4962"/>
                    <a:pt x="6593" y="4515"/>
                  </a:cubicBezTo>
                  <a:cubicBezTo>
                    <a:pt x="6615" y="4470"/>
                    <a:pt x="6626" y="4448"/>
                    <a:pt x="6660" y="4403"/>
                  </a:cubicBezTo>
                  <a:cubicBezTo>
                    <a:pt x="6716" y="4314"/>
                    <a:pt x="6760" y="4247"/>
                    <a:pt x="6794" y="4168"/>
                  </a:cubicBezTo>
                  <a:cubicBezTo>
                    <a:pt x="6827" y="4090"/>
                    <a:pt x="6850" y="4034"/>
                    <a:pt x="6883" y="3967"/>
                  </a:cubicBezTo>
                  <a:cubicBezTo>
                    <a:pt x="6906" y="3900"/>
                    <a:pt x="6939" y="3844"/>
                    <a:pt x="6950" y="3777"/>
                  </a:cubicBezTo>
                  <a:cubicBezTo>
                    <a:pt x="6961" y="3721"/>
                    <a:pt x="6984" y="3677"/>
                    <a:pt x="6995" y="3621"/>
                  </a:cubicBezTo>
                  <a:cubicBezTo>
                    <a:pt x="7040" y="3476"/>
                    <a:pt x="7062" y="3308"/>
                    <a:pt x="7073" y="3163"/>
                  </a:cubicBezTo>
                  <a:cubicBezTo>
                    <a:pt x="7096" y="3118"/>
                    <a:pt x="7096" y="3062"/>
                    <a:pt x="7096" y="3006"/>
                  </a:cubicBezTo>
                  <a:lnTo>
                    <a:pt x="7096" y="2962"/>
                  </a:lnTo>
                  <a:lnTo>
                    <a:pt x="7096" y="2861"/>
                  </a:lnTo>
                  <a:cubicBezTo>
                    <a:pt x="7096" y="1286"/>
                    <a:pt x="5811" y="1"/>
                    <a:pt x="4258"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2912225" y="3078150"/>
              <a:ext cx="194450" cy="322950"/>
            </a:xfrm>
            <a:custGeom>
              <a:avLst/>
              <a:gdLst/>
              <a:ahLst/>
              <a:cxnLst/>
              <a:rect l="l" t="t" r="r" b="b"/>
              <a:pathLst>
                <a:path w="3889" h="6459" extrusionOk="0">
                  <a:moveTo>
                    <a:pt x="3129" y="1"/>
                  </a:moveTo>
                  <a:lnTo>
                    <a:pt x="2168" y="1967"/>
                  </a:lnTo>
                  <a:lnTo>
                    <a:pt x="1844" y="2660"/>
                  </a:lnTo>
                  <a:lnTo>
                    <a:pt x="1" y="6459"/>
                  </a:lnTo>
                  <a:lnTo>
                    <a:pt x="995" y="6459"/>
                  </a:lnTo>
                  <a:lnTo>
                    <a:pt x="1844" y="4693"/>
                  </a:lnTo>
                  <a:lnTo>
                    <a:pt x="2168" y="4012"/>
                  </a:lnTo>
                  <a:lnTo>
                    <a:pt x="3889" y="459"/>
                  </a:lnTo>
                  <a:lnTo>
                    <a:pt x="312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2788225" y="3040750"/>
              <a:ext cx="249200" cy="360350"/>
            </a:xfrm>
            <a:custGeom>
              <a:avLst/>
              <a:gdLst/>
              <a:ahLst/>
              <a:cxnLst/>
              <a:rect l="l" t="t" r="r" b="b"/>
              <a:pathLst>
                <a:path w="4984" h="7207" extrusionOk="0">
                  <a:moveTo>
                    <a:pt x="4391" y="0"/>
                  </a:moveTo>
                  <a:lnTo>
                    <a:pt x="4324" y="34"/>
                  </a:lnTo>
                  <a:lnTo>
                    <a:pt x="3073" y="838"/>
                  </a:lnTo>
                  <a:lnTo>
                    <a:pt x="2436" y="2145"/>
                  </a:lnTo>
                  <a:lnTo>
                    <a:pt x="2101" y="2827"/>
                  </a:lnTo>
                  <a:lnTo>
                    <a:pt x="224" y="6726"/>
                  </a:lnTo>
                  <a:lnTo>
                    <a:pt x="0" y="7207"/>
                  </a:lnTo>
                  <a:lnTo>
                    <a:pt x="1676" y="7207"/>
                  </a:lnTo>
                  <a:lnTo>
                    <a:pt x="2101" y="6291"/>
                  </a:lnTo>
                  <a:lnTo>
                    <a:pt x="2436" y="5620"/>
                  </a:lnTo>
                  <a:lnTo>
                    <a:pt x="4324" y="1710"/>
                  </a:lnTo>
                  <a:lnTo>
                    <a:pt x="4648" y="1028"/>
                  </a:lnTo>
                  <a:lnTo>
                    <a:pt x="4983" y="358"/>
                  </a:lnTo>
                  <a:lnTo>
                    <a:pt x="4648" y="168"/>
                  </a:lnTo>
                  <a:lnTo>
                    <a:pt x="4391"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2154675" y="3907200"/>
              <a:ext cx="118500" cy="165950"/>
            </a:xfrm>
            <a:custGeom>
              <a:avLst/>
              <a:gdLst/>
              <a:ahLst/>
              <a:cxnLst/>
              <a:rect l="l" t="t" r="r" b="b"/>
              <a:pathLst>
                <a:path w="2370" h="3319" extrusionOk="0">
                  <a:moveTo>
                    <a:pt x="1" y="1"/>
                  </a:moveTo>
                  <a:lnTo>
                    <a:pt x="1" y="3319"/>
                  </a:lnTo>
                  <a:lnTo>
                    <a:pt x="2370" y="3319"/>
                  </a:lnTo>
                  <a:lnTo>
                    <a:pt x="2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160275" y="3911100"/>
              <a:ext cx="107300" cy="158150"/>
            </a:xfrm>
            <a:custGeom>
              <a:avLst/>
              <a:gdLst/>
              <a:ahLst/>
              <a:cxnLst/>
              <a:rect l="l" t="t" r="r" b="b"/>
              <a:pathLst>
                <a:path w="2146" h="3163" extrusionOk="0">
                  <a:moveTo>
                    <a:pt x="1" y="1"/>
                  </a:moveTo>
                  <a:lnTo>
                    <a:pt x="1" y="3163"/>
                  </a:lnTo>
                  <a:lnTo>
                    <a:pt x="2146" y="3163"/>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2160275" y="3911100"/>
              <a:ext cx="107300" cy="122400"/>
            </a:xfrm>
            <a:custGeom>
              <a:avLst/>
              <a:gdLst/>
              <a:ahLst/>
              <a:cxnLst/>
              <a:rect l="l" t="t" r="r" b="b"/>
              <a:pathLst>
                <a:path w="2146" h="2448" extrusionOk="0">
                  <a:moveTo>
                    <a:pt x="1442" y="1"/>
                  </a:moveTo>
                  <a:lnTo>
                    <a:pt x="1" y="1364"/>
                  </a:lnTo>
                  <a:lnTo>
                    <a:pt x="1" y="2448"/>
                  </a:lnTo>
                  <a:lnTo>
                    <a:pt x="2146" y="425"/>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2160275" y="3964200"/>
              <a:ext cx="107300" cy="105050"/>
            </a:xfrm>
            <a:custGeom>
              <a:avLst/>
              <a:gdLst/>
              <a:ahLst/>
              <a:cxnLst/>
              <a:rect l="l" t="t" r="r" b="b"/>
              <a:pathLst>
                <a:path w="2146" h="2101" extrusionOk="0">
                  <a:moveTo>
                    <a:pt x="2146" y="0"/>
                  </a:moveTo>
                  <a:lnTo>
                    <a:pt x="1" y="2034"/>
                  </a:lnTo>
                  <a:lnTo>
                    <a:pt x="1" y="2101"/>
                  </a:lnTo>
                  <a:lnTo>
                    <a:pt x="515" y="2101"/>
                  </a:lnTo>
                  <a:lnTo>
                    <a:pt x="2146" y="548"/>
                  </a:lnTo>
                  <a:lnTo>
                    <a:pt x="214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2154675" y="4125650"/>
              <a:ext cx="118500" cy="165950"/>
            </a:xfrm>
            <a:custGeom>
              <a:avLst/>
              <a:gdLst/>
              <a:ahLst/>
              <a:cxnLst/>
              <a:rect l="l" t="t" r="r" b="b"/>
              <a:pathLst>
                <a:path w="2370" h="3319" extrusionOk="0">
                  <a:moveTo>
                    <a:pt x="1" y="0"/>
                  </a:moveTo>
                  <a:lnTo>
                    <a:pt x="1" y="3319"/>
                  </a:lnTo>
                  <a:lnTo>
                    <a:pt x="2370" y="331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2160275" y="4130100"/>
              <a:ext cx="107300" cy="157600"/>
            </a:xfrm>
            <a:custGeom>
              <a:avLst/>
              <a:gdLst/>
              <a:ahLst/>
              <a:cxnLst/>
              <a:rect l="l" t="t" r="r" b="b"/>
              <a:pathLst>
                <a:path w="2146" h="3152" extrusionOk="0">
                  <a:moveTo>
                    <a:pt x="1" y="1"/>
                  </a:moveTo>
                  <a:lnTo>
                    <a:pt x="1" y="3151"/>
                  </a:lnTo>
                  <a:lnTo>
                    <a:pt x="2146" y="3151"/>
                  </a:lnTo>
                  <a:lnTo>
                    <a:pt x="2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2160275" y="4130100"/>
              <a:ext cx="107300" cy="121850"/>
            </a:xfrm>
            <a:custGeom>
              <a:avLst/>
              <a:gdLst/>
              <a:ahLst/>
              <a:cxnLst/>
              <a:rect l="l" t="t" r="r" b="b"/>
              <a:pathLst>
                <a:path w="2146" h="2437" extrusionOk="0">
                  <a:moveTo>
                    <a:pt x="1442" y="1"/>
                  </a:moveTo>
                  <a:lnTo>
                    <a:pt x="1" y="1352"/>
                  </a:lnTo>
                  <a:lnTo>
                    <a:pt x="1" y="2436"/>
                  </a:lnTo>
                  <a:lnTo>
                    <a:pt x="2146" y="414"/>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2160275" y="4182600"/>
              <a:ext cx="107300" cy="105100"/>
            </a:xfrm>
            <a:custGeom>
              <a:avLst/>
              <a:gdLst/>
              <a:ahLst/>
              <a:cxnLst/>
              <a:rect l="l" t="t" r="r" b="b"/>
              <a:pathLst>
                <a:path w="2146" h="2102" extrusionOk="0">
                  <a:moveTo>
                    <a:pt x="2146" y="1"/>
                  </a:moveTo>
                  <a:lnTo>
                    <a:pt x="1" y="2034"/>
                  </a:lnTo>
                  <a:lnTo>
                    <a:pt x="1" y="2101"/>
                  </a:lnTo>
                  <a:lnTo>
                    <a:pt x="515" y="2101"/>
                  </a:lnTo>
                  <a:lnTo>
                    <a:pt x="2146" y="548"/>
                  </a:lnTo>
                  <a:lnTo>
                    <a:pt x="214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1901075" y="4182600"/>
              <a:ext cx="107850" cy="105100"/>
            </a:xfrm>
            <a:custGeom>
              <a:avLst/>
              <a:gdLst/>
              <a:ahLst/>
              <a:cxnLst/>
              <a:rect l="l" t="t" r="r" b="b"/>
              <a:pathLst>
                <a:path w="2157" h="2102" extrusionOk="0">
                  <a:moveTo>
                    <a:pt x="2157" y="1"/>
                  </a:moveTo>
                  <a:lnTo>
                    <a:pt x="0" y="2034"/>
                  </a:lnTo>
                  <a:lnTo>
                    <a:pt x="0" y="2101"/>
                  </a:lnTo>
                  <a:lnTo>
                    <a:pt x="514" y="2101"/>
                  </a:lnTo>
                  <a:lnTo>
                    <a:pt x="2157" y="548"/>
                  </a:lnTo>
                  <a:lnTo>
                    <a:pt x="215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1836825" y="3558600"/>
              <a:ext cx="488850" cy="855350"/>
            </a:xfrm>
            <a:custGeom>
              <a:avLst/>
              <a:gdLst/>
              <a:ahLst/>
              <a:cxnLst/>
              <a:rect l="l" t="t" r="r" b="b"/>
              <a:pathLst>
                <a:path w="9777" h="17107" extrusionOk="0">
                  <a:moveTo>
                    <a:pt x="9777" y="1"/>
                  </a:moveTo>
                  <a:lnTo>
                    <a:pt x="6816" y="1967"/>
                  </a:lnTo>
                  <a:lnTo>
                    <a:pt x="1" y="17106"/>
                  </a:lnTo>
                  <a:lnTo>
                    <a:pt x="9777" y="17106"/>
                  </a:lnTo>
                  <a:lnTo>
                    <a:pt x="977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5"/>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784" name="Google Shape;784;p45"/>
          <p:cNvSpPr txBox="1">
            <a:spLocks noGrp="1"/>
          </p:cNvSpPr>
          <p:nvPr>
            <p:ph type="body" idx="1"/>
          </p:nvPr>
        </p:nvSpPr>
        <p:spPr>
          <a:xfrm>
            <a:off x="1643042" y="285734"/>
            <a:ext cx="4959300" cy="2852700"/>
          </a:xfrm>
          <a:prstGeom prst="rect">
            <a:avLst/>
          </a:prstGeom>
        </p:spPr>
        <p:txBody>
          <a:bodyPr spcFirstLastPara="1" wrap="square" lIns="90000" tIns="91425" rIns="90000" bIns="91425" anchor="t" anchorCtr="0">
            <a:noAutofit/>
          </a:bodyPr>
          <a:lstStyle/>
          <a:p>
            <a:pPr marL="482600" indent="-342900">
              <a:buAutoNum type="arabicPeriod"/>
            </a:pPr>
            <a:r>
              <a:rPr lang="en-US" b="1" dirty="0" smtClean="0"/>
              <a:t>Data Collection:</a:t>
            </a:r>
          </a:p>
          <a:p>
            <a:pPr marL="482600" indent="-342900">
              <a:buAutoNum type="arabicPeriod"/>
            </a:pPr>
            <a:endParaRPr lang="en-US" dirty="0" smtClean="0"/>
          </a:p>
          <a:p>
            <a:r>
              <a:rPr lang="en-US" dirty="0" smtClean="0"/>
              <a:t>Collect historical air quality data from monitoring stations in the region of interest. This data typically includes measurements of various pollutants such as particulate matter (PM2.5 and PM10), nitrogen dioxide (NO2), sulfur dioxide (SO2), ozone (O3), carbon monoxide (CO), and volatile organic compounds (VOCs).</a:t>
            </a:r>
          </a:p>
          <a:p>
            <a:r>
              <a:rPr lang="en-US" dirty="0" smtClean="0"/>
              <a:t>Ensure data quality and consistency by checking for missing or erroneous data points.</a:t>
            </a:r>
          </a:p>
          <a:p>
            <a:endParaRPr lang="en-US" dirty="0" smtClean="0"/>
          </a:p>
          <a:p>
            <a:endParaRPr lang="en-US" dirty="0" smtClean="0"/>
          </a:p>
          <a:p>
            <a:pPr>
              <a:buNone/>
            </a:pPr>
            <a:r>
              <a:rPr lang="en-US" b="1" dirty="0" smtClean="0"/>
              <a:t>2. Data Visualization:</a:t>
            </a:r>
          </a:p>
          <a:p>
            <a:pPr>
              <a:buNone/>
            </a:pPr>
            <a:endParaRPr lang="en-US" dirty="0" smtClean="0"/>
          </a:p>
          <a:p>
            <a:r>
              <a:rPr lang="en-US" dirty="0" smtClean="0"/>
              <a:t>Create time series plots or line graphs to visualize the trends in different pollutants over a specific time period (e.g., years or decades).</a:t>
            </a:r>
          </a:p>
          <a:p>
            <a:r>
              <a:rPr lang="en-US" dirty="0" smtClean="0"/>
              <a:t>Use color coding or different lines to represent different pollutants for clarity.</a:t>
            </a:r>
          </a:p>
          <a:p>
            <a:pPr>
              <a:buNone/>
            </a:pPr>
            <a:endParaRPr lang="en-US" dirty="0" smtClean="0"/>
          </a:p>
          <a:p>
            <a:pPr marL="457200" lvl="0" indent="-317500" algn="l" rtl="0">
              <a:spcBef>
                <a:spcPts val="0"/>
              </a:spcBef>
              <a:spcAft>
                <a:spcPts val="0"/>
              </a:spcAft>
              <a:buSzPts val="1400"/>
              <a:buChar char="●"/>
            </a:pPr>
            <a:endParaRPr/>
          </a:p>
        </p:txBody>
      </p:sp>
      <p:grpSp>
        <p:nvGrpSpPr>
          <p:cNvPr id="785" name="Google Shape;785;p45"/>
          <p:cNvGrpSpPr/>
          <p:nvPr/>
        </p:nvGrpSpPr>
        <p:grpSpPr>
          <a:xfrm>
            <a:off x="6536191" y="4816560"/>
            <a:ext cx="3887543" cy="574993"/>
            <a:chOff x="6312266" y="4816560"/>
            <a:chExt cx="3887543" cy="574993"/>
          </a:xfrm>
        </p:grpSpPr>
        <p:sp>
          <p:nvSpPr>
            <p:cNvPr id="786" name="Google Shape;786;p45"/>
            <p:cNvSpPr/>
            <p:nvPr/>
          </p:nvSpPr>
          <p:spPr>
            <a:xfrm>
              <a:off x="6602925" y="5161150"/>
              <a:ext cx="3305862" cy="230403"/>
            </a:xfrm>
            <a:custGeom>
              <a:avLst/>
              <a:gdLst/>
              <a:ahLst/>
              <a:cxnLst/>
              <a:rect l="l" t="t" r="r" b="b"/>
              <a:pathLst>
                <a:path w="56402" h="3967" extrusionOk="0">
                  <a:moveTo>
                    <a:pt x="54433" y="0"/>
                  </a:moveTo>
                  <a:cubicBezTo>
                    <a:pt x="54426" y="0"/>
                    <a:pt x="54420" y="1"/>
                    <a:pt x="54413" y="1"/>
                  </a:cubicBezTo>
                  <a:lnTo>
                    <a:pt x="1989" y="1"/>
                  </a:lnTo>
                  <a:cubicBezTo>
                    <a:pt x="894" y="1"/>
                    <a:pt x="0" y="883"/>
                    <a:pt x="0" y="1989"/>
                  </a:cubicBezTo>
                  <a:cubicBezTo>
                    <a:pt x="0" y="3073"/>
                    <a:pt x="883" y="3967"/>
                    <a:pt x="1989" y="3967"/>
                  </a:cubicBezTo>
                  <a:lnTo>
                    <a:pt x="54413" y="3967"/>
                  </a:lnTo>
                  <a:cubicBezTo>
                    <a:pt x="55508" y="3967"/>
                    <a:pt x="56402" y="3095"/>
                    <a:pt x="56402" y="1989"/>
                  </a:cubicBezTo>
                  <a:cubicBezTo>
                    <a:pt x="56402" y="890"/>
                    <a:pt x="55519" y="0"/>
                    <a:pt x="5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6486800" y="5038450"/>
              <a:ext cx="3538022" cy="232749"/>
            </a:xfrm>
            <a:custGeom>
              <a:avLst/>
              <a:gdLst/>
              <a:ahLst/>
              <a:cxnLst/>
              <a:rect l="l" t="t" r="r" b="b"/>
              <a:pathLst>
                <a:path w="60749" h="4973" extrusionOk="0">
                  <a:moveTo>
                    <a:pt x="2481" y="0"/>
                  </a:moveTo>
                  <a:cubicBezTo>
                    <a:pt x="1118" y="0"/>
                    <a:pt x="1" y="1118"/>
                    <a:pt x="1" y="2492"/>
                  </a:cubicBezTo>
                  <a:cubicBezTo>
                    <a:pt x="1" y="3855"/>
                    <a:pt x="1118" y="4972"/>
                    <a:pt x="2481" y="4972"/>
                  </a:cubicBezTo>
                  <a:lnTo>
                    <a:pt x="58268" y="4972"/>
                  </a:lnTo>
                  <a:cubicBezTo>
                    <a:pt x="59631" y="4972"/>
                    <a:pt x="60748" y="3855"/>
                    <a:pt x="60748" y="2492"/>
                  </a:cubicBezTo>
                  <a:cubicBezTo>
                    <a:pt x="60748" y="1118"/>
                    <a:pt x="59642" y="0"/>
                    <a:pt x="58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6312266" y="4816560"/>
              <a:ext cx="3887543" cy="327605"/>
            </a:xfrm>
            <a:custGeom>
              <a:avLst/>
              <a:gdLst/>
              <a:ahLst/>
              <a:cxnLst/>
              <a:rect l="l" t="t" r="r" b="b"/>
              <a:pathLst>
                <a:path w="65643" h="5532" extrusionOk="0">
                  <a:moveTo>
                    <a:pt x="62803" y="1"/>
                  </a:moveTo>
                  <a:cubicBezTo>
                    <a:pt x="62796" y="1"/>
                    <a:pt x="62789" y="1"/>
                    <a:pt x="62782" y="1"/>
                  </a:cubicBezTo>
                  <a:lnTo>
                    <a:pt x="2861" y="1"/>
                  </a:lnTo>
                  <a:cubicBezTo>
                    <a:pt x="1286" y="1"/>
                    <a:pt x="1" y="1230"/>
                    <a:pt x="1" y="2760"/>
                  </a:cubicBezTo>
                  <a:cubicBezTo>
                    <a:pt x="1" y="4280"/>
                    <a:pt x="1286" y="5531"/>
                    <a:pt x="2861" y="5531"/>
                  </a:cubicBezTo>
                  <a:lnTo>
                    <a:pt x="62782" y="5531"/>
                  </a:lnTo>
                  <a:cubicBezTo>
                    <a:pt x="64357" y="5531"/>
                    <a:pt x="65642" y="4302"/>
                    <a:pt x="65642" y="2760"/>
                  </a:cubicBezTo>
                  <a:cubicBezTo>
                    <a:pt x="65642" y="1237"/>
                    <a:pt x="64369" y="1"/>
                    <a:pt x="62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5"/>
          <p:cNvGrpSpPr/>
          <p:nvPr/>
        </p:nvGrpSpPr>
        <p:grpSpPr>
          <a:xfrm>
            <a:off x="6288352" y="3104310"/>
            <a:ext cx="3566238" cy="1715670"/>
            <a:chOff x="8322645" y="9834160"/>
            <a:chExt cx="2743260" cy="1319340"/>
          </a:xfrm>
        </p:grpSpPr>
        <p:sp>
          <p:nvSpPr>
            <p:cNvPr id="790" name="Google Shape;790;p45"/>
            <p:cNvSpPr/>
            <p:nvPr/>
          </p:nvSpPr>
          <p:spPr>
            <a:xfrm>
              <a:off x="8322645" y="10904740"/>
              <a:ext cx="2078940" cy="248760"/>
            </a:xfrm>
            <a:custGeom>
              <a:avLst/>
              <a:gdLst/>
              <a:ahLst/>
              <a:cxnLst/>
              <a:rect l="l" t="t" r="r" b="b"/>
              <a:pathLst>
                <a:path w="34649" h="4146" extrusionOk="0">
                  <a:moveTo>
                    <a:pt x="1" y="1"/>
                  </a:moveTo>
                  <a:lnTo>
                    <a:pt x="2269" y="1699"/>
                  </a:lnTo>
                  <a:lnTo>
                    <a:pt x="5543" y="4146"/>
                  </a:lnTo>
                  <a:lnTo>
                    <a:pt x="34648" y="4146"/>
                  </a:lnTo>
                  <a:lnTo>
                    <a:pt x="34648" y="693"/>
                  </a:lnTo>
                  <a:lnTo>
                    <a:pt x="7945" y="693"/>
                  </a:lnTo>
                  <a:lnTo>
                    <a:pt x="7844" y="626"/>
                  </a:lnTo>
                  <a:cubicBezTo>
                    <a:pt x="7286" y="202"/>
                    <a:pt x="6615" y="1"/>
                    <a:pt x="5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9760605" y="10631920"/>
              <a:ext cx="448560" cy="313800"/>
            </a:xfrm>
            <a:custGeom>
              <a:avLst/>
              <a:gdLst/>
              <a:ahLst/>
              <a:cxnLst/>
              <a:rect l="l" t="t" r="r" b="b"/>
              <a:pathLst>
                <a:path w="7476" h="5230" extrusionOk="0">
                  <a:moveTo>
                    <a:pt x="1" y="0"/>
                  </a:moveTo>
                  <a:lnTo>
                    <a:pt x="1" y="928"/>
                  </a:lnTo>
                  <a:lnTo>
                    <a:pt x="1733" y="939"/>
                  </a:lnTo>
                  <a:lnTo>
                    <a:pt x="1733" y="5229"/>
                  </a:lnTo>
                  <a:lnTo>
                    <a:pt x="7476" y="5229"/>
                  </a:lnTo>
                  <a:lnTo>
                    <a:pt x="7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0207785" y="10497160"/>
              <a:ext cx="146880" cy="448560"/>
            </a:xfrm>
            <a:custGeom>
              <a:avLst/>
              <a:gdLst/>
              <a:ahLst/>
              <a:cxnLst/>
              <a:rect l="l" t="t" r="r" b="b"/>
              <a:pathLst>
                <a:path w="2448" h="7476" extrusionOk="0">
                  <a:moveTo>
                    <a:pt x="0" y="0"/>
                  </a:moveTo>
                  <a:lnTo>
                    <a:pt x="0" y="7475"/>
                  </a:lnTo>
                  <a:lnTo>
                    <a:pt x="2447" y="7475"/>
                  </a:lnTo>
                  <a:lnTo>
                    <a:pt x="2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0207125" y="10497820"/>
              <a:ext cx="147540" cy="71820"/>
            </a:xfrm>
            <a:custGeom>
              <a:avLst/>
              <a:gdLst/>
              <a:ahLst/>
              <a:cxnLst/>
              <a:rect l="l" t="t" r="r" b="b"/>
              <a:pathLst>
                <a:path w="2459" h="1197" extrusionOk="0">
                  <a:moveTo>
                    <a:pt x="0" y="1"/>
                  </a:moveTo>
                  <a:lnTo>
                    <a:pt x="0" y="1196"/>
                  </a:lnTo>
                  <a:lnTo>
                    <a:pt x="2458" y="1196"/>
                  </a:lnTo>
                  <a:lnTo>
                    <a:pt x="24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0206405" y="9834160"/>
              <a:ext cx="859500" cy="636900"/>
            </a:xfrm>
            <a:custGeom>
              <a:avLst/>
              <a:gdLst/>
              <a:ahLst/>
              <a:cxnLst/>
              <a:rect l="l" t="t" r="r" b="b"/>
              <a:pathLst>
                <a:path w="14325" h="10615" extrusionOk="0">
                  <a:moveTo>
                    <a:pt x="11800" y="0"/>
                  </a:moveTo>
                  <a:cubicBezTo>
                    <a:pt x="10895" y="0"/>
                    <a:pt x="10112" y="637"/>
                    <a:pt x="9900" y="1486"/>
                  </a:cubicBezTo>
                  <a:cubicBezTo>
                    <a:pt x="9833" y="1486"/>
                    <a:pt x="9777" y="1475"/>
                    <a:pt x="9710" y="1475"/>
                  </a:cubicBezTo>
                  <a:cubicBezTo>
                    <a:pt x="9543" y="1475"/>
                    <a:pt x="9375" y="1498"/>
                    <a:pt x="9219" y="1531"/>
                  </a:cubicBezTo>
                  <a:cubicBezTo>
                    <a:pt x="8984" y="1106"/>
                    <a:pt x="8537" y="838"/>
                    <a:pt x="8012" y="838"/>
                  </a:cubicBezTo>
                  <a:cubicBezTo>
                    <a:pt x="7275" y="838"/>
                    <a:pt x="6671" y="1397"/>
                    <a:pt x="6604" y="2123"/>
                  </a:cubicBezTo>
                  <a:cubicBezTo>
                    <a:pt x="6481" y="1944"/>
                    <a:pt x="6302" y="1822"/>
                    <a:pt x="6079" y="1822"/>
                  </a:cubicBezTo>
                  <a:cubicBezTo>
                    <a:pt x="5721" y="1822"/>
                    <a:pt x="5442" y="2101"/>
                    <a:pt x="5442" y="2447"/>
                  </a:cubicBezTo>
                  <a:cubicBezTo>
                    <a:pt x="5442" y="2492"/>
                    <a:pt x="5464" y="2537"/>
                    <a:pt x="5476" y="2570"/>
                  </a:cubicBezTo>
                  <a:cubicBezTo>
                    <a:pt x="5431" y="2559"/>
                    <a:pt x="5386" y="2559"/>
                    <a:pt x="5330" y="2559"/>
                  </a:cubicBezTo>
                  <a:cubicBezTo>
                    <a:pt x="4962" y="2559"/>
                    <a:pt x="4649" y="2782"/>
                    <a:pt x="4526" y="3118"/>
                  </a:cubicBezTo>
                  <a:cubicBezTo>
                    <a:pt x="4414" y="3073"/>
                    <a:pt x="4269" y="3062"/>
                    <a:pt x="4146" y="3062"/>
                  </a:cubicBezTo>
                  <a:cubicBezTo>
                    <a:pt x="3252" y="3062"/>
                    <a:pt x="2526" y="3788"/>
                    <a:pt x="2526" y="4682"/>
                  </a:cubicBezTo>
                  <a:cubicBezTo>
                    <a:pt x="2526" y="4995"/>
                    <a:pt x="2615" y="5285"/>
                    <a:pt x="2761" y="5520"/>
                  </a:cubicBezTo>
                  <a:cubicBezTo>
                    <a:pt x="2392" y="5531"/>
                    <a:pt x="2057" y="5676"/>
                    <a:pt x="1789" y="5911"/>
                  </a:cubicBezTo>
                  <a:cubicBezTo>
                    <a:pt x="1632" y="5844"/>
                    <a:pt x="1453" y="5788"/>
                    <a:pt x="1252" y="5788"/>
                  </a:cubicBezTo>
                  <a:cubicBezTo>
                    <a:pt x="571" y="5788"/>
                    <a:pt x="1" y="6347"/>
                    <a:pt x="1" y="7039"/>
                  </a:cubicBezTo>
                  <a:cubicBezTo>
                    <a:pt x="1" y="7687"/>
                    <a:pt x="470" y="8201"/>
                    <a:pt x="1073" y="8291"/>
                  </a:cubicBezTo>
                  <a:cubicBezTo>
                    <a:pt x="1029" y="8313"/>
                    <a:pt x="995" y="8347"/>
                    <a:pt x="951" y="8380"/>
                  </a:cubicBezTo>
                  <a:cubicBezTo>
                    <a:pt x="582" y="8492"/>
                    <a:pt x="325" y="8827"/>
                    <a:pt x="325" y="9218"/>
                  </a:cubicBezTo>
                  <a:cubicBezTo>
                    <a:pt x="325" y="9542"/>
                    <a:pt x="492" y="9810"/>
                    <a:pt x="738" y="9967"/>
                  </a:cubicBezTo>
                  <a:cubicBezTo>
                    <a:pt x="694" y="10034"/>
                    <a:pt x="671" y="10101"/>
                    <a:pt x="671" y="10168"/>
                  </a:cubicBezTo>
                  <a:cubicBezTo>
                    <a:pt x="671" y="10246"/>
                    <a:pt x="682" y="10313"/>
                    <a:pt x="716" y="10369"/>
                  </a:cubicBezTo>
                  <a:cubicBezTo>
                    <a:pt x="783" y="10525"/>
                    <a:pt x="939" y="10615"/>
                    <a:pt x="1107" y="10615"/>
                  </a:cubicBezTo>
                  <a:cubicBezTo>
                    <a:pt x="1342" y="10615"/>
                    <a:pt x="1532" y="10425"/>
                    <a:pt x="1532" y="10190"/>
                  </a:cubicBezTo>
                  <a:cubicBezTo>
                    <a:pt x="1610" y="10212"/>
                    <a:pt x="1666" y="10224"/>
                    <a:pt x="1733" y="10224"/>
                  </a:cubicBezTo>
                  <a:cubicBezTo>
                    <a:pt x="2023" y="10224"/>
                    <a:pt x="2247" y="9989"/>
                    <a:pt x="2247" y="9710"/>
                  </a:cubicBezTo>
                  <a:cubicBezTo>
                    <a:pt x="2247" y="9609"/>
                    <a:pt x="2224" y="9531"/>
                    <a:pt x="2180" y="9464"/>
                  </a:cubicBezTo>
                  <a:lnTo>
                    <a:pt x="2180" y="9464"/>
                  </a:lnTo>
                  <a:cubicBezTo>
                    <a:pt x="2224" y="9475"/>
                    <a:pt x="2247" y="9475"/>
                    <a:pt x="2291" y="9475"/>
                  </a:cubicBezTo>
                  <a:cubicBezTo>
                    <a:pt x="2839" y="9475"/>
                    <a:pt x="3286" y="9028"/>
                    <a:pt x="3286" y="8481"/>
                  </a:cubicBezTo>
                  <a:lnTo>
                    <a:pt x="3286" y="8436"/>
                  </a:lnTo>
                  <a:cubicBezTo>
                    <a:pt x="3319" y="8425"/>
                    <a:pt x="3375" y="8414"/>
                    <a:pt x="3420" y="8380"/>
                  </a:cubicBezTo>
                  <a:cubicBezTo>
                    <a:pt x="3565" y="8648"/>
                    <a:pt x="3822" y="8849"/>
                    <a:pt x="4146" y="8849"/>
                  </a:cubicBezTo>
                  <a:cubicBezTo>
                    <a:pt x="4604" y="8849"/>
                    <a:pt x="4984" y="8469"/>
                    <a:pt x="4984" y="8011"/>
                  </a:cubicBezTo>
                  <a:cubicBezTo>
                    <a:pt x="4984" y="7877"/>
                    <a:pt x="4962" y="7766"/>
                    <a:pt x="4917" y="7676"/>
                  </a:cubicBezTo>
                  <a:cubicBezTo>
                    <a:pt x="4928" y="7654"/>
                    <a:pt x="4973" y="7654"/>
                    <a:pt x="4984" y="7643"/>
                  </a:cubicBezTo>
                  <a:cubicBezTo>
                    <a:pt x="5140" y="7743"/>
                    <a:pt x="5330" y="7799"/>
                    <a:pt x="5532" y="7799"/>
                  </a:cubicBezTo>
                  <a:cubicBezTo>
                    <a:pt x="6079" y="7799"/>
                    <a:pt x="6526" y="7397"/>
                    <a:pt x="6593" y="6872"/>
                  </a:cubicBezTo>
                  <a:cubicBezTo>
                    <a:pt x="6749" y="6928"/>
                    <a:pt x="6917" y="6972"/>
                    <a:pt x="7085" y="6972"/>
                  </a:cubicBezTo>
                  <a:cubicBezTo>
                    <a:pt x="7587" y="6972"/>
                    <a:pt x="8012" y="6693"/>
                    <a:pt x="8235" y="6291"/>
                  </a:cubicBezTo>
                  <a:cubicBezTo>
                    <a:pt x="8459" y="6503"/>
                    <a:pt x="8761" y="6626"/>
                    <a:pt x="9096" y="6626"/>
                  </a:cubicBezTo>
                  <a:cubicBezTo>
                    <a:pt x="9487" y="6626"/>
                    <a:pt x="9833" y="6425"/>
                    <a:pt x="10068" y="6146"/>
                  </a:cubicBezTo>
                  <a:cubicBezTo>
                    <a:pt x="10615" y="6067"/>
                    <a:pt x="11107" y="5799"/>
                    <a:pt x="11464" y="5408"/>
                  </a:cubicBezTo>
                  <a:cubicBezTo>
                    <a:pt x="11677" y="5497"/>
                    <a:pt x="11900" y="5553"/>
                    <a:pt x="12135" y="5553"/>
                  </a:cubicBezTo>
                  <a:cubicBezTo>
                    <a:pt x="13040" y="5553"/>
                    <a:pt x="13788" y="4805"/>
                    <a:pt x="13788" y="3889"/>
                  </a:cubicBezTo>
                  <a:cubicBezTo>
                    <a:pt x="13788" y="3710"/>
                    <a:pt x="13744" y="3520"/>
                    <a:pt x="13688" y="3352"/>
                  </a:cubicBezTo>
                  <a:cubicBezTo>
                    <a:pt x="14068" y="3229"/>
                    <a:pt x="14325" y="2872"/>
                    <a:pt x="14325" y="2447"/>
                  </a:cubicBezTo>
                  <a:cubicBezTo>
                    <a:pt x="14325" y="2313"/>
                    <a:pt x="14302" y="2168"/>
                    <a:pt x="14235" y="2045"/>
                  </a:cubicBezTo>
                  <a:cubicBezTo>
                    <a:pt x="14124" y="1822"/>
                    <a:pt x="13934" y="1643"/>
                    <a:pt x="13710" y="1542"/>
                  </a:cubicBezTo>
                  <a:cubicBezTo>
                    <a:pt x="13520" y="660"/>
                    <a:pt x="12738" y="0"/>
                    <a:pt x="11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0249305" y="9956140"/>
              <a:ext cx="816600" cy="514920"/>
            </a:xfrm>
            <a:custGeom>
              <a:avLst/>
              <a:gdLst/>
              <a:ahLst/>
              <a:cxnLst/>
              <a:rect l="l" t="t" r="r" b="b"/>
              <a:pathLst>
                <a:path w="13610" h="8582" extrusionOk="0">
                  <a:moveTo>
                    <a:pt x="13520" y="1"/>
                  </a:moveTo>
                  <a:lnTo>
                    <a:pt x="7230" y="3375"/>
                  </a:lnTo>
                  <a:lnTo>
                    <a:pt x="2571" y="5364"/>
                  </a:lnTo>
                  <a:lnTo>
                    <a:pt x="1" y="8336"/>
                  </a:lnTo>
                  <a:cubicBezTo>
                    <a:pt x="68" y="8492"/>
                    <a:pt x="224" y="8582"/>
                    <a:pt x="392" y="8582"/>
                  </a:cubicBezTo>
                  <a:cubicBezTo>
                    <a:pt x="627" y="8582"/>
                    <a:pt x="817" y="8392"/>
                    <a:pt x="817" y="8157"/>
                  </a:cubicBezTo>
                  <a:cubicBezTo>
                    <a:pt x="895" y="8179"/>
                    <a:pt x="951" y="8191"/>
                    <a:pt x="1018" y="8191"/>
                  </a:cubicBezTo>
                  <a:cubicBezTo>
                    <a:pt x="1308" y="8191"/>
                    <a:pt x="1532" y="7956"/>
                    <a:pt x="1532" y="7677"/>
                  </a:cubicBezTo>
                  <a:cubicBezTo>
                    <a:pt x="1532" y="7576"/>
                    <a:pt x="1509" y="7498"/>
                    <a:pt x="1465" y="7431"/>
                  </a:cubicBezTo>
                  <a:lnTo>
                    <a:pt x="1465" y="7431"/>
                  </a:lnTo>
                  <a:cubicBezTo>
                    <a:pt x="1509" y="7442"/>
                    <a:pt x="1532" y="7442"/>
                    <a:pt x="1576" y="7442"/>
                  </a:cubicBezTo>
                  <a:cubicBezTo>
                    <a:pt x="2124" y="7442"/>
                    <a:pt x="2571" y="6995"/>
                    <a:pt x="2571" y="6448"/>
                  </a:cubicBezTo>
                  <a:lnTo>
                    <a:pt x="2571" y="6403"/>
                  </a:lnTo>
                  <a:cubicBezTo>
                    <a:pt x="2604" y="6392"/>
                    <a:pt x="2660" y="6381"/>
                    <a:pt x="2705" y="6347"/>
                  </a:cubicBezTo>
                  <a:cubicBezTo>
                    <a:pt x="2850" y="6615"/>
                    <a:pt x="3107" y="6816"/>
                    <a:pt x="3431" y="6816"/>
                  </a:cubicBezTo>
                  <a:cubicBezTo>
                    <a:pt x="3889" y="6816"/>
                    <a:pt x="4269" y="6436"/>
                    <a:pt x="4269" y="5978"/>
                  </a:cubicBezTo>
                  <a:cubicBezTo>
                    <a:pt x="4269" y="5844"/>
                    <a:pt x="4247" y="5733"/>
                    <a:pt x="4202" y="5643"/>
                  </a:cubicBezTo>
                  <a:cubicBezTo>
                    <a:pt x="4213" y="5621"/>
                    <a:pt x="4258" y="5621"/>
                    <a:pt x="4269" y="5610"/>
                  </a:cubicBezTo>
                  <a:cubicBezTo>
                    <a:pt x="4425" y="5710"/>
                    <a:pt x="4615" y="5766"/>
                    <a:pt x="4817" y="5766"/>
                  </a:cubicBezTo>
                  <a:cubicBezTo>
                    <a:pt x="5364" y="5766"/>
                    <a:pt x="5811" y="5364"/>
                    <a:pt x="5878" y="4839"/>
                  </a:cubicBezTo>
                  <a:cubicBezTo>
                    <a:pt x="6034" y="4895"/>
                    <a:pt x="6202" y="4939"/>
                    <a:pt x="6370" y="4939"/>
                  </a:cubicBezTo>
                  <a:cubicBezTo>
                    <a:pt x="6872" y="4939"/>
                    <a:pt x="7297" y="4660"/>
                    <a:pt x="7520" y="4258"/>
                  </a:cubicBezTo>
                  <a:cubicBezTo>
                    <a:pt x="7744" y="4470"/>
                    <a:pt x="8046" y="4593"/>
                    <a:pt x="8381" y="4593"/>
                  </a:cubicBezTo>
                  <a:cubicBezTo>
                    <a:pt x="8772" y="4593"/>
                    <a:pt x="9118" y="4392"/>
                    <a:pt x="9353" y="4113"/>
                  </a:cubicBezTo>
                  <a:cubicBezTo>
                    <a:pt x="9900" y="4034"/>
                    <a:pt x="10392" y="3766"/>
                    <a:pt x="10749" y="3375"/>
                  </a:cubicBezTo>
                  <a:cubicBezTo>
                    <a:pt x="10962" y="3464"/>
                    <a:pt x="11185" y="3520"/>
                    <a:pt x="11420" y="3520"/>
                  </a:cubicBezTo>
                  <a:cubicBezTo>
                    <a:pt x="12325" y="3520"/>
                    <a:pt x="13073" y="2772"/>
                    <a:pt x="13073" y="1856"/>
                  </a:cubicBezTo>
                  <a:cubicBezTo>
                    <a:pt x="13073" y="1677"/>
                    <a:pt x="13029" y="1487"/>
                    <a:pt x="12973" y="1319"/>
                  </a:cubicBezTo>
                  <a:cubicBezTo>
                    <a:pt x="13353" y="1196"/>
                    <a:pt x="13610" y="839"/>
                    <a:pt x="13610" y="403"/>
                  </a:cubicBezTo>
                  <a:cubicBezTo>
                    <a:pt x="13610" y="258"/>
                    <a:pt x="13587" y="124"/>
                    <a:pt x="13520"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9864525" y="10687540"/>
              <a:ext cx="202500" cy="67800"/>
            </a:xfrm>
            <a:custGeom>
              <a:avLst/>
              <a:gdLst/>
              <a:ahLst/>
              <a:cxnLst/>
              <a:rect l="l" t="t" r="r" b="b"/>
              <a:pathLst>
                <a:path w="3375" h="1130" extrusionOk="0">
                  <a:moveTo>
                    <a:pt x="1" y="1"/>
                  </a:moveTo>
                  <a:lnTo>
                    <a:pt x="1" y="1129"/>
                  </a:lnTo>
                  <a:lnTo>
                    <a:pt x="3375" y="1129"/>
                  </a:lnTo>
                  <a:lnTo>
                    <a:pt x="3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8459385" y="11006620"/>
              <a:ext cx="1942200" cy="146880"/>
            </a:xfrm>
            <a:custGeom>
              <a:avLst/>
              <a:gdLst/>
              <a:ahLst/>
              <a:cxnLst/>
              <a:rect l="l" t="t" r="r" b="b"/>
              <a:pathLst>
                <a:path w="32370" h="2448" extrusionOk="0">
                  <a:moveTo>
                    <a:pt x="1" y="1"/>
                  </a:moveTo>
                  <a:lnTo>
                    <a:pt x="1409" y="1051"/>
                  </a:lnTo>
                  <a:lnTo>
                    <a:pt x="3264" y="2448"/>
                  </a:lnTo>
                  <a:lnTo>
                    <a:pt x="32369" y="2448"/>
                  </a:lnTo>
                  <a:lnTo>
                    <a:pt x="32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543865" y="11069680"/>
              <a:ext cx="1857720" cy="83820"/>
            </a:xfrm>
            <a:custGeom>
              <a:avLst/>
              <a:gdLst/>
              <a:ahLst/>
              <a:cxnLst/>
              <a:rect l="l" t="t" r="r" b="b"/>
              <a:pathLst>
                <a:path w="30962" h="1397" extrusionOk="0">
                  <a:moveTo>
                    <a:pt x="1" y="0"/>
                  </a:moveTo>
                  <a:lnTo>
                    <a:pt x="1856" y="1397"/>
                  </a:lnTo>
                  <a:lnTo>
                    <a:pt x="30961" y="1397"/>
                  </a:lnTo>
                  <a:lnTo>
                    <a:pt x="30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8643765" y="10979140"/>
              <a:ext cx="67080" cy="67140"/>
            </a:xfrm>
            <a:custGeom>
              <a:avLst/>
              <a:gdLst/>
              <a:ahLst/>
              <a:cxnLst/>
              <a:rect l="l" t="t" r="r" b="b"/>
              <a:pathLst>
                <a:path w="1118" h="1119" extrusionOk="0">
                  <a:moveTo>
                    <a:pt x="559" y="1"/>
                  </a:moveTo>
                  <a:cubicBezTo>
                    <a:pt x="246" y="1"/>
                    <a:pt x="1" y="247"/>
                    <a:pt x="1" y="560"/>
                  </a:cubicBezTo>
                  <a:cubicBezTo>
                    <a:pt x="1" y="861"/>
                    <a:pt x="246" y="1118"/>
                    <a:pt x="559" y="1118"/>
                  </a:cubicBezTo>
                  <a:cubicBezTo>
                    <a:pt x="861" y="1118"/>
                    <a:pt x="1118" y="861"/>
                    <a:pt x="1118" y="560"/>
                  </a:cubicBezTo>
                  <a:cubicBezTo>
                    <a:pt x="1118" y="247"/>
                    <a:pt x="872" y="12"/>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5"/>
          <p:cNvGrpSpPr/>
          <p:nvPr/>
        </p:nvGrpSpPr>
        <p:grpSpPr>
          <a:xfrm>
            <a:off x="7207968" y="3916728"/>
            <a:ext cx="217079" cy="316359"/>
            <a:chOff x="8873575" y="4119500"/>
            <a:chExt cx="228000" cy="337450"/>
          </a:xfrm>
        </p:grpSpPr>
        <p:sp>
          <p:nvSpPr>
            <p:cNvPr id="801" name="Google Shape;80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5"/>
          <p:cNvGrpSpPr/>
          <p:nvPr/>
        </p:nvGrpSpPr>
        <p:grpSpPr>
          <a:xfrm>
            <a:off x="7437993" y="3916728"/>
            <a:ext cx="217079" cy="316359"/>
            <a:chOff x="8873575" y="4119500"/>
            <a:chExt cx="228000" cy="337450"/>
          </a:xfrm>
        </p:grpSpPr>
        <p:sp>
          <p:nvSpPr>
            <p:cNvPr id="819" name="Google Shape;81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5"/>
          <p:cNvGrpSpPr/>
          <p:nvPr/>
        </p:nvGrpSpPr>
        <p:grpSpPr>
          <a:xfrm>
            <a:off x="7668125" y="3916728"/>
            <a:ext cx="217079" cy="316359"/>
            <a:chOff x="8873575" y="4119500"/>
            <a:chExt cx="228000" cy="337450"/>
          </a:xfrm>
        </p:grpSpPr>
        <p:sp>
          <p:nvSpPr>
            <p:cNvPr id="837" name="Google Shape;837;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45"/>
          <p:cNvGrpSpPr/>
          <p:nvPr/>
        </p:nvGrpSpPr>
        <p:grpSpPr>
          <a:xfrm>
            <a:off x="7091734" y="4232965"/>
            <a:ext cx="217079" cy="316359"/>
            <a:chOff x="8873575" y="4119500"/>
            <a:chExt cx="228000" cy="337450"/>
          </a:xfrm>
        </p:grpSpPr>
        <p:sp>
          <p:nvSpPr>
            <p:cNvPr id="855" name="Google Shape;855;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5"/>
          <p:cNvGrpSpPr/>
          <p:nvPr/>
        </p:nvGrpSpPr>
        <p:grpSpPr>
          <a:xfrm>
            <a:off x="7318257" y="4232965"/>
            <a:ext cx="217079" cy="316359"/>
            <a:chOff x="8873575" y="4119500"/>
            <a:chExt cx="228000" cy="337450"/>
          </a:xfrm>
        </p:grpSpPr>
        <p:sp>
          <p:nvSpPr>
            <p:cNvPr id="873" name="Google Shape;873;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5"/>
          <p:cNvGrpSpPr/>
          <p:nvPr/>
        </p:nvGrpSpPr>
        <p:grpSpPr>
          <a:xfrm>
            <a:off x="7532891" y="4232965"/>
            <a:ext cx="217079" cy="316359"/>
            <a:chOff x="8873575" y="4119500"/>
            <a:chExt cx="228000" cy="337450"/>
          </a:xfrm>
        </p:grpSpPr>
        <p:sp>
          <p:nvSpPr>
            <p:cNvPr id="891" name="Google Shape;89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5"/>
          <p:cNvGrpSpPr/>
          <p:nvPr/>
        </p:nvGrpSpPr>
        <p:grpSpPr>
          <a:xfrm>
            <a:off x="7771303" y="4232965"/>
            <a:ext cx="217079" cy="316359"/>
            <a:chOff x="8873575" y="4119500"/>
            <a:chExt cx="228000" cy="337450"/>
          </a:xfrm>
        </p:grpSpPr>
        <p:sp>
          <p:nvSpPr>
            <p:cNvPr id="909" name="Google Shape;90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5"/>
          <p:cNvSpPr/>
          <p:nvPr/>
        </p:nvSpPr>
        <p:spPr>
          <a:xfrm>
            <a:off x="1394265" y="4846680"/>
            <a:ext cx="338580" cy="111360"/>
          </a:xfrm>
          <a:custGeom>
            <a:avLst/>
            <a:gdLst/>
            <a:ahLst/>
            <a:cxnLst/>
            <a:rect l="l" t="t" r="r" b="b"/>
            <a:pathLst>
              <a:path w="5643" h="1856" extrusionOk="0">
                <a:moveTo>
                  <a:pt x="1230" y="1"/>
                </a:moveTo>
                <a:cubicBezTo>
                  <a:pt x="1051" y="1"/>
                  <a:pt x="906" y="135"/>
                  <a:pt x="906" y="325"/>
                </a:cubicBezTo>
                <a:cubicBezTo>
                  <a:pt x="906" y="459"/>
                  <a:pt x="1006" y="582"/>
                  <a:pt x="1129" y="627"/>
                </a:cubicBezTo>
                <a:lnTo>
                  <a:pt x="325" y="627"/>
                </a:lnTo>
                <a:cubicBezTo>
                  <a:pt x="135" y="627"/>
                  <a:pt x="1" y="772"/>
                  <a:pt x="1" y="951"/>
                </a:cubicBezTo>
                <a:cubicBezTo>
                  <a:pt x="1" y="1129"/>
                  <a:pt x="135" y="1275"/>
                  <a:pt x="325" y="1275"/>
                </a:cubicBezTo>
                <a:lnTo>
                  <a:pt x="1755" y="1275"/>
                </a:lnTo>
                <a:cubicBezTo>
                  <a:pt x="1676" y="1331"/>
                  <a:pt x="1621" y="1420"/>
                  <a:pt x="1621" y="1532"/>
                </a:cubicBezTo>
                <a:cubicBezTo>
                  <a:pt x="1621" y="1710"/>
                  <a:pt x="1755" y="1856"/>
                  <a:pt x="1933" y="1856"/>
                </a:cubicBezTo>
                <a:lnTo>
                  <a:pt x="5319" y="1856"/>
                </a:lnTo>
                <a:cubicBezTo>
                  <a:pt x="5498" y="1856"/>
                  <a:pt x="5643" y="1710"/>
                  <a:pt x="5643" y="1532"/>
                </a:cubicBezTo>
                <a:cubicBezTo>
                  <a:pt x="5643" y="1353"/>
                  <a:pt x="5498" y="1219"/>
                  <a:pt x="5319" y="1219"/>
                </a:cubicBezTo>
                <a:lnTo>
                  <a:pt x="3878" y="1219"/>
                </a:lnTo>
                <a:cubicBezTo>
                  <a:pt x="3967" y="1163"/>
                  <a:pt x="4023" y="1062"/>
                  <a:pt x="4023" y="951"/>
                </a:cubicBezTo>
                <a:cubicBezTo>
                  <a:pt x="4023" y="805"/>
                  <a:pt x="3922" y="683"/>
                  <a:pt x="3799" y="638"/>
                </a:cubicBezTo>
                <a:lnTo>
                  <a:pt x="4604" y="638"/>
                </a:lnTo>
                <a:cubicBezTo>
                  <a:pt x="4794" y="638"/>
                  <a:pt x="4928" y="504"/>
                  <a:pt x="4928" y="325"/>
                </a:cubicBezTo>
                <a:cubicBezTo>
                  <a:pt x="4928" y="135"/>
                  <a:pt x="4794" y="1"/>
                  <a:pt x="4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5"/>
          <p:cNvGrpSpPr/>
          <p:nvPr/>
        </p:nvGrpSpPr>
        <p:grpSpPr>
          <a:xfrm>
            <a:off x="730605" y="4273560"/>
            <a:ext cx="212580" cy="315780"/>
            <a:chOff x="7202125" y="3999400"/>
            <a:chExt cx="177150" cy="263150"/>
          </a:xfrm>
        </p:grpSpPr>
        <p:sp>
          <p:nvSpPr>
            <p:cNvPr id="928" name="Google Shape;928;p45"/>
            <p:cNvSpPr/>
            <p:nvPr/>
          </p:nvSpPr>
          <p:spPr>
            <a:xfrm>
              <a:off x="7202125" y="42563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7202125" y="4253550"/>
              <a:ext cx="177150" cy="5650"/>
            </a:xfrm>
            <a:custGeom>
              <a:avLst/>
              <a:gdLst/>
              <a:ahLst/>
              <a:cxnLst/>
              <a:rect l="l" t="t" r="r" b="b"/>
              <a:pathLst>
                <a:path w="3543" h="113" extrusionOk="0">
                  <a:moveTo>
                    <a:pt x="1766" y="1"/>
                  </a:moveTo>
                  <a:cubicBezTo>
                    <a:pt x="794" y="1"/>
                    <a:pt x="0" y="23"/>
                    <a:pt x="0" y="57"/>
                  </a:cubicBezTo>
                  <a:cubicBezTo>
                    <a:pt x="0" y="90"/>
                    <a:pt x="794" y="113"/>
                    <a:pt x="1766" y="113"/>
                  </a:cubicBezTo>
                  <a:cubicBezTo>
                    <a:pt x="2749" y="113"/>
                    <a:pt x="3542" y="90"/>
                    <a:pt x="3542" y="57"/>
                  </a:cubicBezTo>
                  <a:cubicBezTo>
                    <a:pt x="3542" y="23"/>
                    <a:pt x="2749"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7211625" y="4002150"/>
              <a:ext cx="158700" cy="254800"/>
            </a:xfrm>
            <a:custGeom>
              <a:avLst/>
              <a:gdLst/>
              <a:ahLst/>
              <a:cxnLst/>
              <a:rect l="l" t="t" r="r" b="b"/>
              <a:pathLst>
                <a:path w="3174" h="5096" extrusionOk="0">
                  <a:moveTo>
                    <a:pt x="0" y="1"/>
                  </a:moveTo>
                  <a:lnTo>
                    <a:pt x="0" y="5096"/>
                  </a:lnTo>
                  <a:lnTo>
                    <a:pt x="3173" y="5096"/>
                  </a:lnTo>
                  <a:lnTo>
                    <a:pt x="3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7211075" y="4005500"/>
              <a:ext cx="158700" cy="6200"/>
            </a:xfrm>
            <a:custGeom>
              <a:avLst/>
              <a:gdLst/>
              <a:ahLst/>
              <a:cxnLst/>
              <a:rect l="l" t="t" r="r" b="b"/>
              <a:pathLst>
                <a:path w="3174" h="124" extrusionOk="0">
                  <a:moveTo>
                    <a:pt x="0" y="1"/>
                  </a:moveTo>
                  <a:lnTo>
                    <a:pt x="0" y="102"/>
                  </a:lnTo>
                  <a:cubicBezTo>
                    <a:pt x="291" y="113"/>
                    <a:pt x="894" y="124"/>
                    <a:pt x="1575" y="124"/>
                  </a:cubicBezTo>
                  <a:cubicBezTo>
                    <a:pt x="2279" y="124"/>
                    <a:pt x="2883" y="113"/>
                    <a:pt x="3173" y="102"/>
                  </a:cubicBez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7247925" y="4087100"/>
              <a:ext cx="85500" cy="85500"/>
            </a:xfrm>
            <a:custGeom>
              <a:avLst/>
              <a:gdLst/>
              <a:ahLst/>
              <a:cxnLst/>
              <a:rect l="l" t="t" r="r" b="b"/>
              <a:pathLst>
                <a:path w="1710" h="1710" extrusionOk="0">
                  <a:moveTo>
                    <a:pt x="861" y="0"/>
                  </a:moveTo>
                  <a:cubicBezTo>
                    <a:pt x="559" y="0"/>
                    <a:pt x="302" y="157"/>
                    <a:pt x="146" y="391"/>
                  </a:cubicBezTo>
                  <a:cubicBezTo>
                    <a:pt x="56" y="537"/>
                    <a:pt x="0" y="693"/>
                    <a:pt x="0" y="849"/>
                  </a:cubicBezTo>
                  <a:cubicBezTo>
                    <a:pt x="0" y="1028"/>
                    <a:pt x="56" y="1185"/>
                    <a:pt x="146" y="1319"/>
                  </a:cubicBezTo>
                  <a:cubicBezTo>
                    <a:pt x="302" y="1553"/>
                    <a:pt x="559" y="1710"/>
                    <a:pt x="861" y="1710"/>
                  </a:cubicBezTo>
                  <a:cubicBezTo>
                    <a:pt x="1051" y="1710"/>
                    <a:pt x="1252" y="1631"/>
                    <a:pt x="1386" y="1520"/>
                  </a:cubicBezTo>
                  <a:cubicBezTo>
                    <a:pt x="1587" y="1375"/>
                    <a:pt x="1710" y="1129"/>
                    <a:pt x="1710" y="872"/>
                  </a:cubicBezTo>
                  <a:cubicBezTo>
                    <a:pt x="1710" y="604"/>
                    <a:pt x="1587" y="335"/>
                    <a:pt x="1386" y="190"/>
                  </a:cubicBezTo>
                  <a:cubicBezTo>
                    <a:pt x="1252" y="78"/>
                    <a:pt x="1051" y="0"/>
                    <a:pt x="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7202125" y="40021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7202125" y="3999400"/>
              <a:ext cx="177150" cy="5600"/>
            </a:xfrm>
            <a:custGeom>
              <a:avLst/>
              <a:gdLst/>
              <a:ahLst/>
              <a:cxnLst/>
              <a:rect l="l" t="t" r="r" b="b"/>
              <a:pathLst>
                <a:path w="3543" h="112" extrusionOk="0">
                  <a:moveTo>
                    <a:pt x="1766" y="0"/>
                  </a:moveTo>
                  <a:cubicBezTo>
                    <a:pt x="794" y="0"/>
                    <a:pt x="0" y="22"/>
                    <a:pt x="0" y="56"/>
                  </a:cubicBezTo>
                  <a:cubicBezTo>
                    <a:pt x="0" y="89"/>
                    <a:pt x="794" y="112"/>
                    <a:pt x="1766" y="112"/>
                  </a:cubicBezTo>
                  <a:cubicBezTo>
                    <a:pt x="2749" y="112"/>
                    <a:pt x="3542" y="89"/>
                    <a:pt x="3542" y="56"/>
                  </a:cubicBezTo>
                  <a:cubicBezTo>
                    <a:pt x="3542" y="22"/>
                    <a:pt x="2749" y="0"/>
                    <a:pt x="1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7211625" y="40569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7211625" y="41960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7252925" y="4091250"/>
              <a:ext cx="74950" cy="72400"/>
            </a:xfrm>
            <a:custGeom>
              <a:avLst/>
              <a:gdLst/>
              <a:ahLst/>
              <a:cxnLst/>
              <a:rect l="l" t="t" r="r" b="b"/>
              <a:pathLst>
                <a:path w="1499" h="1448" extrusionOk="0">
                  <a:moveTo>
                    <a:pt x="771" y="632"/>
                  </a:moveTo>
                  <a:cubicBezTo>
                    <a:pt x="939" y="632"/>
                    <a:pt x="936" y="912"/>
                    <a:pt x="761" y="912"/>
                  </a:cubicBezTo>
                  <a:cubicBezTo>
                    <a:pt x="571" y="912"/>
                    <a:pt x="571" y="632"/>
                    <a:pt x="761" y="632"/>
                  </a:cubicBezTo>
                  <a:cubicBezTo>
                    <a:pt x="764" y="632"/>
                    <a:pt x="767" y="632"/>
                    <a:pt x="771" y="632"/>
                  </a:cubicBezTo>
                  <a:close/>
                  <a:moveTo>
                    <a:pt x="743" y="1"/>
                  </a:moveTo>
                  <a:cubicBezTo>
                    <a:pt x="612" y="1"/>
                    <a:pt x="483" y="38"/>
                    <a:pt x="370" y="118"/>
                  </a:cubicBezTo>
                  <a:cubicBezTo>
                    <a:pt x="437" y="275"/>
                    <a:pt x="515" y="431"/>
                    <a:pt x="627" y="610"/>
                  </a:cubicBezTo>
                  <a:cubicBezTo>
                    <a:pt x="593" y="632"/>
                    <a:pt x="571" y="677"/>
                    <a:pt x="560" y="733"/>
                  </a:cubicBezTo>
                  <a:cubicBezTo>
                    <a:pt x="370" y="733"/>
                    <a:pt x="180" y="744"/>
                    <a:pt x="1" y="789"/>
                  </a:cubicBezTo>
                  <a:cubicBezTo>
                    <a:pt x="1" y="1079"/>
                    <a:pt x="180" y="1314"/>
                    <a:pt x="448" y="1448"/>
                  </a:cubicBezTo>
                  <a:cubicBezTo>
                    <a:pt x="515" y="1292"/>
                    <a:pt x="604" y="1124"/>
                    <a:pt x="705" y="956"/>
                  </a:cubicBezTo>
                  <a:cubicBezTo>
                    <a:pt x="716" y="962"/>
                    <a:pt x="733" y="965"/>
                    <a:pt x="750" y="965"/>
                  </a:cubicBezTo>
                  <a:cubicBezTo>
                    <a:pt x="766" y="965"/>
                    <a:pt x="783" y="962"/>
                    <a:pt x="794" y="956"/>
                  </a:cubicBezTo>
                  <a:cubicBezTo>
                    <a:pt x="895" y="1135"/>
                    <a:pt x="984" y="1292"/>
                    <a:pt x="1051" y="1448"/>
                  </a:cubicBezTo>
                  <a:cubicBezTo>
                    <a:pt x="1319" y="1314"/>
                    <a:pt x="1498" y="1079"/>
                    <a:pt x="1498" y="789"/>
                  </a:cubicBezTo>
                  <a:cubicBezTo>
                    <a:pt x="1442" y="789"/>
                    <a:pt x="1364" y="778"/>
                    <a:pt x="1286" y="755"/>
                  </a:cubicBezTo>
                  <a:cubicBezTo>
                    <a:pt x="1185" y="744"/>
                    <a:pt x="1074" y="744"/>
                    <a:pt x="962" y="733"/>
                  </a:cubicBezTo>
                  <a:cubicBezTo>
                    <a:pt x="962" y="677"/>
                    <a:pt x="940" y="632"/>
                    <a:pt x="895" y="610"/>
                  </a:cubicBezTo>
                  <a:cubicBezTo>
                    <a:pt x="984" y="420"/>
                    <a:pt x="1074" y="275"/>
                    <a:pt x="1163" y="118"/>
                  </a:cubicBezTo>
                  <a:cubicBezTo>
                    <a:pt x="1030" y="43"/>
                    <a:pt x="885"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7211075" y="42122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7211625" y="407255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7202675" y="4060250"/>
              <a:ext cx="175450" cy="12900"/>
            </a:xfrm>
            <a:custGeom>
              <a:avLst/>
              <a:gdLst/>
              <a:ahLst/>
              <a:cxnLst/>
              <a:rect l="l" t="t" r="r" b="b"/>
              <a:pathLst>
                <a:path w="3509" h="258" extrusionOk="0">
                  <a:moveTo>
                    <a:pt x="112" y="1"/>
                  </a:moveTo>
                  <a:cubicBezTo>
                    <a:pt x="79" y="1"/>
                    <a:pt x="56" y="12"/>
                    <a:pt x="34" y="34"/>
                  </a:cubicBezTo>
                  <a:cubicBezTo>
                    <a:pt x="0" y="68"/>
                    <a:pt x="0" y="90"/>
                    <a:pt x="0" y="135"/>
                  </a:cubicBezTo>
                  <a:cubicBezTo>
                    <a:pt x="0" y="202"/>
                    <a:pt x="56" y="258"/>
                    <a:pt x="112" y="258"/>
                  </a:cubicBezTo>
                  <a:lnTo>
                    <a:pt x="3397" y="258"/>
                  </a:lnTo>
                  <a:cubicBezTo>
                    <a:pt x="3464" y="258"/>
                    <a:pt x="3509" y="202"/>
                    <a:pt x="3509" y="135"/>
                  </a:cubicBezTo>
                  <a:cubicBezTo>
                    <a:pt x="3509"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7203225" y="4198800"/>
              <a:ext cx="174900" cy="13450"/>
            </a:xfrm>
            <a:custGeom>
              <a:avLst/>
              <a:gdLst/>
              <a:ahLst/>
              <a:cxnLst/>
              <a:rect l="l" t="t" r="r" b="b"/>
              <a:pathLst>
                <a:path w="3498" h="269" extrusionOk="0">
                  <a:moveTo>
                    <a:pt x="112" y="1"/>
                  </a:moveTo>
                  <a:cubicBezTo>
                    <a:pt x="90" y="1"/>
                    <a:pt x="56" y="23"/>
                    <a:pt x="34" y="46"/>
                  </a:cubicBezTo>
                  <a:cubicBezTo>
                    <a:pt x="1" y="79"/>
                    <a:pt x="1" y="101"/>
                    <a:pt x="1" y="146"/>
                  </a:cubicBezTo>
                  <a:cubicBezTo>
                    <a:pt x="1" y="213"/>
                    <a:pt x="56" y="269"/>
                    <a:pt x="112" y="269"/>
                  </a:cubicBezTo>
                  <a:lnTo>
                    <a:pt x="3386" y="269"/>
                  </a:lnTo>
                  <a:cubicBezTo>
                    <a:pt x="3453" y="269"/>
                    <a:pt x="3498" y="213"/>
                    <a:pt x="3498" y="146"/>
                  </a:cubicBezTo>
                  <a:cubicBezTo>
                    <a:pt x="3498" y="57"/>
                    <a:pt x="3453" y="1"/>
                    <a:pt x="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7221675" y="4015000"/>
              <a:ext cx="34100" cy="232450"/>
            </a:xfrm>
            <a:custGeom>
              <a:avLst/>
              <a:gdLst/>
              <a:ahLst/>
              <a:cxnLst/>
              <a:rect l="l" t="t" r="r" b="b"/>
              <a:pathLst>
                <a:path w="682" h="4649" extrusionOk="0">
                  <a:moveTo>
                    <a:pt x="0" y="1"/>
                  </a:moveTo>
                  <a:lnTo>
                    <a:pt x="0" y="4649"/>
                  </a:lnTo>
                  <a:lnTo>
                    <a:pt x="682" y="4649"/>
                  </a:lnTo>
                  <a:lnTo>
                    <a:pt x="68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7317175" y="4015000"/>
              <a:ext cx="28550" cy="232450"/>
            </a:xfrm>
            <a:custGeom>
              <a:avLst/>
              <a:gdLst/>
              <a:ahLst/>
              <a:cxnLst/>
              <a:rect l="l" t="t" r="r" b="b"/>
              <a:pathLst>
                <a:path w="571" h="4649" extrusionOk="0">
                  <a:moveTo>
                    <a:pt x="1" y="1"/>
                  </a:moveTo>
                  <a:lnTo>
                    <a:pt x="1" y="4649"/>
                  </a:lnTo>
                  <a:lnTo>
                    <a:pt x="571" y="4649"/>
                  </a:lnTo>
                  <a:lnTo>
                    <a:pt x="5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7352375" y="4015000"/>
              <a:ext cx="9550" cy="232450"/>
            </a:xfrm>
            <a:custGeom>
              <a:avLst/>
              <a:gdLst/>
              <a:ahLst/>
              <a:cxnLst/>
              <a:rect l="l" t="t" r="r" b="b"/>
              <a:pathLst>
                <a:path w="191" h="4649" extrusionOk="0">
                  <a:moveTo>
                    <a:pt x="1" y="1"/>
                  </a:moveTo>
                  <a:lnTo>
                    <a:pt x="1" y="4649"/>
                  </a:lnTo>
                  <a:lnTo>
                    <a:pt x="191" y="4649"/>
                  </a:lnTo>
                  <a:lnTo>
                    <a:pt x="19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5"/>
          <p:cNvGrpSpPr/>
          <p:nvPr/>
        </p:nvGrpSpPr>
        <p:grpSpPr>
          <a:xfrm>
            <a:off x="942405" y="4273560"/>
            <a:ext cx="213960" cy="315780"/>
            <a:chOff x="7378625" y="3999400"/>
            <a:chExt cx="178300" cy="263150"/>
          </a:xfrm>
        </p:grpSpPr>
        <p:sp>
          <p:nvSpPr>
            <p:cNvPr id="946" name="Google Shape;946;p45"/>
            <p:cNvSpPr/>
            <p:nvPr/>
          </p:nvSpPr>
          <p:spPr>
            <a:xfrm>
              <a:off x="7379225" y="42563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7378625" y="4253550"/>
              <a:ext cx="177150" cy="5650"/>
            </a:xfrm>
            <a:custGeom>
              <a:avLst/>
              <a:gdLst/>
              <a:ahLst/>
              <a:cxnLst/>
              <a:rect l="l" t="t" r="r" b="b"/>
              <a:pathLst>
                <a:path w="3543" h="113" extrusionOk="0">
                  <a:moveTo>
                    <a:pt x="1777" y="1"/>
                  </a:moveTo>
                  <a:cubicBezTo>
                    <a:pt x="794" y="1"/>
                    <a:pt x="1" y="23"/>
                    <a:pt x="1" y="57"/>
                  </a:cubicBezTo>
                  <a:cubicBezTo>
                    <a:pt x="1" y="90"/>
                    <a:pt x="794" y="113"/>
                    <a:pt x="1777" y="113"/>
                  </a:cubicBezTo>
                  <a:cubicBezTo>
                    <a:pt x="2749" y="113"/>
                    <a:pt x="3543" y="90"/>
                    <a:pt x="3543" y="57"/>
                  </a:cubicBezTo>
                  <a:cubicBezTo>
                    <a:pt x="3543" y="23"/>
                    <a:pt x="2749"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7388125" y="4002150"/>
              <a:ext cx="158700" cy="254800"/>
            </a:xfrm>
            <a:custGeom>
              <a:avLst/>
              <a:gdLst/>
              <a:ahLst/>
              <a:cxnLst/>
              <a:rect l="l" t="t" r="r" b="b"/>
              <a:pathLst>
                <a:path w="3174" h="5096" extrusionOk="0">
                  <a:moveTo>
                    <a:pt x="1" y="1"/>
                  </a:moveTo>
                  <a:lnTo>
                    <a:pt x="1" y="5096"/>
                  </a:lnTo>
                  <a:lnTo>
                    <a:pt x="3174" y="5096"/>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7388725" y="4005500"/>
              <a:ext cx="158100" cy="6200"/>
            </a:xfrm>
            <a:custGeom>
              <a:avLst/>
              <a:gdLst/>
              <a:ahLst/>
              <a:cxnLst/>
              <a:rect l="l" t="t" r="r" b="b"/>
              <a:pathLst>
                <a:path w="3162" h="124" extrusionOk="0">
                  <a:moveTo>
                    <a:pt x="0" y="1"/>
                  </a:moveTo>
                  <a:lnTo>
                    <a:pt x="0" y="102"/>
                  </a:lnTo>
                  <a:cubicBezTo>
                    <a:pt x="291" y="113"/>
                    <a:pt x="883" y="124"/>
                    <a:pt x="1575" y="124"/>
                  </a:cubicBezTo>
                  <a:cubicBezTo>
                    <a:pt x="2268" y="124"/>
                    <a:pt x="2871" y="113"/>
                    <a:pt x="3162" y="102"/>
                  </a:cubicBez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7425025" y="4087100"/>
              <a:ext cx="84950" cy="85500"/>
            </a:xfrm>
            <a:custGeom>
              <a:avLst/>
              <a:gdLst/>
              <a:ahLst/>
              <a:cxnLst/>
              <a:rect l="l" t="t" r="r" b="b"/>
              <a:pathLst>
                <a:path w="1699" h="1710" extrusionOk="0">
                  <a:moveTo>
                    <a:pt x="849" y="0"/>
                  </a:moveTo>
                  <a:cubicBezTo>
                    <a:pt x="559" y="0"/>
                    <a:pt x="291" y="157"/>
                    <a:pt x="134" y="391"/>
                  </a:cubicBezTo>
                  <a:cubicBezTo>
                    <a:pt x="56" y="537"/>
                    <a:pt x="0" y="693"/>
                    <a:pt x="0" y="849"/>
                  </a:cubicBezTo>
                  <a:cubicBezTo>
                    <a:pt x="0" y="1028"/>
                    <a:pt x="56" y="1185"/>
                    <a:pt x="134" y="1319"/>
                  </a:cubicBezTo>
                  <a:cubicBezTo>
                    <a:pt x="291" y="1553"/>
                    <a:pt x="559" y="1710"/>
                    <a:pt x="849" y="1710"/>
                  </a:cubicBezTo>
                  <a:cubicBezTo>
                    <a:pt x="1039" y="1710"/>
                    <a:pt x="1240" y="1631"/>
                    <a:pt x="1375" y="1520"/>
                  </a:cubicBezTo>
                  <a:cubicBezTo>
                    <a:pt x="1576" y="1375"/>
                    <a:pt x="1699" y="1129"/>
                    <a:pt x="1699" y="872"/>
                  </a:cubicBezTo>
                  <a:cubicBezTo>
                    <a:pt x="1699" y="604"/>
                    <a:pt x="1576" y="335"/>
                    <a:pt x="1375" y="190"/>
                  </a:cubicBezTo>
                  <a:cubicBezTo>
                    <a:pt x="1240" y="78"/>
                    <a:pt x="1039" y="0"/>
                    <a:pt x="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7379225" y="40021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7378625" y="3999400"/>
              <a:ext cx="177150" cy="5600"/>
            </a:xfrm>
            <a:custGeom>
              <a:avLst/>
              <a:gdLst/>
              <a:ahLst/>
              <a:cxnLst/>
              <a:rect l="l" t="t" r="r" b="b"/>
              <a:pathLst>
                <a:path w="3543" h="112" extrusionOk="0">
                  <a:moveTo>
                    <a:pt x="1777" y="0"/>
                  </a:moveTo>
                  <a:cubicBezTo>
                    <a:pt x="794" y="0"/>
                    <a:pt x="1" y="22"/>
                    <a:pt x="1" y="56"/>
                  </a:cubicBezTo>
                  <a:cubicBezTo>
                    <a:pt x="1" y="89"/>
                    <a:pt x="794" y="112"/>
                    <a:pt x="1777" y="112"/>
                  </a:cubicBezTo>
                  <a:cubicBezTo>
                    <a:pt x="2749" y="112"/>
                    <a:pt x="3543" y="89"/>
                    <a:pt x="3543" y="56"/>
                  </a:cubicBezTo>
                  <a:cubicBezTo>
                    <a:pt x="3543" y="22"/>
                    <a:pt x="2749" y="0"/>
                    <a:pt x="1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7388725" y="40569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7388725" y="41960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7429475" y="4091250"/>
              <a:ext cx="74900" cy="72400"/>
            </a:xfrm>
            <a:custGeom>
              <a:avLst/>
              <a:gdLst/>
              <a:ahLst/>
              <a:cxnLst/>
              <a:rect l="l" t="t" r="r" b="b"/>
              <a:pathLst>
                <a:path w="1498" h="1448" extrusionOk="0">
                  <a:moveTo>
                    <a:pt x="782" y="632"/>
                  </a:moveTo>
                  <a:cubicBezTo>
                    <a:pt x="950" y="632"/>
                    <a:pt x="947" y="912"/>
                    <a:pt x="772" y="912"/>
                  </a:cubicBezTo>
                  <a:cubicBezTo>
                    <a:pt x="593" y="912"/>
                    <a:pt x="593" y="632"/>
                    <a:pt x="772" y="632"/>
                  </a:cubicBezTo>
                  <a:cubicBezTo>
                    <a:pt x="775" y="632"/>
                    <a:pt x="778" y="632"/>
                    <a:pt x="782" y="632"/>
                  </a:cubicBezTo>
                  <a:close/>
                  <a:moveTo>
                    <a:pt x="747" y="1"/>
                  </a:moveTo>
                  <a:cubicBezTo>
                    <a:pt x="614" y="1"/>
                    <a:pt x="483" y="38"/>
                    <a:pt x="369" y="118"/>
                  </a:cubicBezTo>
                  <a:cubicBezTo>
                    <a:pt x="436" y="275"/>
                    <a:pt x="526" y="431"/>
                    <a:pt x="638" y="610"/>
                  </a:cubicBezTo>
                  <a:cubicBezTo>
                    <a:pt x="593" y="632"/>
                    <a:pt x="582" y="677"/>
                    <a:pt x="559" y="733"/>
                  </a:cubicBezTo>
                  <a:cubicBezTo>
                    <a:pt x="369" y="733"/>
                    <a:pt x="191" y="744"/>
                    <a:pt x="1" y="789"/>
                  </a:cubicBezTo>
                  <a:cubicBezTo>
                    <a:pt x="1" y="1079"/>
                    <a:pt x="191" y="1314"/>
                    <a:pt x="448" y="1448"/>
                  </a:cubicBezTo>
                  <a:cubicBezTo>
                    <a:pt x="526" y="1292"/>
                    <a:pt x="604" y="1124"/>
                    <a:pt x="705" y="956"/>
                  </a:cubicBezTo>
                  <a:cubicBezTo>
                    <a:pt x="716" y="962"/>
                    <a:pt x="732" y="965"/>
                    <a:pt x="751" y="965"/>
                  </a:cubicBezTo>
                  <a:cubicBezTo>
                    <a:pt x="769" y="965"/>
                    <a:pt x="788" y="962"/>
                    <a:pt x="805" y="956"/>
                  </a:cubicBezTo>
                  <a:cubicBezTo>
                    <a:pt x="894" y="1135"/>
                    <a:pt x="984" y="1292"/>
                    <a:pt x="1051" y="1448"/>
                  </a:cubicBezTo>
                  <a:cubicBezTo>
                    <a:pt x="1319" y="1314"/>
                    <a:pt x="1498" y="1079"/>
                    <a:pt x="1498" y="789"/>
                  </a:cubicBezTo>
                  <a:cubicBezTo>
                    <a:pt x="1442" y="789"/>
                    <a:pt x="1375" y="778"/>
                    <a:pt x="1286" y="755"/>
                  </a:cubicBezTo>
                  <a:cubicBezTo>
                    <a:pt x="1185" y="744"/>
                    <a:pt x="1084" y="744"/>
                    <a:pt x="973" y="733"/>
                  </a:cubicBezTo>
                  <a:cubicBezTo>
                    <a:pt x="973" y="677"/>
                    <a:pt x="939" y="632"/>
                    <a:pt x="894" y="610"/>
                  </a:cubicBezTo>
                  <a:cubicBezTo>
                    <a:pt x="984" y="420"/>
                    <a:pt x="1084" y="275"/>
                    <a:pt x="1163" y="118"/>
                  </a:cubicBezTo>
                  <a:cubicBezTo>
                    <a:pt x="1035" y="43"/>
                    <a:pt x="890" y="1"/>
                    <a:pt x="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7388725" y="42122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7388725" y="407255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7379225" y="4060250"/>
              <a:ext cx="176000" cy="12900"/>
            </a:xfrm>
            <a:custGeom>
              <a:avLst/>
              <a:gdLst/>
              <a:ahLst/>
              <a:cxnLst/>
              <a:rect l="l" t="t" r="r" b="b"/>
              <a:pathLst>
                <a:path w="3520" h="258" extrusionOk="0">
                  <a:moveTo>
                    <a:pt x="112" y="1"/>
                  </a:moveTo>
                  <a:cubicBezTo>
                    <a:pt x="89" y="1"/>
                    <a:pt x="56" y="12"/>
                    <a:pt x="34" y="34"/>
                  </a:cubicBezTo>
                  <a:cubicBezTo>
                    <a:pt x="0" y="68"/>
                    <a:pt x="0" y="90"/>
                    <a:pt x="0" y="135"/>
                  </a:cubicBezTo>
                  <a:cubicBezTo>
                    <a:pt x="0" y="202"/>
                    <a:pt x="56" y="258"/>
                    <a:pt x="112" y="258"/>
                  </a:cubicBezTo>
                  <a:lnTo>
                    <a:pt x="3397" y="258"/>
                  </a:lnTo>
                  <a:cubicBezTo>
                    <a:pt x="3464" y="258"/>
                    <a:pt x="3508" y="202"/>
                    <a:pt x="3508" y="135"/>
                  </a:cubicBezTo>
                  <a:cubicBezTo>
                    <a:pt x="3520"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7380325" y="4198800"/>
              <a:ext cx="174900" cy="13450"/>
            </a:xfrm>
            <a:custGeom>
              <a:avLst/>
              <a:gdLst/>
              <a:ahLst/>
              <a:cxnLst/>
              <a:rect l="l" t="t" r="r" b="b"/>
              <a:pathLst>
                <a:path w="3498" h="269" extrusionOk="0">
                  <a:moveTo>
                    <a:pt x="112" y="1"/>
                  </a:moveTo>
                  <a:cubicBezTo>
                    <a:pt x="79" y="1"/>
                    <a:pt x="56" y="23"/>
                    <a:pt x="23" y="46"/>
                  </a:cubicBezTo>
                  <a:cubicBezTo>
                    <a:pt x="0" y="79"/>
                    <a:pt x="0" y="101"/>
                    <a:pt x="0" y="146"/>
                  </a:cubicBezTo>
                  <a:cubicBezTo>
                    <a:pt x="0" y="213"/>
                    <a:pt x="56" y="269"/>
                    <a:pt x="112" y="269"/>
                  </a:cubicBezTo>
                  <a:lnTo>
                    <a:pt x="3375" y="269"/>
                  </a:lnTo>
                  <a:cubicBezTo>
                    <a:pt x="3442" y="269"/>
                    <a:pt x="3486" y="213"/>
                    <a:pt x="3486" y="146"/>
                  </a:cubicBezTo>
                  <a:cubicBezTo>
                    <a:pt x="3498" y="57"/>
                    <a:pt x="3442" y="1"/>
                    <a:pt x="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7398175" y="4015000"/>
              <a:ext cx="34150" cy="232450"/>
            </a:xfrm>
            <a:custGeom>
              <a:avLst/>
              <a:gdLst/>
              <a:ahLst/>
              <a:cxnLst/>
              <a:rect l="l" t="t" r="r" b="b"/>
              <a:pathLst>
                <a:path w="683" h="4649" extrusionOk="0">
                  <a:moveTo>
                    <a:pt x="1" y="1"/>
                  </a:moveTo>
                  <a:lnTo>
                    <a:pt x="1" y="4649"/>
                  </a:lnTo>
                  <a:lnTo>
                    <a:pt x="683" y="4649"/>
                  </a:lnTo>
                  <a:lnTo>
                    <a:pt x="6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7493725" y="4015000"/>
              <a:ext cx="28550" cy="232450"/>
            </a:xfrm>
            <a:custGeom>
              <a:avLst/>
              <a:gdLst/>
              <a:ahLst/>
              <a:cxnLst/>
              <a:rect l="l" t="t" r="r" b="b"/>
              <a:pathLst>
                <a:path w="571" h="4649" extrusionOk="0">
                  <a:moveTo>
                    <a:pt x="1" y="1"/>
                  </a:moveTo>
                  <a:lnTo>
                    <a:pt x="1" y="4649"/>
                  </a:lnTo>
                  <a:lnTo>
                    <a:pt x="570" y="4649"/>
                  </a:lnTo>
                  <a:lnTo>
                    <a:pt x="570"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7529475" y="4015000"/>
              <a:ext cx="10100" cy="232450"/>
            </a:xfrm>
            <a:custGeom>
              <a:avLst/>
              <a:gdLst/>
              <a:ahLst/>
              <a:cxnLst/>
              <a:rect l="l" t="t" r="r" b="b"/>
              <a:pathLst>
                <a:path w="202" h="4649" extrusionOk="0">
                  <a:moveTo>
                    <a:pt x="1" y="1"/>
                  </a:moveTo>
                  <a:lnTo>
                    <a:pt x="1" y="4649"/>
                  </a:lnTo>
                  <a:lnTo>
                    <a:pt x="202" y="4649"/>
                  </a:lnTo>
                  <a:lnTo>
                    <a:pt x="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5"/>
          <p:cNvGrpSpPr/>
          <p:nvPr/>
        </p:nvGrpSpPr>
        <p:grpSpPr>
          <a:xfrm>
            <a:off x="182205" y="4255620"/>
            <a:ext cx="1243620" cy="599220"/>
            <a:chOff x="6745125" y="3984450"/>
            <a:chExt cx="1036350" cy="499350"/>
          </a:xfrm>
        </p:grpSpPr>
        <p:sp>
          <p:nvSpPr>
            <p:cNvPr id="964" name="Google Shape;964;p45"/>
            <p:cNvSpPr/>
            <p:nvPr/>
          </p:nvSpPr>
          <p:spPr>
            <a:xfrm>
              <a:off x="6789825" y="4321700"/>
              <a:ext cx="963150" cy="53150"/>
            </a:xfrm>
            <a:custGeom>
              <a:avLst/>
              <a:gdLst/>
              <a:ahLst/>
              <a:cxnLst/>
              <a:rect l="l" t="t" r="r" b="b"/>
              <a:pathLst>
                <a:path w="19263" h="1063" extrusionOk="0">
                  <a:moveTo>
                    <a:pt x="1" y="1"/>
                  </a:moveTo>
                  <a:lnTo>
                    <a:pt x="1" y="1062"/>
                  </a:lnTo>
                  <a:lnTo>
                    <a:pt x="19263" y="1062"/>
                  </a:lnTo>
                  <a:lnTo>
                    <a:pt x="19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7078625" y="4260250"/>
              <a:ext cx="702850" cy="54250"/>
            </a:xfrm>
            <a:custGeom>
              <a:avLst/>
              <a:gdLst/>
              <a:ahLst/>
              <a:cxnLst/>
              <a:rect l="l" t="t" r="r" b="b"/>
              <a:pathLst>
                <a:path w="14057" h="1085" extrusionOk="0">
                  <a:moveTo>
                    <a:pt x="1" y="1"/>
                  </a:moveTo>
                  <a:lnTo>
                    <a:pt x="1" y="1085"/>
                  </a:lnTo>
                  <a:lnTo>
                    <a:pt x="14057" y="1085"/>
                  </a:lnTo>
                  <a:lnTo>
                    <a:pt x="14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7078625" y="4017250"/>
              <a:ext cx="43650" cy="296700"/>
            </a:xfrm>
            <a:custGeom>
              <a:avLst/>
              <a:gdLst/>
              <a:ahLst/>
              <a:cxnLst/>
              <a:rect l="l" t="t" r="r" b="b"/>
              <a:pathLst>
                <a:path w="873" h="5934" extrusionOk="0">
                  <a:moveTo>
                    <a:pt x="1" y="1"/>
                  </a:moveTo>
                  <a:lnTo>
                    <a:pt x="1" y="5933"/>
                  </a:lnTo>
                  <a:lnTo>
                    <a:pt x="872" y="5933"/>
                  </a:lnTo>
                  <a:lnTo>
                    <a:pt x="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7080875" y="4262500"/>
              <a:ext cx="41400" cy="50350"/>
            </a:xfrm>
            <a:custGeom>
              <a:avLst/>
              <a:gdLst/>
              <a:ahLst/>
              <a:cxnLst/>
              <a:rect l="l" t="t" r="r" b="b"/>
              <a:pathLst>
                <a:path w="828" h="1007" extrusionOk="0">
                  <a:moveTo>
                    <a:pt x="827" y="1"/>
                  </a:moveTo>
                  <a:lnTo>
                    <a:pt x="827" y="1"/>
                  </a:lnTo>
                  <a:cubicBezTo>
                    <a:pt x="222" y="320"/>
                    <a:pt x="18" y="986"/>
                    <a:pt x="1" y="1006"/>
                  </a:cubicBezTo>
                  <a:lnTo>
                    <a:pt x="1" y="1006"/>
                  </a:lnTo>
                  <a:cubicBezTo>
                    <a:pt x="414" y="715"/>
                    <a:pt x="682" y="347"/>
                    <a:pt x="827" y="1"/>
                  </a:cubicBezTo>
                  <a:close/>
                  <a:moveTo>
                    <a:pt x="1" y="1006"/>
                  </a:moveTo>
                  <a:cubicBezTo>
                    <a:pt x="1" y="1006"/>
                    <a:pt x="1" y="1006"/>
                    <a:pt x="1" y="1006"/>
                  </a:cubicBezTo>
                  <a:cubicBezTo>
                    <a:pt x="1" y="1006"/>
                    <a:pt x="1" y="1006"/>
                    <a:pt x="1" y="1006"/>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7130025" y="4262850"/>
              <a:ext cx="109000" cy="7150"/>
            </a:xfrm>
            <a:custGeom>
              <a:avLst/>
              <a:gdLst/>
              <a:ahLst/>
              <a:cxnLst/>
              <a:rect l="l" t="t" r="r" b="b"/>
              <a:pathLst>
                <a:path w="2180" h="143" extrusionOk="0">
                  <a:moveTo>
                    <a:pt x="1171" y="0"/>
                  </a:moveTo>
                  <a:cubicBezTo>
                    <a:pt x="788" y="0"/>
                    <a:pt x="396" y="15"/>
                    <a:pt x="1" y="38"/>
                  </a:cubicBezTo>
                  <a:cubicBezTo>
                    <a:pt x="8" y="38"/>
                    <a:pt x="507" y="143"/>
                    <a:pt x="1150" y="143"/>
                  </a:cubicBezTo>
                  <a:cubicBezTo>
                    <a:pt x="1472" y="143"/>
                    <a:pt x="1830" y="116"/>
                    <a:pt x="2180" y="38"/>
                  </a:cubicBezTo>
                  <a:cubicBezTo>
                    <a:pt x="1852" y="12"/>
                    <a:pt x="1515" y="0"/>
                    <a:pt x="1171"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7288125" y="4265850"/>
              <a:ext cx="329650" cy="8750"/>
            </a:xfrm>
            <a:custGeom>
              <a:avLst/>
              <a:gdLst/>
              <a:ahLst/>
              <a:cxnLst/>
              <a:rect l="l" t="t" r="r" b="b"/>
              <a:pathLst>
                <a:path w="6593" h="175" extrusionOk="0">
                  <a:moveTo>
                    <a:pt x="3090" y="1"/>
                  </a:moveTo>
                  <a:cubicBezTo>
                    <a:pt x="2114" y="1"/>
                    <a:pt x="1036" y="23"/>
                    <a:pt x="1" y="90"/>
                  </a:cubicBezTo>
                  <a:cubicBezTo>
                    <a:pt x="1" y="90"/>
                    <a:pt x="1287" y="174"/>
                    <a:pt x="3240" y="174"/>
                  </a:cubicBezTo>
                  <a:cubicBezTo>
                    <a:pt x="4217" y="174"/>
                    <a:pt x="5360" y="153"/>
                    <a:pt x="6593" y="90"/>
                  </a:cubicBezTo>
                  <a:cubicBezTo>
                    <a:pt x="6593" y="90"/>
                    <a:pt x="5044" y="1"/>
                    <a:pt x="309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6745125" y="3984450"/>
              <a:ext cx="335250" cy="328950"/>
            </a:xfrm>
            <a:custGeom>
              <a:avLst/>
              <a:gdLst/>
              <a:ahLst/>
              <a:cxnLst/>
              <a:rect l="l" t="t" r="r" b="b"/>
              <a:pathLst>
                <a:path w="6705" h="6579" extrusionOk="0">
                  <a:moveTo>
                    <a:pt x="4636" y="1"/>
                  </a:moveTo>
                  <a:cubicBezTo>
                    <a:pt x="4089" y="1"/>
                    <a:pt x="3534" y="34"/>
                    <a:pt x="2973" y="98"/>
                  </a:cubicBezTo>
                  <a:cubicBezTo>
                    <a:pt x="2615" y="143"/>
                    <a:pt x="2280" y="299"/>
                    <a:pt x="2012" y="545"/>
                  </a:cubicBezTo>
                  <a:cubicBezTo>
                    <a:pt x="1375" y="1148"/>
                    <a:pt x="839" y="1830"/>
                    <a:pt x="392" y="2556"/>
                  </a:cubicBezTo>
                  <a:cubicBezTo>
                    <a:pt x="336" y="2645"/>
                    <a:pt x="291" y="2757"/>
                    <a:pt x="280" y="2858"/>
                  </a:cubicBezTo>
                  <a:cubicBezTo>
                    <a:pt x="57" y="4053"/>
                    <a:pt x="1" y="5282"/>
                    <a:pt x="314" y="6578"/>
                  </a:cubicBezTo>
                  <a:lnTo>
                    <a:pt x="6705" y="6578"/>
                  </a:lnTo>
                  <a:lnTo>
                    <a:pt x="6705" y="176"/>
                  </a:lnTo>
                  <a:cubicBezTo>
                    <a:pt x="6031" y="57"/>
                    <a:pt x="5341" y="1"/>
                    <a:pt x="4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6800425" y="4025100"/>
              <a:ext cx="250900" cy="131300"/>
            </a:xfrm>
            <a:custGeom>
              <a:avLst/>
              <a:gdLst/>
              <a:ahLst/>
              <a:cxnLst/>
              <a:rect l="l" t="t" r="r" b="b"/>
              <a:pathLst>
                <a:path w="5018" h="2626" extrusionOk="0">
                  <a:moveTo>
                    <a:pt x="1956" y="0"/>
                  </a:moveTo>
                  <a:lnTo>
                    <a:pt x="1" y="1821"/>
                  </a:lnTo>
                  <a:lnTo>
                    <a:pt x="1" y="2626"/>
                  </a:lnTo>
                  <a:lnTo>
                    <a:pt x="68" y="2626"/>
                  </a:lnTo>
                  <a:lnTo>
                    <a:pt x="5018" y="56"/>
                  </a:lnTo>
                  <a:lnTo>
                    <a:pt x="5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6803775" y="4027850"/>
              <a:ext cx="247550" cy="222400"/>
            </a:xfrm>
            <a:custGeom>
              <a:avLst/>
              <a:gdLst/>
              <a:ahLst/>
              <a:cxnLst/>
              <a:rect l="l" t="t" r="r" b="b"/>
              <a:pathLst>
                <a:path w="4951" h="4448" extrusionOk="0">
                  <a:moveTo>
                    <a:pt x="4895" y="1"/>
                  </a:moveTo>
                  <a:lnTo>
                    <a:pt x="1" y="4358"/>
                  </a:lnTo>
                  <a:lnTo>
                    <a:pt x="1" y="4448"/>
                  </a:lnTo>
                  <a:lnTo>
                    <a:pt x="4951" y="4448"/>
                  </a:lnTo>
                  <a:lnTo>
                    <a:pt x="495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6803775" y="4027850"/>
              <a:ext cx="244750" cy="217950"/>
            </a:xfrm>
            <a:custGeom>
              <a:avLst/>
              <a:gdLst/>
              <a:ahLst/>
              <a:cxnLst/>
              <a:rect l="l" t="t" r="r" b="b"/>
              <a:pathLst>
                <a:path w="4895" h="4359" extrusionOk="0">
                  <a:moveTo>
                    <a:pt x="1889" y="1"/>
                  </a:moveTo>
                  <a:lnTo>
                    <a:pt x="1" y="1777"/>
                  </a:lnTo>
                  <a:lnTo>
                    <a:pt x="1" y="4358"/>
                  </a:lnTo>
                  <a:lnTo>
                    <a:pt x="4895" y="4358"/>
                  </a:lnTo>
                  <a:lnTo>
                    <a:pt x="4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6803775" y="4027850"/>
              <a:ext cx="244750" cy="128550"/>
            </a:xfrm>
            <a:custGeom>
              <a:avLst/>
              <a:gdLst/>
              <a:ahLst/>
              <a:cxnLst/>
              <a:rect l="l" t="t" r="r" b="b"/>
              <a:pathLst>
                <a:path w="4895" h="2571" extrusionOk="0">
                  <a:moveTo>
                    <a:pt x="1889" y="1"/>
                  </a:moveTo>
                  <a:lnTo>
                    <a:pt x="1610" y="269"/>
                  </a:lnTo>
                  <a:lnTo>
                    <a:pt x="1230" y="615"/>
                  </a:lnTo>
                  <a:lnTo>
                    <a:pt x="504" y="1297"/>
                  </a:lnTo>
                  <a:lnTo>
                    <a:pt x="1" y="1777"/>
                  </a:lnTo>
                  <a:lnTo>
                    <a:pt x="1" y="2571"/>
                  </a:lnTo>
                  <a:lnTo>
                    <a:pt x="4895" y="2571"/>
                  </a:lnTo>
                  <a:lnTo>
                    <a:pt x="48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6884225" y="4027850"/>
              <a:ext cx="164300" cy="128550"/>
            </a:xfrm>
            <a:custGeom>
              <a:avLst/>
              <a:gdLst/>
              <a:ahLst/>
              <a:cxnLst/>
              <a:rect l="l" t="t" r="r" b="b"/>
              <a:pathLst>
                <a:path w="3286" h="2571" extrusionOk="0">
                  <a:moveTo>
                    <a:pt x="280" y="1"/>
                  </a:moveTo>
                  <a:lnTo>
                    <a:pt x="1" y="269"/>
                  </a:lnTo>
                  <a:lnTo>
                    <a:pt x="2302" y="2571"/>
                  </a:lnTo>
                  <a:lnTo>
                    <a:pt x="3286" y="2571"/>
                  </a:lnTo>
                  <a:lnTo>
                    <a:pt x="3286" y="2124"/>
                  </a:lnTo>
                  <a:lnTo>
                    <a:pt x="116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6828925" y="4058600"/>
              <a:ext cx="134150" cy="97800"/>
            </a:xfrm>
            <a:custGeom>
              <a:avLst/>
              <a:gdLst/>
              <a:ahLst/>
              <a:cxnLst/>
              <a:rect l="l" t="t" r="r" b="b"/>
              <a:pathLst>
                <a:path w="2683" h="1956" extrusionOk="0">
                  <a:moveTo>
                    <a:pt x="727" y="0"/>
                  </a:moveTo>
                  <a:lnTo>
                    <a:pt x="1" y="682"/>
                  </a:lnTo>
                  <a:lnTo>
                    <a:pt x="1263" y="1956"/>
                  </a:lnTo>
                  <a:lnTo>
                    <a:pt x="2682" y="1956"/>
                  </a:lnTo>
                  <a:lnTo>
                    <a:pt x="72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6828925" y="4158450"/>
              <a:ext cx="197250" cy="4800"/>
            </a:xfrm>
            <a:custGeom>
              <a:avLst/>
              <a:gdLst/>
              <a:ahLst/>
              <a:cxnLst/>
              <a:rect l="l" t="t" r="r" b="b"/>
              <a:pathLst>
                <a:path w="3945" h="96" extrusionOk="0">
                  <a:moveTo>
                    <a:pt x="2041" y="1"/>
                  </a:moveTo>
                  <a:cubicBezTo>
                    <a:pt x="1457" y="1"/>
                    <a:pt x="764" y="18"/>
                    <a:pt x="1" y="70"/>
                  </a:cubicBezTo>
                  <a:cubicBezTo>
                    <a:pt x="1" y="70"/>
                    <a:pt x="398" y="95"/>
                    <a:pt x="1567" y="95"/>
                  </a:cubicBezTo>
                  <a:cubicBezTo>
                    <a:pt x="2151" y="95"/>
                    <a:pt x="2928" y="89"/>
                    <a:pt x="3945" y="70"/>
                  </a:cubicBezTo>
                  <a:cubicBezTo>
                    <a:pt x="3945" y="70"/>
                    <a:pt x="3210" y="1"/>
                    <a:pt x="2041"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7007125" y="4182050"/>
              <a:ext cx="31350" cy="10650"/>
            </a:xfrm>
            <a:custGeom>
              <a:avLst/>
              <a:gdLst/>
              <a:ahLst/>
              <a:cxnLst/>
              <a:rect l="l" t="t" r="r" b="b"/>
              <a:pathLst>
                <a:path w="627" h="213" extrusionOk="0">
                  <a:moveTo>
                    <a:pt x="1" y="1"/>
                  </a:moveTo>
                  <a:lnTo>
                    <a:pt x="1" y="213"/>
                  </a:lnTo>
                  <a:lnTo>
                    <a:pt x="627" y="213"/>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7009925" y="4184300"/>
              <a:ext cx="26300" cy="5650"/>
            </a:xfrm>
            <a:custGeom>
              <a:avLst/>
              <a:gdLst/>
              <a:ahLst/>
              <a:cxnLst/>
              <a:rect l="l" t="t" r="r" b="b"/>
              <a:pathLst>
                <a:path w="526" h="113" extrusionOk="0">
                  <a:moveTo>
                    <a:pt x="1" y="0"/>
                  </a:moveTo>
                  <a:lnTo>
                    <a:pt x="1" y="112"/>
                  </a:lnTo>
                  <a:lnTo>
                    <a:pt x="526" y="112"/>
                  </a:lnTo>
                  <a:lnTo>
                    <a:pt x="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6751825" y="4313350"/>
              <a:ext cx="1012900" cy="80500"/>
            </a:xfrm>
            <a:custGeom>
              <a:avLst/>
              <a:gdLst/>
              <a:ahLst/>
              <a:cxnLst/>
              <a:rect l="l" t="t" r="r" b="b"/>
              <a:pathLst>
                <a:path w="20258" h="1610" extrusionOk="0">
                  <a:moveTo>
                    <a:pt x="180" y="0"/>
                  </a:moveTo>
                  <a:cubicBezTo>
                    <a:pt x="12" y="391"/>
                    <a:pt x="1" y="838"/>
                    <a:pt x="68" y="1319"/>
                  </a:cubicBezTo>
                  <a:cubicBezTo>
                    <a:pt x="101" y="1486"/>
                    <a:pt x="258" y="1609"/>
                    <a:pt x="437" y="1609"/>
                  </a:cubicBezTo>
                  <a:lnTo>
                    <a:pt x="1353" y="1609"/>
                  </a:lnTo>
                  <a:cubicBezTo>
                    <a:pt x="1520" y="861"/>
                    <a:pt x="2191" y="302"/>
                    <a:pt x="2984" y="302"/>
                  </a:cubicBezTo>
                  <a:cubicBezTo>
                    <a:pt x="3788" y="302"/>
                    <a:pt x="4459" y="861"/>
                    <a:pt x="4615" y="1609"/>
                  </a:cubicBezTo>
                  <a:lnTo>
                    <a:pt x="11911" y="1609"/>
                  </a:lnTo>
                  <a:cubicBezTo>
                    <a:pt x="12079" y="861"/>
                    <a:pt x="12749" y="302"/>
                    <a:pt x="13542" y="302"/>
                  </a:cubicBezTo>
                  <a:cubicBezTo>
                    <a:pt x="14347" y="302"/>
                    <a:pt x="15017" y="861"/>
                    <a:pt x="15174" y="1609"/>
                  </a:cubicBezTo>
                  <a:lnTo>
                    <a:pt x="15710" y="1609"/>
                  </a:lnTo>
                  <a:cubicBezTo>
                    <a:pt x="15878" y="861"/>
                    <a:pt x="16548" y="302"/>
                    <a:pt x="17341" y="302"/>
                  </a:cubicBezTo>
                  <a:cubicBezTo>
                    <a:pt x="18146" y="302"/>
                    <a:pt x="18827" y="861"/>
                    <a:pt x="18973" y="1609"/>
                  </a:cubicBezTo>
                  <a:lnTo>
                    <a:pt x="19989" y="1609"/>
                  </a:lnTo>
                  <a:cubicBezTo>
                    <a:pt x="20146" y="1609"/>
                    <a:pt x="20257" y="1486"/>
                    <a:pt x="20257" y="1341"/>
                  </a:cubicBezTo>
                  <a:lnTo>
                    <a:pt x="20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6828925" y="4340150"/>
              <a:ext cx="144200" cy="143650"/>
            </a:xfrm>
            <a:custGeom>
              <a:avLst/>
              <a:gdLst/>
              <a:ahLst/>
              <a:cxnLst/>
              <a:rect l="l" t="t" r="r" b="b"/>
              <a:pathLst>
                <a:path w="2884" h="2873" extrusionOk="0">
                  <a:moveTo>
                    <a:pt x="1442" y="1"/>
                  </a:moveTo>
                  <a:cubicBezTo>
                    <a:pt x="649" y="1"/>
                    <a:pt x="1" y="637"/>
                    <a:pt x="1" y="1442"/>
                  </a:cubicBezTo>
                  <a:cubicBezTo>
                    <a:pt x="1" y="2235"/>
                    <a:pt x="649" y="2872"/>
                    <a:pt x="1442" y="2872"/>
                  </a:cubicBezTo>
                  <a:cubicBezTo>
                    <a:pt x="2235" y="2872"/>
                    <a:pt x="2883" y="2235"/>
                    <a:pt x="2883" y="1442"/>
                  </a:cubicBezTo>
                  <a:cubicBezTo>
                    <a:pt x="2883" y="637"/>
                    <a:pt x="2235"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6870275" y="4381500"/>
              <a:ext cx="62050" cy="61500"/>
            </a:xfrm>
            <a:custGeom>
              <a:avLst/>
              <a:gdLst/>
              <a:ahLst/>
              <a:cxnLst/>
              <a:rect l="l" t="t" r="r" b="b"/>
              <a:pathLst>
                <a:path w="1241" h="1230" extrusionOk="0">
                  <a:moveTo>
                    <a:pt x="626" y="0"/>
                  </a:moveTo>
                  <a:cubicBezTo>
                    <a:pt x="380" y="0"/>
                    <a:pt x="157" y="146"/>
                    <a:pt x="56" y="369"/>
                  </a:cubicBezTo>
                  <a:cubicBezTo>
                    <a:pt x="12" y="447"/>
                    <a:pt x="0" y="526"/>
                    <a:pt x="0" y="615"/>
                  </a:cubicBezTo>
                  <a:cubicBezTo>
                    <a:pt x="0" y="950"/>
                    <a:pt x="280" y="1229"/>
                    <a:pt x="615" y="1229"/>
                  </a:cubicBezTo>
                  <a:cubicBezTo>
                    <a:pt x="827" y="1229"/>
                    <a:pt x="1006" y="1129"/>
                    <a:pt x="1118" y="972"/>
                  </a:cubicBezTo>
                  <a:cubicBezTo>
                    <a:pt x="1185" y="872"/>
                    <a:pt x="1241" y="749"/>
                    <a:pt x="1241" y="615"/>
                  </a:cubicBezTo>
                  <a:cubicBezTo>
                    <a:pt x="1241" y="280"/>
                    <a:pt x="961"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6901575" y="4393250"/>
              <a:ext cx="18450" cy="12300"/>
            </a:xfrm>
            <a:custGeom>
              <a:avLst/>
              <a:gdLst/>
              <a:ahLst/>
              <a:cxnLst/>
              <a:rect l="l" t="t" r="r" b="b"/>
              <a:pathLst>
                <a:path w="369" h="246" extrusionOk="0">
                  <a:moveTo>
                    <a:pt x="190" y="0"/>
                  </a:moveTo>
                  <a:cubicBezTo>
                    <a:pt x="90" y="0"/>
                    <a:pt x="0" y="56"/>
                    <a:pt x="0" y="123"/>
                  </a:cubicBezTo>
                  <a:cubicBezTo>
                    <a:pt x="0" y="190"/>
                    <a:pt x="90" y="246"/>
                    <a:pt x="190" y="246"/>
                  </a:cubicBezTo>
                  <a:cubicBezTo>
                    <a:pt x="279" y="246"/>
                    <a:pt x="369" y="190"/>
                    <a:pt x="369" y="123"/>
                  </a:cubicBezTo>
                  <a:cubicBezTo>
                    <a:pt x="369" y="56"/>
                    <a:pt x="279" y="0"/>
                    <a:pt x="19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6830075" y="4342950"/>
              <a:ext cx="136900" cy="136100"/>
            </a:xfrm>
            <a:custGeom>
              <a:avLst/>
              <a:gdLst/>
              <a:ahLst/>
              <a:cxnLst/>
              <a:rect l="l" t="t" r="r" b="b"/>
              <a:pathLst>
                <a:path w="2738" h="2722" extrusionOk="0">
                  <a:moveTo>
                    <a:pt x="1408" y="0"/>
                  </a:moveTo>
                  <a:cubicBezTo>
                    <a:pt x="1341" y="0"/>
                    <a:pt x="1285" y="0"/>
                    <a:pt x="1229" y="12"/>
                  </a:cubicBezTo>
                  <a:cubicBezTo>
                    <a:pt x="1095" y="23"/>
                    <a:pt x="972" y="68"/>
                    <a:pt x="860" y="112"/>
                  </a:cubicBezTo>
                  <a:cubicBezTo>
                    <a:pt x="737" y="146"/>
                    <a:pt x="626" y="224"/>
                    <a:pt x="525" y="302"/>
                  </a:cubicBezTo>
                  <a:cubicBezTo>
                    <a:pt x="425" y="392"/>
                    <a:pt x="346" y="492"/>
                    <a:pt x="257" y="604"/>
                  </a:cubicBezTo>
                  <a:cubicBezTo>
                    <a:pt x="101" y="827"/>
                    <a:pt x="22" y="1084"/>
                    <a:pt x="22" y="1364"/>
                  </a:cubicBezTo>
                  <a:cubicBezTo>
                    <a:pt x="0" y="1364"/>
                    <a:pt x="67" y="1777"/>
                    <a:pt x="78" y="1777"/>
                  </a:cubicBezTo>
                  <a:cubicBezTo>
                    <a:pt x="123" y="1900"/>
                    <a:pt x="179" y="2023"/>
                    <a:pt x="257" y="2135"/>
                  </a:cubicBezTo>
                  <a:cubicBezTo>
                    <a:pt x="324" y="2246"/>
                    <a:pt x="425" y="2347"/>
                    <a:pt x="525" y="2425"/>
                  </a:cubicBezTo>
                  <a:cubicBezTo>
                    <a:pt x="637" y="2514"/>
                    <a:pt x="749" y="2581"/>
                    <a:pt x="860" y="2626"/>
                  </a:cubicBezTo>
                  <a:cubicBezTo>
                    <a:pt x="1019" y="2694"/>
                    <a:pt x="1188" y="2721"/>
                    <a:pt x="1350" y="2721"/>
                  </a:cubicBezTo>
                  <a:cubicBezTo>
                    <a:pt x="1428" y="2721"/>
                    <a:pt x="1503" y="2715"/>
                    <a:pt x="1575" y="2704"/>
                  </a:cubicBezTo>
                  <a:cubicBezTo>
                    <a:pt x="1799" y="2660"/>
                    <a:pt x="2011" y="2581"/>
                    <a:pt x="2156" y="2470"/>
                  </a:cubicBezTo>
                  <a:cubicBezTo>
                    <a:pt x="2480" y="2246"/>
                    <a:pt x="2637" y="1922"/>
                    <a:pt x="2693" y="1721"/>
                  </a:cubicBezTo>
                  <a:cubicBezTo>
                    <a:pt x="2715" y="1621"/>
                    <a:pt x="2737" y="1520"/>
                    <a:pt x="2737" y="1464"/>
                  </a:cubicBezTo>
                  <a:lnTo>
                    <a:pt x="2737" y="1453"/>
                  </a:lnTo>
                  <a:cubicBezTo>
                    <a:pt x="2737" y="1509"/>
                    <a:pt x="2715" y="1587"/>
                    <a:pt x="2693" y="1699"/>
                  </a:cubicBezTo>
                  <a:cubicBezTo>
                    <a:pt x="2659" y="1810"/>
                    <a:pt x="2603" y="1933"/>
                    <a:pt x="2525" y="2067"/>
                  </a:cubicBezTo>
                  <a:cubicBezTo>
                    <a:pt x="2425" y="2190"/>
                    <a:pt x="2313" y="2324"/>
                    <a:pt x="2145" y="2425"/>
                  </a:cubicBezTo>
                  <a:cubicBezTo>
                    <a:pt x="1978" y="2537"/>
                    <a:pt x="1788" y="2604"/>
                    <a:pt x="1575" y="2626"/>
                  </a:cubicBezTo>
                  <a:cubicBezTo>
                    <a:pt x="1553" y="2627"/>
                    <a:pt x="1531" y="2628"/>
                    <a:pt x="1508" y="2628"/>
                  </a:cubicBezTo>
                  <a:cubicBezTo>
                    <a:pt x="1307" y="2628"/>
                    <a:pt x="1107" y="2583"/>
                    <a:pt x="916" y="2492"/>
                  </a:cubicBezTo>
                  <a:cubicBezTo>
                    <a:pt x="704" y="2403"/>
                    <a:pt x="525" y="2235"/>
                    <a:pt x="402" y="2034"/>
                  </a:cubicBezTo>
                  <a:cubicBezTo>
                    <a:pt x="324" y="1945"/>
                    <a:pt x="291" y="1822"/>
                    <a:pt x="246" y="1721"/>
                  </a:cubicBezTo>
                  <a:cubicBezTo>
                    <a:pt x="201" y="1587"/>
                    <a:pt x="190" y="1475"/>
                    <a:pt x="190" y="1352"/>
                  </a:cubicBezTo>
                  <a:cubicBezTo>
                    <a:pt x="201" y="1241"/>
                    <a:pt x="223" y="1118"/>
                    <a:pt x="246" y="1006"/>
                  </a:cubicBezTo>
                  <a:cubicBezTo>
                    <a:pt x="291" y="894"/>
                    <a:pt x="324" y="783"/>
                    <a:pt x="402" y="682"/>
                  </a:cubicBezTo>
                  <a:cubicBezTo>
                    <a:pt x="525" y="492"/>
                    <a:pt x="704" y="324"/>
                    <a:pt x="916" y="224"/>
                  </a:cubicBezTo>
                  <a:cubicBezTo>
                    <a:pt x="1017" y="179"/>
                    <a:pt x="1128" y="135"/>
                    <a:pt x="1240" y="123"/>
                  </a:cubicBezTo>
                  <a:cubicBezTo>
                    <a:pt x="1296" y="112"/>
                    <a:pt x="1352" y="112"/>
                    <a:pt x="1408" y="112"/>
                  </a:cubicBezTo>
                  <a:lnTo>
                    <a:pt x="1575" y="112"/>
                  </a:lnTo>
                  <a:cubicBezTo>
                    <a:pt x="1788" y="135"/>
                    <a:pt x="1978" y="202"/>
                    <a:pt x="2145" y="302"/>
                  </a:cubicBezTo>
                  <a:cubicBezTo>
                    <a:pt x="2313" y="403"/>
                    <a:pt x="2436" y="548"/>
                    <a:pt x="2525" y="671"/>
                  </a:cubicBezTo>
                  <a:cubicBezTo>
                    <a:pt x="2603" y="794"/>
                    <a:pt x="2659" y="917"/>
                    <a:pt x="2693" y="1028"/>
                  </a:cubicBezTo>
                  <a:cubicBezTo>
                    <a:pt x="2715" y="1129"/>
                    <a:pt x="2737" y="1230"/>
                    <a:pt x="2737" y="1285"/>
                  </a:cubicBezTo>
                  <a:lnTo>
                    <a:pt x="2737" y="1252"/>
                  </a:lnTo>
                  <a:cubicBezTo>
                    <a:pt x="2737" y="1196"/>
                    <a:pt x="2715" y="1118"/>
                    <a:pt x="2693" y="1006"/>
                  </a:cubicBezTo>
                  <a:cubicBezTo>
                    <a:pt x="2637" y="794"/>
                    <a:pt x="2480" y="492"/>
                    <a:pt x="2156" y="246"/>
                  </a:cubicBezTo>
                  <a:cubicBezTo>
                    <a:pt x="2000" y="135"/>
                    <a:pt x="1799" y="45"/>
                    <a:pt x="1575" y="12"/>
                  </a:cubicBezTo>
                  <a:cubicBezTo>
                    <a:pt x="1520" y="0"/>
                    <a:pt x="1464" y="0"/>
                    <a:pt x="1408"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6870275" y="4399350"/>
              <a:ext cx="55900" cy="43650"/>
            </a:xfrm>
            <a:custGeom>
              <a:avLst/>
              <a:gdLst/>
              <a:ahLst/>
              <a:cxnLst/>
              <a:rect l="l" t="t" r="r" b="b"/>
              <a:pathLst>
                <a:path w="1118" h="873" extrusionOk="0">
                  <a:moveTo>
                    <a:pt x="45" y="1"/>
                  </a:moveTo>
                  <a:cubicBezTo>
                    <a:pt x="12" y="90"/>
                    <a:pt x="0" y="169"/>
                    <a:pt x="0" y="258"/>
                  </a:cubicBezTo>
                  <a:cubicBezTo>
                    <a:pt x="0" y="593"/>
                    <a:pt x="280" y="872"/>
                    <a:pt x="615" y="872"/>
                  </a:cubicBezTo>
                  <a:cubicBezTo>
                    <a:pt x="827" y="872"/>
                    <a:pt x="1006" y="772"/>
                    <a:pt x="1118" y="615"/>
                  </a:cubicBezTo>
                  <a:lnTo>
                    <a:pt x="1118" y="615"/>
                  </a:lnTo>
                  <a:cubicBezTo>
                    <a:pt x="1062" y="622"/>
                    <a:pt x="1008" y="626"/>
                    <a:pt x="955" y="626"/>
                  </a:cubicBezTo>
                  <a:cubicBezTo>
                    <a:pt x="753" y="626"/>
                    <a:pt x="571" y="574"/>
                    <a:pt x="403" y="459"/>
                  </a:cubicBezTo>
                  <a:cubicBezTo>
                    <a:pt x="235" y="336"/>
                    <a:pt x="123"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357975" y="4340150"/>
              <a:ext cx="143600" cy="143650"/>
            </a:xfrm>
            <a:custGeom>
              <a:avLst/>
              <a:gdLst/>
              <a:ahLst/>
              <a:cxnLst/>
              <a:rect l="l" t="t" r="r" b="b"/>
              <a:pathLst>
                <a:path w="2872" h="2873" extrusionOk="0">
                  <a:moveTo>
                    <a:pt x="1431" y="1"/>
                  </a:moveTo>
                  <a:cubicBezTo>
                    <a:pt x="637" y="1"/>
                    <a:pt x="1" y="637"/>
                    <a:pt x="1" y="1442"/>
                  </a:cubicBezTo>
                  <a:cubicBezTo>
                    <a:pt x="1" y="2235"/>
                    <a:pt x="637" y="2872"/>
                    <a:pt x="1431" y="2872"/>
                  </a:cubicBezTo>
                  <a:cubicBezTo>
                    <a:pt x="2235" y="2872"/>
                    <a:pt x="2872" y="2235"/>
                    <a:pt x="2872" y="1442"/>
                  </a:cubicBezTo>
                  <a:cubicBezTo>
                    <a:pt x="2872" y="637"/>
                    <a:pt x="2235" y="1"/>
                    <a:pt x="1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398775" y="4381500"/>
              <a:ext cx="62600" cy="61500"/>
            </a:xfrm>
            <a:custGeom>
              <a:avLst/>
              <a:gdLst/>
              <a:ahLst/>
              <a:cxnLst/>
              <a:rect l="l" t="t" r="r" b="b"/>
              <a:pathLst>
                <a:path w="1252" h="1230" extrusionOk="0">
                  <a:moveTo>
                    <a:pt x="637" y="0"/>
                  </a:moveTo>
                  <a:cubicBezTo>
                    <a:pt x="380" y="0"/>
                    <a:pt x="157" y="146"/>
                    <a:pt x="56" y="369"/>
                  </a:cubicBezTo>
                  <a:cubicBezTo>
                    <a:pt x="22" y="447"/>
                    <a:pt x="0" y="526"/>
                    <a:pt x="0" y="615"/>
                  </a:cubicBezTo>
                  <a:cubicBezTo>
                    <a:pt x="0" y="950"/>
                    <a:pt x="279" y="1229"/>
                    <a:pt x="615" y="1229"/>
                  </a:cubicBezTo>
                  <a:cubicBezTo>
                    <a:pt x="827" y="1229"/>
                    <a:pt x="1006" y="1129"/>
                    <a:pt x="1117" y="972"/>
                  </a:cubicBezTo>
                  <a:cubicBezTo>
                    <a:pt x="1196" y="872"/>
                    <a:pt x="1252" y="749"/>
                    <a:pt x="1252" y="615"/>
                  </a:cubicBezTo>
                  <a:cubicBezTo>
                    <a:pt x="1252" y="280"/>
                    <a:pt x="972"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431175" y="4393250"/>
              <a:ext cx="17900" cy="12300"/>
            </a:xfrm>
            <a:custGeom>
              <a:avLst/>
              <a:gdLst/>
              <a:ahLst/>
              <a:cxnLst/>
              <a:rect l="l" t="t" r="r" b="b"/>
              <a:pathLst>
                <a:path w="358" h="246" extrusionOk="0">
                  <a:moveTo>
                    <a:pt x="179" y="0"/>
                  </a:moveTo>
                  <a:cubicBezTo>
                    <a:pt x="78" y="0"/>
                    <a:pt x="0" y="56"/>
                    <a:pt x="0" y="123"/>
                  </a:cubicBezTo>
                  <a:cubicBezTo>
                    <a:pt x="0" y="190"/>
                    <a:pt x="78" y="246"/>
                    <a:pt x="179" y="246"/>
                  </a:cubicBezTo>
                  <a:cubicBezTo>
                    <a:pt x="279" y="246"/>
                    <a:pt x="358" y="190"/>
                    <a:pt x="358" y="123"/>
                  </a:cubicBezTo>
                  <a:cubicBezTo>
                    <a:pt x="358" y="56"/>
                    <a:pt x="279" y="0"/>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359675" y="4342950"/>
              <a:ext cx="135800" cy="136100"/>
            </a:xfrm>
            <a:custGeom>
              <a:avLst/>
              <a:gdLst/>
              <a:ahLst/>
              <a:cxnLst/>
              <a:rect l="l" t="t" r="r" b="b"/>
              <a:pathLst>
                <a:path w="2716" h="2722" extrusionOk="0">
                  <a:moveTo>
                    <a:pt x="1385" y="0"/>
                  </a:moveTo>
                  <a:cubicBezTo>
                    <a:pt x="1318" y="0"/>
                    <a:pt x="1263" y="0"/>
                    <a:pt x="1207" y="12"/>
                  </a:cubicBezTo>
                  <a:cubicBezTo>
                    <a:pt x="1084" y="23"/>
                    <a:pt x="950" y="68"/>
                    <a:pt x="838" y="112"/>
                  </a:cubicBezTo>
                  <a:cubicBezTo>
                    <a:pt x="715" y="146"/>
                    <a:pt x="603" y="224"/>
                    <a:pt x="503" y="302"/>
                  </a:cubicBezTo>
                  <a:cubicBezTo>
                    <a:pt x="413" y="392"/>
                    <a:pt x="324" y="492"/>
                    <a:pt x="246" y="604"/>
                  </a:cubicBezTo>
                  <a:cubicBezTo>
                    <a:pt x="89" y="827"/>
                    <a:pt x="0" y="1084"/>
                    <a:pt x="0" y="1364"/>
                  </a:cubicBezTo>
                  <a:cubicBezTo>
                    <a:pt x="0" y="1498"/>
                    <a:pt x="22" y="1643"/>
                    <a:pt x="56" y="1777"/>
                  </a:cubicBezTo>
                  <a:cubicBezTo>
                    <a:pt x="101" y="1900"/>
                    <a:pt x="168" y="2023"/>
                    <a:pt x="246" y="2135"/>
                  </a:cubicBezTo>
                  <a:cubicBezTo>
                    <a:pt x="313" y="2246"/>
                    <a:pt x="413" y="2347"/>
                    <a:pt x="503" y="2425"/>
                  </a:cubicBezTo>
                  <a:cubicBezTo>
                    <a:pt x="615" y="2514"/>
                    <a:pt x="726" y="2581"/>
                    <a:pt x="838" y="2626"/>
                  </a:cubicBezTo>
                  <a:cubicBezTo>
                    <a:pt x="1004" y="2694"/>
                    <a:pt x="1171" y="2721"/>
                    <a:pt x="1330" y="2721"/>
                  </a:cubicBezTo>
                  <a:cubicBezTo>
                    <a:pt x="1406" y="2721"/>
                    <a:pt x="1481" y="2715"/>
                    <a:pt x="1553" y="2704"/>
                  </a:cubicBezTo>
                  <a:cubicBezTo>
                    <a:pt x="1777" y="2660"/>
                    <a:pt x="1989" y="2581"/>
                    <a:pt x="2145" y="2470"/>
                  </a:cubicBezTo>
                  <a:cubicBezTo>
                    <a:pt x="2458" y="2246"/>
                    <a:pt x="2615" y="1922"/>
                    <a:pt x="2670" y="1721"/>
                  </a:cubicBezTo>
                  <a:cubicBezTo>
                    <a:pt x="2704" y="1621"/>
                    <a:pt x="2715" y="1520"/>
                    <a:pt x="2715" y="1464"/>
                  </a:cubicBezTo>
                  <a:lnTo>
                    <a:pt x="2715" y="1431"/>
                  </a:lnTo>
                  <a:cubicBezTo>
                    <a:pt x="2715" y="1486"/>
                    <a:pt x="2704" y="1576"/>
                    <a:pt x="2670" y="1688"/>
                  </a:cubicBezTo>
                  <a:cubicBezTo>
                    <a:pt x="2648" y="1799"/>
                    <a:pt x="2581" y="1922"/>
                    <a:pt x="2503" y="2045"/>
                  </a:cubicBezTo>
                  <a:cubicBezTo>
                    <a:pt x="2402" y="2179"/>
                    <a:pt x="2290" y="2313"/>
                    <a:pt x="2123" y="2414"/>
                  </a:cubicBezTo>
                  <a:cubicBezTo>
                    <a:pt x="1955" y="2526"/>
                    <a:pt x="1765" y="2593"/>
                    <a:pt x="1553" y="2604"/>
                  </a:cubicBezTo>
                  <a:cubicBezTo>
                    <a:pt x="1515" y="2608"/>
                    <a:pt x="1478" y="2609"/>
                    <a:pt x="1440" y="2609"/>
                  </a:cubicBezTo>
                  <a:cubicBezTo>
                    <a:pt x="1254" y="2609"/>
                    <a:pt x="1070" y="2564"/>
                    <a:pt x="894" y="2481"/>
                  </a:cubicBezTo>
                  <a:cubicBezTo>
                    <a:pt x="693" y="2380"/>
                    <a:pt x="503" y="2213"/>
                    <a:pt x="380" y="2023"/>
                  </a:cubicBezTo>
                  <a:cubicBezTo>
                    <a:pt x="313" y="1922"/>
                    <a:pt x="268" y="1810"/>
                    <a:pt x="223" y="1699"/>
                  </a:cubicBezTo>
                  <a:cubicBezTo>
                    <a:pt x="179" y="1587"/>
                    <a:pt x="168" y="1475"/>
                    <a:pt x="168" y="1352"/>
                  </a:cubicBezTo>
                  <a:cubicBezTo>
                    <a:pt x="190" y="1241"/>
                    <a:pt x="201" y="1118"/>
                    <a:pt x="223" y="1006"/>
                  </a:cubicBezTo>
                  <a:cubicBezTo>
                    <a:pt x="268" y="894"/>
                    <a:pt x="313" y="783"/>
                    <a:pt x="380" y="682"/>
                  </a:cubicBezTo>
                  <a:cubicBezTo>
                    <a:pt x="503" y="492"/>
                    <a:pt x="693" y="324"/>
                    <a:pt x="894" y="224"/>
                  </a:cubicBezTo>
                  <a:cubicBezTo>
                    <a:pt x="994" y="179"/>
                    <a:pt x="1106" y="135"/>
                    <a:pt x="1218" y="123"/>
                  </a:cubicBezTo>
                  <a:cubicBezTo>
                    <a:pt x="1274" y="112"/>
                    <a:pt x="1330" y="112"/>
                    <a:pt x="1385" y="112"/>
                  </a:cubicBezTo>
                  <a:lnTo>
                    <a:pt x="1553" y="112"/>
                  </a:lnTo>
                  <a:cubicBezTo>
                    <a:pt x="1765" y="135"/>
                    <a:pt x="1955" y="202"/>
                    <a:pt x="2123" y="302"/>
                  </a:cubicBezTo>
                  <a:cubicBezTo>
                    <a:pt x="2290" y="403"/>
                    <a:pt x="2425" y="548"/>
                    <a:pt x="2503" y="671"/>
                  </a:cubicBezTo>
                  <a:cubicBezTo>
                    <a:pt x="2592" y="794"/>
                    <a:pt x="2648" y="917"/>
                    <a:pt x="2670" y="1028"/>
                  </a:cubicBezTo>
                  <a:cubicBezTo>
                    <a:pt x="2704" y="1129"/>
                    <a:pt x="2715" y="1230"/>
                    <a:pt x="2715" y="1285"/>
                  </a:cubicBezTo>
                  <a:lnTo>
                    <a:pt x="2715" y="1252"/>
                  </a:lnTo>
                  <a:cubicBezTo>
                    <a:pt x="2715" y="1196"/>
                    <a:pt x="2704" y="1118"/>
                    <a:pt x="2670" y="1006"/>
                  </a:cubicBezTo>
                  <a:cubicBezTo>
                    <a:pt x="2615" y="794"/>
                    <a:pt x="2458" y="492"/>
                    <a:pt x="2145" y="246"/>
                  </a:cubicBezTo>
                  <a:cubicBezTo>
                    <a:pt x="1989" y="135"/>
                    <a:pt x="1777" y="45"/>
                    <a:pt x="1553" y="12"/>
                  </a:cubicBezTo>
                  <a:cubicBezTo>
                    <a:pt x="1497" y="0"/>
                    <a:pt x="1441" y="0"/>
                    <a:pt x="138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398775" y="4399350"/>
              <a:ext cx="55900" cy="43650"/>
            </a:xfrm>
            <a:custGeom>
              <a:avLst/>
              <a:gdLst/>
              <a:ahLst/>
              <a:cxnLst/>
              <a:rect l="l" t="t" r="r" b="b"/>
              <a:pathLst>
                <a:path w="1118" h="873" extrusionOk="0">
                  <a:moveTo>
                    <a:pt x="45" y="1"/>
                  </a:moveTo>
                  <a:cubicBezTo>
                    <a:pt x="22" y="90"/>
                    <a:pt x="0" y="169"/>
                    <a:pt x="0" y="258"/>
                  </a:cubicBezTo>
                  <a:cubicBezTo>
                    <a:pt x="0" y="593"/>
                    <a:pt x="279" y="872"/>
                    <a:pt x="615" y="872"/>
                  </a:cubicBezTo>
                  <a:cubicBezTo>
                    <a:pt x="827" y="872"/>
                    <a:pt x="1006" y="772"/>
                    <a:pt x="1117" y="615"/>
                  </a:cubicBezTo>
                  <a:lnTo>
                    <a:pt x="1117" y="615"/>
                  </a:lnTo>
                  <a:cubicBezTo>
                    <a:pt x="1064" y="622"/>
                    <a:pt x="1011" y="626"/>
                    <a:pt x="959" y="626"/>
                  </a:cubicBezTo>
                  <a:cubicBezTo>
                    <a:pt x="760" y="626"/>
                    <a:pt x="573" y="574"/>
                    <a:pt x="414" y="459"/>
                  </a:cubicBezTo>
                  <a:cubicBezTo>
                    <a:pt x="246" y="336"/>
                    <a:pt x="13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46775" y="4340150"/>
              <a:ext cx="144200" cy="143650"/>
            </a:xfrm>
            <a:custGeom>
              <a:avLst/>
              <a:gdLst/>
              <a:ahLst/>
              <a:cxnLst/>
              <a:rect l="l" t="t" r="r" b="b"/>
              <a:pathLst>
                <a:path w="2884" h="2873" extrusionOk="0">
                  <a:moveTo>
                    <a:pt x="1442" y="1"/>
                  </a:moveTo>
                  <a:cubicBezTo>
                    <a:pt x="660" y="1"/>
                    <a:pt x="1" y="637"/>
                    <a:pt x="1" y="1442"/>
                  </a:cubicBezTo>
                  <a:cubicBezTo>
                    <a:pt x="1" y="2235"/>
                    <a:pt x="649" y="2872"/>
                    <a:pt x="1442" y="2872"/>
                  </a:cubicBezTo>
                  <a:cubicBezTo>
                    <a:pt x="2236" y="2872"/>
                    <a:pt x="2884" y="2235"/>
                    <a:pt x="2884" y="1442"/>
                  </a:cubicBezTo>
                  <a:cubicBezTo>
                    <a:pt x="2884" y="637"/>
                    <a:pt x="2236"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7588125" y="4381500"/>
              <a:ext cx="62050" cy="61500"/>
            </a:xfrm>
            <a:custGeom>
              <a:avLst/>
              <a:gdLst/>
              <a:ahLst/>
              <a:cxnLst/>
              <a:rect l="l" t="t" r="r" b="b"/>
              <a:pathLst>
                <a:path w="1241" h="1230" extrusionOk="0">
                  <a:moveTo>
                    <a:pt x="626" y="0"/>
                  </a:moveTo>
                  <a:cubicBezTo>
                    <a:pt x="381" y="0"/>
                    <a:pt x="157" y="146"/>
                    <a:pt x="57" y="369"/>
                  </a:cubicBezTo>
                  <a:cubicBezTo>
                    <a:pt x="34" y="447"/>
                    <a:pt x="1" y="526"/>
                    <a:pt x="1" y="615"/>
                  </a:cubicBezTo>
                  <a:cubicBezTo>
                    <a:pt x="1" y="950"/>
                    <a:pt x="280" y="1229"/>
                    <a:pt x="615" y="1229"/>
                  </a:cubicBezTo>
                  <a:cubicBezTo>
                    <a:pt x="828" y="1229"/>
                    <a:pt x="1006" y="1129"/>
                    <a:pt x="1118" y="972"/>
                  </a:cubicBezTo>
                  <a:cubicBezTo>
                    <a:pt x="1185" y="872"/>
                    <a:pt x="1241" y="749"/>
                    <a:pt x="1241" y="615"/>
                  </a:cubicBezTo>
                  <a:cubicBezTo>
                    <a:pt x="1241" y="280"/>
                    <a:pt x="962"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7620525" y="4393250"/>
              <a:ext cx="17950" cy="12300"/>
            </a:xfrm>
            <a:custGeom>
              <a:avLst/>
              <a:gdLst/>
              <a:ahLst/>
              <a:cxnLst/>
              <a:rect l="l" t="t" r="r" b="b"/>
              <a:pathLst>
                <a:path w="359" h="246" extrusionOk="0">
                  <a:moveTo>
                    <a:pt x="180" y="0"/>
                  </a:moveTo>
                  <a:cubicBezTo>
                    <a:pt x="79" y="0"/>
                    <a:pt x="1" y="56"/>
                    <a:pt x="1" y="123"/>
                  </a:cubicBezTo>
                  <a:cubicBezTo>
                    <a:pt x="1" y="190"/>
                    <a:pt x="79" y="246"/>
                    <a:pt x="180" y="246"/>
                  </a:cubicBezTo>
                  <a:cubicBezTo>
                    <a:pt x="280" y="246"/>
                    <a:pt x="358" y="190"/>
                    <a:pt x="358" y="123"/>
                  </a:cubicBezTo>
                  <a:cubicBezTo>
                    <a:pt x="358" y="56"/>
                    <a:pt x="280" y="0"/>
                    <a:pt x="18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7549025" y="4342950"/>
              <a:ext cx="135250" cy="136100"/>
            </a:xfrm>
            <a:custGeom>
              <a:avLst/>
              <a:gdLst/>
              <a:ahLst/>
              <a:cxnLst/>
              <a:rect l="l" t="t" r="r" b="b"/>
              <a:pathLst>
                <a:path w="2705" h="2722" extrusionOk="0">
                  <a:moveTo>
                    <a:pt x="1386" y="0"/>
                  </a:moveTo>
                  <a:cubicBezTo>
                    <a:pt x="1308" y="0"/>
                    <a:pt x="1263" y="0"/>
                    <a:pt x="1207" y="12"/>
                  </a:cubicBezTo>
                  <a:cubicBezTo>
                    <a:pt x="1073" y="23"/>
                    <a:pt x="950" y="68"/>
                    <a:pt x="839" y="112"/>
                  </a:cubicBezTo>
                  <a:cubicBezTo>
                    <a:pt x="716" y="146"/>
                    <a:pt x="604" y="224"/>
                    <a:pt x="503" y="302"/>
                  </a:cubicBezTo>
                  <a:cubicBezTo>
                    <a:pt x="403" y="392"/>
                    <a:pt x="325" y="492"/>
                    <a:pt x="235" y="604"/>
                  </a:cubicBezTo>
                  <a:cubicBezTo>
                    <a:pt x="79" y="827"/>
                    <a:pt x="1" y="1084"/>
                    <a:pt x="1" y="1364"/>
                  </a:cubicBezTo>
                  <a:cubicBezTo>
                    <a:pt x="1" y="1498"/>
                    <a:pt x="12" y="1643"/>
                    <a:pt x="57" y="1777"/>
                  </a:cubicBezTo>
                  <a:cubicBezTo>
                    <a:pt x="101" y="1900"/>
                    <a:pt x="157" y="2023"/>
                    <a:pt x="235" y="2135"/>
                  </a:cubicBezTo>
                  <a:cubicBezTo>
                    <a:pt x="302" y="2246"/>
                    <a:pt x="403" y="2347"/>
                    <a:pt x="503" y="2425"/>
                  </a:cubicBezTo>
                  <a:cubicBezTo>
                    <a:pt x="615" y="2514"/>
                    <a:pt x="727" y="2581"/>
                    <a:pt x="839" y="2626"/>
                  </a:cubicBezTo>
                  <a:cubicBezTo>
                    <a:pt x="998" y="2694"/>
                    <a:pt x="1167" y="2721"/>
                    <a:pt x="1329" y="2721"/>
                  </a:cubicBezTo>
                  <a:cubicBezTo>
                    <a:pt x="1406" y="2721"/>
                    <a:pt x="1482" y="2715"/>
                    <a:pt x="1554" y="2704"/>
                  </a:cubicBezTo>
                  <a:cubicBezTo>
                    <a:pt x="1777" y="2660"/>
                    <a:pt x="1989" y="2581"/>
                    <a:pt x="2135" y="2470"/>
                  </a:cubicBezTo>
                  <a:cubicBezTo>
                    <a:pt x="2459" y="2246"/>
                    <a:pt x="2615" y="1922"/>
                    <a:pt x="2671" y="1721"/>
                  </a:cubicBezTo>
                  <a:cubicBezTo>
                    <a:pt x="2693" y="1621"/>
                    <a:pt x="2705" y="1520"/>
                    <a:pt x="2705" y="1464"/>
                  </a:cubicBezTo>
                  <a:lnTo>
                    <a:pt x="2705" y="1453"/>
                  </a:lnTo>
                  <a:cubicBezTo>
                    <a:pt x="2705" y="1509"/>
                    <a:pt x="2693" y="1587"/>
                    <a:pt x="2671" y="1699"/>
                  </a:cubicBezTo>
                  <a:cubicBezTo>
                    <a:pt x="2638" y="1810"/>
                    <a:pt x="2582" y="1933"/>
                    <a:pt x="2503" y="2067"/>
                  </a:cubicBezTo>
                  <a:cubicBezTo>
                    <a:pt x="2403" y="2190"/>
                    <a:pt x="2291" y="2324"/>
                    <a:pt x="2124" y="2425"/>
                  </a:cubicBezTo>
                  <a:cubicBezTo>
                    <a:pt x="1956" y="2537"/>
                    <a:pt x="1766" y="2604"/>
                    <a:pt x="1554" y="2626"/>
                  </a:cubicBezTo>
                  <a:cubicBezTo>
                    <a:pt x="1531" y="2627"/>
                    <a:pt x="1509" y="2628"/>
                    <a:pt x="1487" y="2628"/>
                  </a:cubicBezTo>
                  <a:cubicBezTo>
                    <a:pt x="1286" y="2628"/>
                    <a:pt x="1086" y="2583"/>
                    <a:pt x="895" y="2492"/>
                  </a:cubicBezTo>
                  <a:cubicBezTo>
                    <a:pt x="682" y="2403"/>
                    <a:pt x="503" y="2235"/>
                    <a:pt x="381" y="2034"/>
                  </a:cubicBezTo>
                  <a:cubicBezTo>
                    <a:pt x="302" y="1945"/>
                    <a:pt x="269" y="1822"/>
                    <a:pt x="224" y="1721"/>
                  </a:cubicBezTo>
                  <a:cubicBezTo>
                    <a:pt x="179" y="1587"/>
                    <a:pt x="168" y="1498"/>
                    <a:pt x="168" y="1352"/>
                  </a:cubicBezTo>
                  <a:cubicBezTo>
                    <a:pt x="179" y="1241"/>
                    <a:pt x="191" y="1118"/>
                    <a:pt x="224" y="1006"/>
                  </a:cubicBezTo>
                  <a:cubicBezTo>
                    <a:pt x="269" y="894"/>
                    <a:pt x="302" y="783"/>
                    <a:pt x="381" y="682"/>
                  </a:cubicBezTo>
                  <a:cubicBezTo>
                    <a:pt x="503" y="492"/>
                    <a:pt x="682" y="324"/>
                    <a:pt x="895" y="224"/>
                  </a:cubicBezTo>
                  <a:cubicBezTo>
                    <a:pt x="995" y="179"/>
                    <a:pt x="1107" y="135"/>
                    <a:pt x="1219" y="123"/>
                  </a:cubicBezTo>
                  <a:cubicBezTo>
                    <a:pt x="1274" y="112"/>
                    <a:pt x="1330" y="112"/>
                    <a:pt x="1386" y="112"/>
                  </a:cubicBezTo>
                  <a:lnTo>
                    <a:pt x="1554" y="112"/>
                  </a:lnTo>
                  <a:cubicBezTo>
                    <a:pt x="1766" y="135"/>
                    <a:pt x="1956" y="202"/>
                    <a:pt x="2124" y="302"/>
                  </a:cubicBezTo>
                  <a:cubicBezTo>
                    <a:pt x="2291" y="403"/>
                    <a:pt x="2414" y="548"/>
                    <a:pt x="2503" y="671"/>
                  </a:cubicBezTo>
                  <a:cubicBezTo>
                    <a:pt x="2582" y="794"/>
                    <a:pt x="2638" y="917"/>
                    <a:pt x="2671" y="1028"/>
                  </a:cubicBezTo>
                  <a:cubicBezTo>
                    <a:pt x="2693" y="1129"/>
                    <a:pt x="2705" y="1230"/>
                    <a:pt x="2705" y="1285"/>
                  </a:cubicBezTo>
                  <a:lnTo>
                    <a:pt x="2705" y="1252"/>
                  </a:lnTo>
                  <a:cubicBezTo>
                    <a:pt x="2705" y="1196"/>
                    <a:pt x="2693" y="1118"/>
                    <a:pt x="2671" y="1006"/>
                  </a:cubicBezTo>
                  <a:cubicBezTo>
                    <a:pt x="2615" y="794"/>
                    <a:pt x="2459" y="492"/>
                    <a:pt x="2135" y="246"/>
                  </a:cubicBezTo>
                  <a:cubicBezTo>
                    <a:pt x="1978" y="135"/>
                    <a:pt x="1777" y="45"/>
                    <a:pt x="1554" y="12"/>
                  </a:cubicBezTo>
                  <a:cubicBezTo>
                    <a:pt x="1498" y="0"/>
                    <a:pt x="1442" y="0"/>
                    <a:pt x="1386"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7588125" y="4399350"/>
              <a:ext cx="55950" cy="43650"/>
            </a:xfrm>
            <a:custGeom>
              <a:avLst/>
              <a:gdLst/>
              <a:ahLst/>
              <a:cxnLst/>
              <a:rect l="l" t="t" r="r" b="b"/>
              <a:pathLst>
                <a:path w="1119" h="873" extrusionOk="0">
                  <a:moveTo>
                    <a:pt x="45" y="1"/>
                  </a:moveTo>
                  <a:cubicBezTo>
                    <a:pt x="34" y="90"/>
                    <a:pt x="1" y="169"/>
                    <a:pt x="1" y="258"/>
                  </a:cubicBezTo>
                  <a:cubicBezTo>
                    <a:pt x="1" y="593"/>
                    <a:pt x="280" y="872"/>
                    <a:pt x="615" y="872"/>
                  </a:cubicBezTo>
                  <a:cubicBezTo>
                    <a:pt x="828" y="872"/>
                    <a:pt x="1006" y="772"/>
                    <a:pt x="1118" y="615"/>
                  </a:cubicBezTo>
                  <a:lnTo>
                    <a:pt x="1118" y="615"/>
                  </a:lnTo>
                  <a:cubicBezTo>
                    <a:pt x="1062" y="622"/>
                    <a:pt x="1008" y="626"/>
                    <a:pt x="955" y="626"/>
                  </a:cubicBezTo>
                  <a:cubicBezTo>
                    <a:pt x="753" y="626"/>
                    <a:pt x="571" y="574"/>
                    <a:pt x="403" y="459"/>
                  </a:cubicBezTo>
                  <a:cubicBezTo>
                    <a:pt x="235" y="336"/>
                    <a:pt x="12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6757425" y="4316150"/>
              <a:ext cx="59250" cy="74450"/>
            </a:xfrm>
            <a:custGeom>
              <a:avLst/>
              <a:gdLst/>
              <a:ahLst/>
              <a:cxnLst/>
              <a:rect l="l" t="t" r="r" b="b"/>
              <a:pathLst>
                <a:path w="1185" h="1489" extrusionOk="0">
                  <a:moveTo>
                    <a:pt x="179" y="0"/>
                  </a:moveTo>
                  <a:lnTo>
                    <a:pt x="179" y="0"/>
                  </a:lnTo>
                  <a:cubicBezTo>
                    <a:pt x="34" y="391"/>
                    <a:pt x="1" y="782"/>
                    <a:pt x="79" y="1196"/>
                  </a:cubicBezTo>
                  <a:cubicBezTo>
                    <a:pt x="101" y="1330"/>
                    <a:pt x="213" y="1441"/>
                    <a:pt x="358" y="1475"/>
                  </a:cubicBezTo>
                  <a:cubicBezTo>
                    <a:pt x="421" y="1485"/>
                    <a:pt x="490" y="1489"/>
                    <a:pt x="563" y="1489"/>
                  </a:cubicBezTo>
                  <a:cubicBezTo>
                    <a:pt x="748" y="1489"/>
                    <a:pt x="961" y="1462"/>
                    <a:pt x="1185" y="1430"/>
                  </a:cubicBezTo>
                  <a:cubicBezTo>
                    <a:pt x="906" y="1430"/>
                    <a:pt x="626" y="1430"/>
                    <a:pt x="414" y="1363"/>
                  </a:cubicBezTo>
                  <a:cubicBezTo>
                    <a:pt x="302" y="1330"/>
                    <a:pt x="213" y="1240"/>
                    <a:pt x="190" y="1140"/>
                  </a:cubicBezTo>
                  <a:cubicBezTo>
                    <a:pt x="90" y="805"/>
                    <a:pt x="90" y="425"/>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5"/>
          <p:cNvGrpSpPr/>
          <p:nvPr/>
        </p:nvGrpSpPr>
        <p:grpSpPr>
          <a:xfrm>
            <a:off x="1474065" y="4668660"/>
            <a:ext cx="227940" cy="210300"/>
            <a:chOff x="7821675" y="4328650"/>
            <a:chExt cx="189950" cy="175250"/>
          </a:xfrm>
        </p:grpSpPr>
        <p:sp>
          <p:nvSpPr>
            <p:cNvPr id="1002" name="Google Shape;1002;p45"/>
            <p:cNvSpPr/>
            <p:nvPr/>
          </p:nvSpPr>
          <p:spPr>
            <a:xfrm>
              <a:off x="7821675" y="4331200"/>
              <a:ext cx="180450" cy="172150"/>
            </a:xfrm>
            <a:custGeom>
              <a:avLst/>
              <a:gdLst/>
              <a:ahLst/>
              <a:cxnLst/>
              <a:rect l="l" t="t" r="r" b="b"/>
              <a:pathLst>
                <a:path w="3609" h="3443" extrusionOk="0">
                  <a:moveTo>
                    <a:pt x="503" y="1"/>
                  </a:moveTo>
                  <a:lnTo>
                    <a:pt x="503" y="23"/>
                  </a:lnTo>
                  <a:lnTo>
                    <a:pt x="503" y="57"/>
                  </a:lnTo>
                  <a:lnTo>
                    <a:pt x="481" y="90"/>
                  </a:lnTo>
                  <a:lnTo>
                    <a:pt x="469" y="146"/>
                  </a:lnTo>
                  <a:lnTo>
                    <a:pt x="313" y="1073"/>
                  </a:lnTo>
                  <a:lnTo>
                    <a:pt x="313" y="1129"/>
                  </a:lnTo>
                  <a:lnTo>
                    <a:pt x="302" y="1185"/>
                  </a:lnTo>
                  <a:lnTo>
                    <a:pt x="279" y="1319"/>
                  </a:lnTo>
                  <a:lnTo>
                    <a:pt x="279" y="1375"/>
                  </a:lnTo>
                  <a:lnTo>
                    <a:pt x="257" y="1431"/>
                  </a:lnTo>
                  <a:lnTo>
                    <a:pt x="0" y="3051"/>
                  </a:lnTo>
                  <a:lnTo>
                    <a:pt x="11" y="3051"/>
                  </a:lnTo>
                  <a:lnTo>
                    <a:pt x="179" y="3085"/>
                  </a:lnTo>
                  <a:lnTo>
                    <a:pt x="849" y="3241"/>
                  </a:lnTo>
                  <a:lnTo>
                    <a:pt x="972" y="3263"/>
                  </a:lnTo>
                  <a:lnTo>
                    <a:pt x="1039" y="3297"/>
                  </a:lnTo>
                  <a:lnTo>
                    <a:pt x="1095" y="3263"/>
                  </a:lnTo>
                  <a:lnTo>
                    <a:pt x="1419" y="3107"/>
                  </a:lnTo>
                  <a:lnTo>
                    <a:pt x="1508" y="3085"/>
                  </a:lnTo>
                  <a:lnTo>
                    <a:pt x="1687" y="3051"/>
                  </a:lnTo>
                  <a:lnTo>
                    <a:pt x="2134" y="3018"/>
                  </a:lnTo>
                  <a:lnTo>
                    <a:pt x="2268" y="2984"/>
                  </a:lnTo>
                  <a:lnTo>
                    <a:pt x="2302" y="3107"/>
                  </a:lnTo>
                  <a:lnTo>
                    <a:pt x="2346" y="3219"/>
                  </a:lnTo>
                  <a:lnTo>
                    <a:pt x="2413" y="3442"/>
                  </a:lnTo>
                  <a:lnTo>
                    <a:pt x="2648" y="3386"/>
                  </a:lnTo>
                  <a:lnTo>
                    <a:pt x="2771" y="3364"/>
                  </a:lnTo>
                  <a:lnTo>
                    <a:pt x="2983" y="3319"/>
                  </a:lnTo>
                  <a:lnTo>
                    <a:pt x="3151" y="3275"/>
                  </a:lnTo>
                  <a:lnTo>
                    <a:pt x="3363" y="1956"/>
                  </a:lnTo>
                  <a:lnTo>
                    <a:pt x="3374" y="1900"/>
                  </a:lnTo>
                  <a:lnTo>
                    <a:pt x="3386" y="1844"/>
                  </a:lnTo>
                  <a:lnTo>
                    <a:pt x="3419" y="1699"/>
                  </a:lnTo>
                  <a:lnTo>
                    <a:pt x="3419" y="1643"/>
                  </a:lnTo>
                  <a:lnTo>
                    <a:pt x="3430" y="1587"/>
                  </a:lnTo>
                  <a:lnTo>
                    <a:pt x="3587" y="660"/>
                  </a:lnTo>
                  <a:lnTo>
                    <a:pt x="3587" y="615"/>
                  </a:lnTo>
                  <a:lnTo>
                    <a:pt x="3598" y="571"/>
                  </a:lnTo>
                  <a:lnTo>
                    <a:pt x="3598" y="537"/>
                  </a:lnTo>
                  <a:lnTo>
                    <a:pt x="3609" y="515"/>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7861325" y="4426600"/>
              <a:ext cx="86100" cy="69450"/>
            </a:xfrm>
            <a:custGeom>
              <a:avLst/>
              <a:gdLst/>
              <a:ahLst/>
              <a:cxnLst/>
              <a:rect l="l" t="t" r="r" b="b"/>
              <a:pathLst>
                <a:path w="1722" h="1389" extrusionOk="0">
                  <a:moveTo>
                    <a:pt x="841" y="0"/>
                  </a:moveTo>
                  <a:cubicBezTo>
                    <a:pt x="600" y="0"/>
                    <a:pt x="383" y="107"/>
                    <a:pt x="235" y="283"/>
                  </a:cubicBezTo>
                  <a:cubicBezTo>
                    <a:pt x="123" y="394"/>
                    <a:pt x="56" y="551"/>
                    <a:pt x="23" y="718"/>
                  </a:cubicBezTo>
                  <a:cubicBezTo>
                    <a:pt x="0" y="886"/>
                    <a:pt x="23" y="1054"/>
                    <a:pt x="79" y="1188"/>
                  </a:cubicBezTo>
                  <a:cubicBezTo>
                    <a:pt x="112" y="1255"/>
                    <a:pt x="157" y="1311"/>
                    <a:pt x="190" y="1367"/>
                  </a:cubicBezTo>
                  <a:lnTo>
                    <a:pt x="269" y="1389"/>
                  </a:lnTo>
                  <a:lnTo>
                    <a:pt x="324" y="1355"/>
                  </a:lnTo>
                  <a:cubicBezTo>
                    <a:pt x="380" y="1344"/>
                    <a:pt x="436" y="1299"/>
                    <a:pt x="503" y="1266"/>
                  </a:cubicBezTo>
                  <a:lnTo>
                    <a:pt x="637" y="1199"/>
                  </a:lnTo>
                  <a:lnTo>
                    <a:pt x="727" y="1165"/>
                  </a:lnTo>
                  <a:lnTo>
                    <a:pt x="917" y="1132"/>
                  </a:lnTo>
                  <a:lnTo>
                    <a:pt x="1274" y="1087"/>
                  </a:lnTo>
                  <a:cubicBezTo>
                    <a:pt x="1364" y="1076"/>
                    <a:pt x="1464" y="1065"/>
                    <a:pt x="1486" y="1065"/>
                  </a:cubicBezTo>
                  <a:lnTo>
                    <a:pt x="1565" y="1288"/>
                  </a:lnTo>
                  <a:cubicBezTo>
                    <a:pt x="1632" y="1188"/>
                    <a:pt x="1676" y="1076"/>
                    <a:pt x="1688" y="964"/>
                  </a:cubicBezTo>
                  <a:cubicBezTo>
                    <a:pt x="1721" y="707"/>
                    <a:pt x="1632" y="462"/>
                    <a:pt x="1475" y="283"/>
                  </a:cubicBezTo>
                  <a:cubicBezTo>
                    <a:pt x="1352" y="137"/>
                    <a:pt x="1185" y="48"/>
                    <a:pt x="995" y="15"/>
                  </a:cubicBezTo>
                  <a:cubicBezTo>
                    <a:pt x="943" y="5"/>
                    <a:pt x="891"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7866325" y="4431050"/>
              <a:ext cx="73800" cy="63350"/>
            </a:xfrm>
            <a:custGeom>
              <a:avLst/>
              <a:gdLst/>
              <a:ahLst/>
              <a:cxnLst/>
              <a:rect l="l" t="t" r="r" b="b"/>
              <a:pathLst>
                <a:path w="1476" h="1267" extrusionOk="0">
                  <a:moveTo>
                    <a:pt x="742" y="606"/>
                  </a:moveTo>
                  <a:cubicBezTo>
                    <a:pt x="748" y="606"/>
                    <a:pt x="754" y="606"/>
                    <a:pt x="761" y="607"/>
                  </a:cubicBezTo>
                  <a:cubicBezTo>
                    <a:pt x="940" y="639"/>
                    <a:pt x="910" y="889"/>
                    <a:pt x="756" y="889"/>
                  </a:cubicBezTo>
                  <a:cubicBezTo>
                    <a:pt x="747" y="889"/>
                    <a:pt x="737" y="888"/>
                    <a:pt x="727" y="886"/>
                  </a:cubicBezTo>
                  <a:cubicBezTo>
                    <a:pt x="545" y="865"/>
                    <a:pt x="589" y="606"/>
                    <a:pt x="742" y="606"/>
                  </a:cubicBezTo>
                  <a:close/>
                  <a:moveTo>
                    <a:pt x="743" y="0"/>
                  </a:moveTo>
                  <a:cubicBezTo>
                    <a:pt x="651" y="0"/>
                    <a:pt x="560" y="19"/>
                    <a:pt x="470" y="60"/>
                  </a:cubicBezTo>
                  <a:cubicBezTo>
                    <a:pt x="515" y="238"/>
                    <a:pt x="571" y="417"/>
                    <a:pt x="649" y="585"/>
                  </a:cubicBezTo>
                  <a:cubicBezTo>
                    <a:pt x="615" y="607"/>
                    <a:pt x="582" y="652"/>
                    <a:pt x="571" y="697"/>
                  </a:cubicBezTo>
                  <a:cubicBezTo>
                    <a:pt x="392" y="663"/>
                    <a:pt x="224" y="652"/>
                    <a:pt x="57" y="652"/>
                  </a:cubicBezTo>
                  <a:lnTo>
                    <a:pt x="12" y="652"/>
                  </a:lnTo>
                  <a:cubicBezTo>
                    <a:pt x="1" y="741"/>
                    <a:pt x="1" y="819"/>
                    <a:pt x="12" y="898"/>
                  </a:cubicBezTo>
                  <a:cubicBezTo>
                    <a:pt x="23" y="1043"/>
                    <a:pt x="113" y="1166"/>
                    <a:pt x="202" y="1266"/>
                  </a:cubicBezTo>
                  <a:cubicBezTo>
                    <a:pt x="358" y="1210"/>
                    <a:pt x="593" y="1099"/>
                    <a:pt x="671" y="931"/>
                  </a:cubicBezTo>
                  <a:cubicBezTo>
                    <a:pt x="694" y="942"/>
                    <a:pt x="738" y="942"/>
                    <a:pt x="761" y="942"/>
                  </a:cubicBezTo>
                  <a:cubicBezTo>
                    <a:pt x="783" y="987"/>
                    <a:pt x="794" y="1021"/>
                    <a:pt x="794" y="1043"/>
                  </a:cubicBezTo>
                  <a:cubicBezTo>
                    <a:pt x="895" y="1032"/>
                    <a:pt x="1286" y="987"/>
                    <a:pt x="1364" y="976"/>
                  </a:cubicBezTo>
                  <a:lnTo>
                    <a:pt x="1409" y="1099"/>
                  </a:lnTo>
                  <a:cubicBezTo>
                    <a:pt x="1431" y="1032"/>
                    <a:pt x="1465" y="965"/>
                    <a:pt x="1476" y="886"/>
                  </a:cubicBezTo>
                  <a:cubicBezTo>
                    <a:pt x="1420" y="875"/>
                    <a:pt x="1342" y="864"/>
                    <a:pt x="1264" y="831"/>
                  </a:cubicBezTo>
                  <a:cubicBezTo>
                    <a:pt x="1174" y="808"/>
                    <a:pt x="1062" y="775"/>
                    <a:pt x="962" y="764"/>
                  </a:cubicBezTo>
                  <a:cubicBezTo>
                    <a:pt x="962" y="719"/>
                    <a:pt x="951" y="663"/>
                    <a:pt x="917" y="618"/>
                  </a:cubicBezTo>
                  <a:cubicBezTo>
                    <a:pt x="1029" y="473"/>
                    <a:pt x="1152" y="317"/>
                    <a:pt x="1252" y="194"/>
                  </a:cubicBezTo>
                  <a:cubicBezTo>
                    <a:pt x="1103" y="75"/>
                    <a:pt x="925"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7845125" y="4334000"/>
              <a:ext cx="156450" cy="30800"/>
            </a:xfrm>
            <a:custGeom>
              <a:avLst/>
              <a:gdLst/>
              <a:ahLst/>
              <a:cxnLst/>
              <a:rect l="l" t="t" r="r" b="b"/>
              <a:pathLst>
                <a:path w="3129" h="616" extrusionOk="0">
                  <a:moveTo>
                    <a:pt x="12" y="1"/>
                  </a:moveTo>
                  <a:lnTo>
                    <a:pt x="0" y="90"/>
                  </a:lnTo>
                  <a:cubicBezTo>
                    <a:pt x="291" y="168"/>
                    <a:pt x="883" y="280"/>
                    <a:pt x="1553" y="392"/>
                  </a:cubicBezTo>
                  <a:cubicBezTo>
                    <a:pt x="2235" y="503"/>
                    <a:pt x="2827" y="582"/>
                    <a:pt x="3118" y="615"/>
                  </a:cubicBezTo>
                  <a:lnTo>
                    <a:pt x="3129" y="515"/>
                  </a:lnTo>
                  <a:lnTo>
                    <a:pt x="1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7836725" y="4329550"/>
              <a:ext cx="174900" cy="33150"/>
            </a:xfrm>
            <a:custGeom>
              <a:avLst/>
              <a:gdLst/>
              <a:ahLst/>
              <a:cxnLst/>
              <a:rect l="l" t="t" r="r" b="b"/>
              <a:pathLst>
                <a:path w="3498" h="663" extrusionOk="0">
                  <a:moveTo>
                    <a:pt x="12" y="0"/>
                  </a:moveTo>
                  <a:lnTo>
                    <a:pt x="1" y="67"/>
                  </a:lnTo>
                  <a:cubicBezTo>
                    <a:pt x="1" y="101"/>
                    <a:pt x="772" y="246"/>
                    <a:pt x="1733" y="414"/>
                  </a:cubicBezTo>
                  <a:cubicBezTo>
                    <a:pt x="2611" y="557"/>
                    <a:pt x="3340" y="662"/>
                    <a:pt x="3459" y="662"/>
                  </a:cubicBezTo>
                  <a:cubicBezTo>
                    <a:pt x="3470" y="662"/>
                    <a:pt x="3476" y="661"/>
                    <a:pt x="3476" y="660"/>
                  </a:cubicBezTo>
                  <a:lnTo>
                    <a:pt x="3498" y="59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7837275" y="4328650"/>
              <a:ext cx="174350" cy="29750"/>
            </a:xfrm>
            <a:custGeom>
              <a:avLst/>
              <a:gdLst/>
              <a:ahLst/>
              <a:cxnLst/>
              <a:rect l="l" t="t" r="r" b="b"/>
              <a:pathLst>
                <a:path w="3487" h="595" extrusionOk="0">
                  <a:moveTo>
                    <a:pt x="39" y="1"/>
                  </a:moveTo>
                  <a:cubicBezTo>
                    <a:pt x="14" y="1"/>
                    <a:pt x="1" y="3"/>
                    <a:pt x="1" y="7"/>
                  </a:cubicBezTo>
                  <a:cubicBezTo>
                    <a:pt x="1" y="29"/>
                    <a:pt x="772" y="197"/>
                    <a:pt x="1733" y="354"/>
                  </a:cubicBezTo>
                  <a:cubicBezTo>
                    <a:pt x="2579" y="499"/>
                    <a:pt x="3282" y="595"/>
                    <a:pt x="3449" y="595"/>
                  </a:cubicBezTo>
                  <a:cubicBezTo>
                    <a:pt x="3474" y="595"/>
                    <a:pt x="3487" y="592"/>
                    <a:pt x="3487" y="588"/>
                  </a:cubicBezTo>
                  <a:cubicBezTo>
                    <a:pt x="3487" y="566"/>
                    <a:pt x="2716" y="409"/>
                    <a:pt x="1755" y="242"/>
                  </a:cubicBezTo>
                  <a:cubicBezTo>
                    <a:pt x="909" y="96"/>
                    <a:pt x="206" y="1"/>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7836725" y="4384850"/>
              <a:ext cx="156500" cy="28550"/>
            </a:xfrm>
            <a:custGeom>
              <a:avLst/>
              <a:gdLst/>
              <a:ahLst/>
              <a:cxnLst/>
              <a:rect l="l" t="t" r="r" b="b"/>
              <a:pathLst>
                <a:path w="3130" h="571" extrusionOk="0">
                  <a:moveTo>
                    <a:pt x="12" y="0"/>
                  </a:moveTo>
                  <a:lnTo>
                    <a:pt x="1" y="56"/>
                  </a:lnTo>
                  <a:cubicBezTo>
                    <a:pt x="146" y="79"/>
                    <a:pt x="3062" y="570"/>
                    <a:pt x="3107" y="570"/>
                  </a:cubicBezTo>
                  <a:lnTo>
                    <a:pt x="3118" y="514"/>
                  </a:lnTo>
                  <a:cubicBezTo>
                    <a:pt x="3129" y="514"/>
                    <a:pt x="157" y="12"/>
                    <a:pt x="1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7834525" y="4399950"/>
              <a:ext cx="155900" cy="29100"/>
            </a:xfrm>
            <a:custGeom>
              <a:avLst/>
              <a:gdLst/>
              <a:ahLst/>
              <a:cxnLst/>
              <a:rect l="l" t="t" r="r" b="b"/>
              <a:pathLst>
                <a:path w="3118" h="582" extrusionOk="0">
                  <a:moveTo>
                    <a:pt x="22" y="0"/>
                  </a:moveTo>
                  <a:lnTo>
                    <a:pt x="0" y="56"/>
                  </a:lnTo>
                  <a:lnTo>
                    <a:pt x="3106" y="581"/>
                  </a:lnTo>
                  <a:lnTo>
                    <a:pt x="3117" y="525"/>
                  </a:lnTo>
                  <a:cubicBezTo>
                    <a:pt x="3106" y="525"/>
                    <a:pt x="67" y="22"/>
                    <a:pt x="22"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7826675" y="4386850"/>
              <a:ext cx="175050" cy="39000"/>
            </a:xfrm>
            <a:custGeom>
              <a:avLst/>
              <a:gdLst/>
              <a:ahLst/>
              <a:cxnLst/>
              <a:rect l="l" t="t" r="r" b="b"/>
              <a:pathLst>
                <a:path w="3501" h="780" extrusionOk="0">
                  <a:moveTo>
                    <a:pt x="176" y="0"/>
                  </a:moveTo>
                  <a:cubicBezTo>
                    <a:pt x="104" y="0"/>
                    <a:pt x="44" y="24"/>
                    <a:pt x="34" y="106"/>
                  </a:cubicBezTo>
                  <a:cubicBezTo>
                    <a:pt x="1" y="296"/>
                    <a:pt x="258" y="262"/>
                    <a:pt x="369" y="296"/>
                  </a:cubicBezTo>
                  <a:cubicBezTo>
                    <a:pt x="1051" y="407"/>
                    <a:pt x="3174" y="765"/>
                    <a:pt x="3330" y="776"/>
                  </a:cubicBezTo>
                  <a:cubicBezTo>
                    <a:pt x="3339" y="778"/>
                    <a:pt x="3348" y="779"/>
                    <a:pt x="3357" y="779"/>
                  </a:cubicBezTo>
                  <a:cubicBezTo>
                    <a:pt x="3479" y="779"/>
                    <a:pt x="3500" y="562"/>
                    <a:pt x="3375" y="530"/>
                  </a:cubicBezTo>
                  <a:cubicBezTo>
                    <a:pt x="2481" y="374"/>
                    <a:pt x="1308" y="184"/>
                    <a:pt x="414" y="39"/>
                  </a:cubicBezTo>
                  <a:cubicBezTo>
                    <a:pt x="360" y="33"/>
                    <a:pt x="260"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7831175" y="4345200"/>
              <a:ext cx="56450" cy="148100"/>
            </a:xfrm>
            <a:custGeom>
              <a:avLst/>
              <a:gdLst/>
              <a:ahLst/>
              <a:cxnLst/>
              <a:rect l="l" t="t" r="r" b="b"/>
              <a:pathLst>
                <a:path w="1129" h="2962" extrusionOk="0">
                  <a:moveTo>
                    <a:pt x="458" y="0"/>
                  </a:moveTo>
                  <a:cubicBezTo>
                    <a:pt x="425" y="257"/>
                    <a:pt x="0" y="2805"/>
                    <a:pt x="0" y="2805"/>
                  </a:cubicBezTo>
                  <a:lnTo>
                    <a:pt x="659" y="2961"/>
                  </a:lnTo>
                  <a:lnTo>
                    <a:pt x="1129" y="112"/>
                  </a:lnTo>
                  <a:lnTo>
                    <a:pt x="4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7960225" y="4366400"/>
              <a:ext cx="32450" cy="133000"/>
            </a:xfrm>
            <a:custGeom>
              <a:avLst/>
              <a:gdLst/>
              <a:ahLst/>
              <a:cxnLst/>
              <a:rect l="l" t="t" r="r" b="b"/>
              <a:pathLst>
                <a:path w="649" h="2660" extrusionOk="0">
                  <a:moveTo>
                    <a:pt x="447" y="1"/>
                  </a:moveTo>
                  <a:cubicBezTo>
                    <a:pt x="413" y="269"/>
                    <a:pt x="0" y="2660"/>
                    <a:pt x="0" y="2660"/>
                  </a:cubicBezTo>
                  <a:lnTo>
                    <a:pt x="212" y="2615"/>
                  </a:lnTo>
                  <a:cubicBezTo>
                    <a:pt x="212" y="2615"/>
                    <a:pt x="603" y="302"/>
                    <a:pt x="648" y="45"/>
                  </a:cubicBezTo>
                  <a:lnTo>
                    <a:pt x="44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7928375" y="4360850"/>
              <a:ext cx="48100" cy="143050"/>
            </a:xfrm>
            <a:custGeom>
              <a:avLst/>
              <a:gdLst/>
              <a:ahLst/>
              <a:cxnLst/>
              <a:rect l="l" t="t" r="r" b="b"/>
              <a:pathLst>
                <a:path w="962" h="2861" extrusionOk="0">
                  <a:moveTo>
                    <a:pt x="402" y="0"/>
                  </a:moveTo>
                  <a:cubicBezTo>
                    <a:pt x="402" y="0"/>
                    <a:pt x="56" y="2101"/>
                    <a:pt x="0" y="2413"/>
                  </a:cubicBezTo>
                  <a:lnTo>
                    <a:pt x="134" y="2402"/>
                  </a:lnTo>
                  <a:cubicBezTo>
                    <a:pt x="179" y="2525"/>
                    <a:pt x="235" y="2726"/>
                    <a:pt x="279" y="2860"/>
                  </a:cubicBezTo>
                  <a:lnTo>
                    <a:pt x="514" y="2804"/>
                  </a:lnTo>
                  <a:lnTo>
                    <a:pt x="961" y="101"/>
                  </a:lnTo>
                  <a:lnTo>
                    <a:pt x="402"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5"/>
          <p:cNvGrpSpPr/>
          <p:nvPr/>
        </p:nvGrpSpPr>
        <p:grpSpPr>
          <a:xfrm>
            <a:off x="1358745" y="4388820"/>
            <a:ext cx="268200" cy="257520"/>
            <a:chOff x="7725575" y="4095450"/>
            <a:chExt cx="223500" cy="214600"/>
          </a:xfrm>
        </p:grpSpPr>
        <p:sp>
          <p:nvSpPr>
            <p:cNvPr id="1015" name="Google Shape;1015;p45"/>
            <p:cNvSpPr/>
            <p:nvPr/>
          </p:nvSpPr>
          <p:spPr>
            <a:xfrm>
              <a:off x="7732825" y="4095450"/>
              <a:ext cx="216250" cy="206750"/>
            </a:xfrm>
            <a:custGeom>
              <a:avLst/>
              <a:gdLst/>
              <a:ahLst/>
              <a:cxnLst/>
              <a:rect l="l" t="t" r="r" b="b"/>
              <a:pathLst>
                <a:path w="4325" h="4135" extrusionOk="0">
                  <a:moveTo>
                    <a:pt x="2101" y="1"/>
                  </a:moveTo>
                  <a:lnTo>
                    <a:pt x="1107" y="861"/>
                  </a:lnTo>
                  <a:lnTo>
                    <a:pt x="1062" y="895"/>
                  </a:lnTo>
                  <a:lnTo>
                    <a:pt x="1017" y="928"/>
                  </a:lnTo>
                  <a:lnTo>
                    <a:pt x="906" y="1029"/>
                  </a:lnTo>
                  <a:lnTo>
                    <a:pt x="861" y="1062"/>
                  </a:lnTo>
                  <a:lnTo>
                    <a:pt x="827" y="1096"/>
                  </a:lnTo>
                  <a:lnTo>
                    <a:pt x="124" y="1699"/>
                  </a:lnTo>
                  <a:lnTo>
                    <a:pt x="79" y="1721"/>
                  </a:lnTo>
                  <a:lnTo>
                    <a:pt x="56" y="1744"/>
                  </a:lnTo>
                  <a:lnTo>
                    <a:pt x="23" y="1766"/>
                  </a:lnTo>
                  <a:lnTo>
                    <a:pt x="1" y="1789"/>
                  </a:lnTo>
                  <a:lnTo>
                    <a:pt x="2001" y="4135"/>
                  </a:lnTo>
                  <a:lnTo>
                    <a:pt x="2012" y="4135"/>
                  </a:lnTo>
                  <a:lnTo>
                    <a:pt x="2023" y="4124"/>
                  </a:lnTo>
                  <a:lnTo>
                    <a:pt x="2056" y="4101"/>
                  </a:lnTo>
                  <a:lnTo>
                    <a:pt x="2079" y="4079"/>
                  </a:lnTo>
                  <a:lnTo>
                    <a:pt x="2123" y="4045"/>
                  </a:lnTo>
                  <a:lnTo>
                    <a:pt x="2816" y="3453"/>
                  </a:lnTo>
                  <a:lnTo>
                    <a:pt x="2861" y="3409"/>
                  </a:lnTo>
                  <a:lnTo>
                    <a:pt x="2906" y="3386"/>
                  </a:lnTo>
                  <a:lnTo>
                    <a:pt x="3017" y="3286"/>
                  </a:lnTo>
                  <a:lnTo>
                    <a:pt x="3062" y="3263"/>
                  </a:lnTo>
                  <a:lnTo>
                    <a:pt x="3096" y="3219"/>
                  </a:lnTo>
                  <a:lnTo>
                    <a:pt x="4325" y="2168"/>
                  </a:lnTo>
                  <a:lnTo>
                    <a:pt x="4302" y="2168"/>
                  </a:lnTo>
                  <a:lnTo>
                    <a:pt x="4202" y="2023"/>
                  </a:lnTo>
                  <a:lnTo>
                    <a:pt x="3811" y="1498"/>
                  </a:lnTo>
                  <a:lnTo>
                    <a:pt x="3732" y="1386"/>
                  </a:lnTo>
                  <a:lnTo>
                    <a:pt x="3677" y="1330"/>
                  </a:lnTo>
                  <a:lnTo>
                    <a:pt x="3632" y="1319"/>
                  </a:lnTo>
                  <a:lnTo>
                    <a:pt x="3297" y="1219"/>
                  </a:lnTo>
                  <a:lnTo>
                    <a:pt x="3207" y="1208"/>
                  </a:lnTo>
                  <a:lnTo>
                    <a:pt x="3062" y="1096"/>
                  </a:lnTo>
                  <a:lnTo>
                    <a:pt x="2693" y="861"/>
                  </a:lnTo>
                  <a:lnTo>
                    <a:pt x="2582" y="772"/>
                  </a:lnTo>
                  <a:lnTo>
                    <a:pt x="2626" y="660"/>
                  </a:lnTo>
                  <a:lnTo>
                    <a:pt x="2660" y="559"/>
                  </a:lnTo>
                  <a:lnTo>
                    <a:pt x="2760" y="347"/>
                  </a:lnTo>
                  <a:lnTo>
                    <a:pt x="2559" y="247"/>
                  </a:lnTo>
                  <a:lnTo>
                    <a:pt x="2425" y="168"/>
                  </a:lnTo>
                  <a:lnTo>
                    <a:pt x="2246" y="68"/>
                  </a:lnTo>
                  <a:lnTo>
                    <a:pt x="2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7735625" y="4180400"/>
              <a:ext cx="103400" cy="120700"/>
            </a:xfrm>
            <a:custGeom>
              <a:avLst/>
              <a:gdLst/>
              <a:ahLst/>
              <a:cxnLst/>
              <a:rect l="l" t="t" r="r" b="b"/>
              <a:pathLst>
                <a:path w="2068" h="2414" extrusionOk="0">
                  <a:moveTo>
                    <a:pt x="68" y="0"/>
                  </a:moveTo>
                  <a:lnTo>
                    <a:pt x="0" y="45"/>
                  </a:lnTo>
                  <a:lnTo>
                    <a:pt x="2000" y="2413"/>
                  </a:lnTo>
                  <a:lnTo>
                    <a:pt x="2067" y="2358"/>
                  </a:lnTo>
                  <a:cubicBezTo>
                    <a:pt x="1889" y="2112"/>
                    <a:pt x="1520" y="1676"/>
                    <a:pt x="1084" y="1151"/>
                  </a:cubicBezTo>
                  <a:cubicBezTo>
                    <a:pt x="660" y="637"/>
                    <a:pt x="269" y="201"/>
                    <a:pt x="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a:off x="7727225" y="4175350"/>
              <a:ext cx="115700" cy="134150"/>
            </a:xfrm>
            <a:custGeom>
              <a:avLst/>
              <a:gdLst/>
              <a:ahLst/>
              <a:cxnLst/>
              <a:rect l="l" t="t" r="r" b="b"/>
              <a:pathLst>
                <a:path w="2314" h="2683" extrusionOk="0">
                  <a:moveTo>
                    <a:pt x="58" y="0"/>
                  </a:moveTo>
                  <a:cubicBezTo>
                    <a:pt x="57" y="0"/>
                    <a:pt x="57" y="0"/>
                    <a:pt x="57" y="1"/>
                  </a:cubicBezTo>
                  <a:lnTo>
                    <a:pt x="1" y="34"/>
                  </a:lnTo>
                  <a:lnTo>
                    <a:pt x="2235" y="2682"/>
                  </a:lnTo>
                  <a:lnTo>
                    <a:pt x="2291" y="2637"/>
                  </a:lnTo>
                  <a:cubicBezTo>
                    <a:pt x="2314" y="2626"/>
                    <a:pt x="1833" y="2012"/>
                    <a:pt x="1219" y="1285"/>
                  </a:cubicBezTo>
                  <a:cubicBezTo>
                    <a:pt x="610" y="566"/>
                    <a:pt x="89"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a:off x="7725575" y="4178150"/>
              <a:ext cx="114550" cy="131900"/>
            </a:xfrm>
            <a:custGeom>
              <a:avLst/>
              <a:gdLst/>
              <a:ahLst/>
              <a:cxnLst/>
              <a:rect l="l" t="t" r="r" b="b"/>
              <a:pathLst>
                <a:path w="2291" h="2638" extrusionOk="0">
                  <a:moveTo>
                    <a:pt x="35" y="0"/>
                  </a:moveTo>
                  <a:cubicBezTo>
                    <a:pt x="34" y="0"/>
                    <a:pt x="34" y="0"/>
                    <a:pt x="34" y="0"/>
                  </a:cubicBezTo>
                  <a:cubicBezTo>
                    <a:pt x="0" y="12"/>
                    <a:pt x="492" y="615"/>
                    <a:pt x="1106" y="1352"/>
                  </a:cubicBezTo>
                  <a:cubicBezTo>
                    <a:pt x="1715" y="2072"/>
                    <a:pt x="2225" y="2637"/>
                    <a:pt x="2267" y="2637"/>
                  </a:cubicBezTo>
                  <a:cubicBezTo>
                    <a:pt x="2268" y="2637"/>
                    <a:pt x="2268" y="2637"/>
                    <a:pt x="2268" y="2637"/>
                  </a:cubicBezTo>
                  <a:cubicBezTo>
                    <a:pt x="2291" y="2615"/>
                    <a:pt x="1810" y="2012"/>
                    <a:pt x="1196" y="1285"/>
                  </a:cubicBezTo>
                  <a:cubicBezTo>
                    <a:pt x="587" y="566"/>
                    <a:pt x="66"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7835075" y="4123950"/>
              <a:ext cx="82150" cy="81950"/>
            </a:xfrm>
            <a:custGeom>
              <a:avLst/>
              <a:gdLst/>
              <a:ahLst/>
              <a:cxnLst/>
              <a:rect l="l" t="t" r="r" b="b"/>
              <a:pathLst>
                <a:path w="1643" h="1639" extrusionOk="0">
                  <a:moveTo>
                    <a:pt x="604" y="1"/>
                  </a:moveTo>
                  <a:cubicBezTo>
                    <a:pt x="492" y="34"/>
                    <a:pt x="391" y="90"/>
                    <a:pt x="302" y="168"/>
                  </a:cubicBezTo>
                  <a:cubicBezTo>
                    <a:pt x="101" y="336"/>
                    <a:pt x="0" y="582"/>
                    <a:pt x="0" y="827"/>
                  </a:cubicBezTo>
                  <a:cubicBezTo>
                    <a:pt x="0" y="1006"/>
                    <a:pt x="78" y="1196"/>
                    <a:pt x="201" y="1353"/>
                  </a:cubicBezTo>
                  <a:cubicBezTo>
                    <a:pt x="356" y="1546"/>
                    <a:pt x="586" y="1639"/>
                    <a:pt x="818" y="1639"/>
                  </a:cubicBezTo>
                  <a:cubicBezTo>
                    <a:pt x="855" y="1639"/>
                    <a:pt x="891" y="1636"/>
                    <a:pt x="928" y="1632"/>
                  </a:cubicBezTo>
                  <a:cubicBezTo>
                    <a:pt x="1084" y="1610"/>
                    <a:pt x="1240" y="1543"/>
                    <a:pt x="1363" y="1431"/>
                  </a:cubicBezTo>
                  <a:cubicBezTo>
                    <a:pt x="1486" y="1319"/>
                    <a:pt x="1564" y="1185"/>
                    <a:pt x="1609" y="1040"/>
                  </a:cubicBezTo>
                  <a:cubicBezTo>
                    <a:pt x="1620" y="973"/>
                    <a:pt x="1643" y="906"/>
                    <a:pt x="1643" y="827"/>
                  </a:cubicBezTo>
                  <a:lnTo>
                    <a:pt x="1632" y="760"/>
                  </a:lnTo>
                  <a:lnTo>
                    <a:pt x="1564" y="749"/>
                  </a:lnTo>
                  <a:cubicBezTo>
                    <a:pt x="1564" y="749"/>
                    <a:pt x="1531" y="727"/>
                    <a:pt x="1475" y="716"/>
                  </a:cubicBezTo>
                  <a:lnTo>
                    <a:pt x="1263" y="660"/>
                  </a:lnTo>
                  <a:lnTo>
                    <a:pt x="1229" y="660"/>
                  </a:lnTo>
                  <a:lnTo>
                    <a:pt x="1151" y="638"/>
                  </a:lnTo>
                  <a:lnTo>
                    <a:pt x="995" y="537"/>
                  </a:lnTo>
                  <a:cubicBezTo>
                    <a:pt x="916" y="481"/>
                    <a:pt x="604" y="269"/>
                    <a:pt x="525" y="213"/>
                  </a:cubicBezTo>
                  <a:lnTo>
                    <a:pt x="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7769725" y="4136750"/>
              <a:ext cx="121200" cy="133250"/>
            </a:xfrm>
            <a:custGeom>
              <a:avLst/>
              <a:gdLst/>
              <a:ahLst/>
              <a:cxnLst/>
              <a:rect l="l" t="t" r="r" b="b"/>
              <a:pathLst>
                <a:path w="2424" h="2665" extrusionOk="0">
                  <a:moveTo>
                    <a:pt x="200" y="1"/>
                  </a:moveTo>
                  <a:cubicBezTo>
                    <a:pt x="176" y="1"/>
                    <a:pt x="150" y="11"/>
                    <a:pt x="123" y="35"/>
                  </a:cubicBezTo>
                  <a:cubicBezTo>
                    <a:pt x="0" y="136"/>
                    <a:pt x="168" y="270"/>
                    <a:pt x="235" y="348"/>
                  </a:cubicBezTo>
                  <a:cubicBezTo>
                    <a:pt x="760" y="951"/>
                    <a:pt x="1497" y="1834"/>
                    <a:pt x="2011" y="2449"/>
                  </a:cubicBezTo>
                  <a:lnTo>
                    <a:pt x="2168" y="2627"/>
                  </a:lnTo>
                  <a:cubicBezTo>
                    <a:pt x="2186" y="2653"/>
                    <a:pt x="2211" y="2664"/>
                    <a:pt x="2237" y="2664"/>
                  </a:cubicBezTo>
                  <a:cubicBezTo>
                    <a:pt x="2323" y="2664"/>
                    <a:pt x="2424" y="2545"/>
                    <a:pt x="2346" y="2460"/>
                  </a:cubicBezTo>
                  <a:cubicBezTo>
                    <a:pt x="1754" y="1778"/>
                    <a:pt x="994" y="873"/>
                    <a:pt x="425" y="180"/>
                  </a:cubicBezTo>
                  <a:cubicBezTo>
                    <a:pt x="364" y="128"/>
                    <a:pt x="289"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7785925" y="4138500"/>
              <a:ext cx="101700" cy="119000"/>
            </a:xfrm>
            <a:custGeom>
              <a:avLst/>
              <a:gdLst/>
              <a:ahLst/>
              <a:cxnLst/>
              <a:rect l="l" t="t" r="r" b="b"/>
              <a:pathLst>
                <a:path w="2034" h="2380" extrusionOk="0">
                  <a:moveTo>
                    <a:pt x="45" y="0"/>
                  </a:moveTo>
                  <a:lnTo>
                    <a:pt x="0" y="34"/>
                  </a:lnTo>
                  <a:cubicBezTo>
                    <a:pt x="436" y="559"/>
                    <a:pt x="1453" y="1743"/>
                    <a:pt x="1866" y="2246"/>
                  </a:cubicBezTo>
                  <a:cubicBezTo>
                    <a:pt x="1911" y="2279"/>
                    <a:pt x="1955" y="2335"/>
                    <a:pt x="2000" y="2380"/>
                  </a:cubicBezTo>
                  <a:lnTo>
                    <a:pt x="2034" y="2358"/>
                  </a:lnTo>
                  <a:cubicBezTo>
                    <a:pt x="1553" y="1765"/>
                    <a:pt x="548" y="581"/>
                    <a:pt x="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7773625" y="4148550"/>
              <a:ext cx="102250" cy="120150"/>
            </a:xfrm>
            <a:custGeom>
              <a:avLst/>
              <a:gdLst/>
              <a:ahLst/>
              <a:cxnLst/>
              <a:rect l="l" t="t" r="r" b="b"/>
              <a:pathLst>
                <a:path w="2045" h="2403" extrusionOk="0">
                  <a:moveTo>
                    <a:pt x="45" y="0"/>
                  </a:moveTo>
                  <a:lnTo>
                    <a:pt x="0" y="45"/>
                  </a:lnTo>
                  <a:cubicBezTo>
                    <a:pt x="414" y="525"/>
                    <a:pt x="1620" y="1944"/>
                    <a:pt x="2000" y="2402"/>
                  </a:cubicBezTo>
                  <a:lnTo>
                    <a:pt x="2045" y="2369"/>
                  </a:lnTo>
                  <a:cubicBezTo>
                    <a:pt x="2000" y="2313"/>
                    <a:pt x="1922" y="2213"/>
                    <a:pt x="1922" y="2213"/>
                  </a:cubicBezTo>
                  <a:cubicBezTo>
                    <a:pt x="1643" y="1877"/>
                    <a:pt x="358" y="369"/>
                    <a:pt x="4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7839525" y="4128450"/>
              <a:ext cx="75450" cy="69300"/>
            </a:xfrm>
            <a:custGeom>
              <a:avLst/>
              <a:gdLst/>
              <a:ahLst/>
              <a:cxnLst/>
              <a:rect l="l" t="t" r="r" b="b"/>
              <a:pathLst>
                <a:path w="1509" h="1386" extrusionOk="0">
                  <a:moveTo>
                    <a:pt x="756" y="559"/>
                  </a:moveTo>
                  <a:cubicBezTo>
                    <a:pt x="865" y="559"/>
                    <a:pt x="956" y="705"/>
                    <a:pt x="850" y="793"/>
                  </a:cubicBezTo>
                  <a:cubicBezTo>
                    <a:pt x="822" y="816"/>
                    <a:pt x="793" y="826"/>
                    <a:pt x="766" y="826"/>
                  </a:cubicBezTo>
                  <a:cubicBezTo>
                    <a:pt x="659" y="826"/>
                    <a:pt x="573" y="681"/>
                    <a:pt x="671" y="592"/>
                  </a:cubicBezTo>
                  <a:cubicBezTo>
                    <a:pt x="699" y="569"/>
                    <a:pt x="728" y="559"/>
                    <a:pt x="756" y="559"/>
                  </a:cubicBezTo>
                  <a:close/>
                  <a:moveTo>
                    <a:pt x="459" y="0"/>
                  </a:moveTo>
                  <a:lnTo>
                    <a:pt x="459" y="0"/>
                  </a:lnTo>
                  <a:cubicBezTo>
                    <a:pt x="392" y="34"/>
                    <a:pt x="336" y="67"/>
                    <a:pt x="280" y="112"/>
                  </a:cubicBezTo>
                  <a:cubicBezTo>
                    <a:pt x="358" y="268"/>
                    <a:pt x="481" y="402"/>
                    <a:pt x="593" y="559"/>
                  </a:cubicBezTo>
                  <a:cubicBezTo>
                    <a:pt x="559" y="603"/>
                    <a:pt x="526" y="648"/>
                    <a:pt x="526" y="682"/>
                  </a:cubicBezTo>
                  <a:cubicBezTo>
                    <a:pt x="336" y="726"/>
                    <a:pt x="168" y="771"/>
                    <a:pt x="1" y="793"/>
                  </a:cubicBezTo>
                  <a:cubicBezTo>
                    <a:pt x="57" y="1073"/>
                    <a:pt x="224" y="1318"/>
                    <a:pt x="503" y="1385"/>
                  </a:cubicBezTo>
                  <a:cubicBezTo>
                    <a:pt x="582" y="1229"/>
                    <a:pt x="638" y="1061"/>
                    <a:pt x="705" y="883"/>
                  </a:cubicBezTo>
                  <a:cubicBezTo>
                    <a:pt x="738" y="883"/>
                    <a:pt x="794" y="883"/>
                    <a:pt x="827" y="849"/>
                  </a:cubicBezTo>
                  <a:cubicBezTo>
                    <a:pt x="939" y="972"/>
                    <a:pt x="1062" y="1106"/>
                    <a:pt x="1185" y="1196"/>
                  </a:cubicBezTo>
                  <a:cubicBezTo>
                    <a:pt x="1196" y="1218"/>
                    <a:pt x="1219" y="1218"/>
                    <a:pt x="1230" y="1229"/>
                  </a:cubicBezTo>
                  <a:cubicBezTo>
                    <a:pt x="1319" y="1184"/>
                    <a:pt x="1364" y="1117"/>
                    <a:pt x="1408" y="1050"/>
                  </a:cubicBezTo>
                  <a:cubicBezTo>
                    <a:pt x="1487" y="939"/>
                    <a:pt x="1509" y="793"/>
                    <a:pt x="1487" y="659"/>
                  </a:cubicBezTo>
                  <a:lnTo>
                    <a:pt x="1151" y="570"/>
                  </a:lnTo>
                  <a:cubicBezTo>
                    <a:pt x="1073" y="592"/>
                    <a:pt x="1006" y="603"/>
                    <a:pt x="928" y="615"/>
                  </a:cubicBezTo>
                  <a:cubicBezTo>
                    <a:pt x="906" y="581"/>
                    <a:pt x="883" y="559"/>
                    <a:pt x="850" y="525"/>
                  </a:cubicBezTo>
                  <a:cubicBezTo>
                    <a:pt x="872" y="503"/>
                    <a:pt x="883" y="458"/>
                    <a:pt x="894" y="436"/>
                  </a:cubicBezTo>
                  <a:cubicBezTo>
                    <a:pt x="816" y="380"/>
                    <a:pt x="503" y="168"/>
                    <a:pt x="425" y="112"/>
                  </a:cubicBezTo>
                  <a:lnTo>
                    <a:pt x="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7814975" y="4170350"/>
              <a:ext cx="127950" cy="116800"/>
            </a:xfrm>
            <a:custGeom>
              <a:avLst/>
              <a:gdLst/>
              <a:ahLst/>
              <a:cxnLst/>
              <a:rect l="l" t="t" r="r" b="b"/>
              <a:pathLst>
                <a:path w="2559" h="2336" extrusionOk="0">
                  <a:moveTo>
                    <a:pt x="2168" y="0"/>
                  </a:moveTo>
                  <a:cubicBezTo>
                    <a:pt x="2168" y="0"/>
                    <a:pt x="201" y="1665"/>
                    <a:pt x="0" y="1832"/>
                  </a:cubicBezTo>
                  <a:lnTo>
                    <a:pt x="436" y="2335"/>
                  </a:lnTo>
                  <a:cubicBezTo>
                    <a:pt x="637" y="2168"/>
                    <a:pt x="2559" y="525"/>
                    <a:pt x="2559" y="525"/>
                  </a:cubicBezTo>
                  <a:lnTo>
                    <a:pt x="21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7747375" y="4098800"/>
              <a:ext cx="106750" cy="90550"/>
            </a:xfrm>
            <a:custGeom>
              <a:avLst/>
              <a:gdLst/>
              <a:ahLst/>
              <a:cxnLst/>
              <a:rect l="l" t="t" r="r" b="b"/>
              <a:pathLst>
                <a:path w="2135" h="1811" extrusionOk="0">
                  <a:moveTo>
                    <a:pt x="1955" y="1"/>
                  </a:moveTo>
                  <a:cubicBezTo>
                    <a:pt x="1955" y="1"/>
                    <a:pt x="201" y="1498"/>
                    <a:pt x="0" y="1666"/>
                  </a:cubicBezTo>
                  <a:lnTo>
                    <a:pt x="123" y="1811"/>
                  </a:lnTo>
                  <a:cubicBezTo>
                    <a:pt x="324" y="1643"/>
                    <a:pt x="2134" y="101"/>
                    <a:pt x="2134" y="101"/>
                  </a:cubicBezTo>
                  <a:lnTo>
                    <a:pt x="195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7757975" y="4106650"/>
              <a:ext cx="112900" cy="108400"/>
            </a:xfrm>
            <a:custGeom>
              <a:avLst/>
              <a:gdLst/>
              <a:ahLst/>
              <a:cxnLst/>
              <a:rect l="l" t="t" r="r" b="b"/>
              <a:pathLst>
                <a:path w="2258" h="2168" extrusionOk="0">
                  <a:moveTo>
                    <a:pt x="2056" y="0"/>
                  </a:moveTo>
                  <a:cubicBezTo>
                    <a:pt x="2056" y="0"/>
                    <a:pt x="190" y="1587"/>
                    <a:pt x="0" y="1732"/>
                  </a:cubicBezTo>
                  <a:lnTo>
                    <a:pt x="358" y="2168"/>
                  </a:lnTo>
                  <a:cubicBezTo>
                    <a:pt x="559" y="2000"/>
                    <a:pt x="2190" y="615"/>
                    <a:pt x="2190" y="615"/>
                  </a:cubicBezTo>
                  <a:lnTo>
                    <a:pt x="2079" y="548"/>
                  </a:lnTo>
                  <a:lnTo>
                    <a:pt x="2123" y="436"/>
                  </a:lnTo>
                  <a:cubicBezTo>
                    <a:pt x="2146" y="369"/>
                    <a:pt x="2235" y="190"/>
                    <a:pt x="2257" y="112"/>
                  </a:cubicBezTo>
                  <a:lnTo>
                    <a:pt x="205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45"/>
          <p:cNvSpPr/>
          <p:nvPr/>
        </p:nvSpPr>
        <p:spPr>
          <a:xfrm>
            <a:off x="7557234" y="163225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182208" y="20258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5"/>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784" name="Google Shape;784;p45"/>
          <p:cNvSpPr txBox="1">
            <a:spLocks noGrp="1"/>
          </p:cNvSpPr>
          <p:nvPr>
            <p:ph type="body" idx="1"/>
          </p:nvPr>
        </p:nvSpPr>
        <p:spPr>
          <a:xfrm>
            <a:off x="1643042" y="285734"/>
            <a:ext cx="4959300" cy="2852700"/>
          </a:xfrm>
          <a:prstGeom prst="rect">
            <a:avLst/>
          </a:prstGeom>
        </p:spPr>
        <p:txBody>
          <a:bodyPr spcFirstLastPara="1" wrap="square" lIns="90000" tIns="91425" rIns="90000" bIns="91425" anchor="t" anchorCtr="0">
            <a:noAutofit/>
          </a:bodyPr>
          <a:lstStyle/>
          <a:p>
            <a:pPr>
              <a:buNone/>
            </a:pPr>
            <a:r>
              <a:rPr lang="en-US" b="1" dirty="0" smtClean="0"/>
              <a:t>3. Statistical Analysis:</a:t>
            </a:r>
          </a:p>
          <a:p>
            <a:pPr>
              <a:buNone/>
            </a:pPr>
            <a:endParaRPr lang="en-US" dirty="0" smtClean="0"/>
          </a:p>
          <a:p>
            <a:r>
              <a:rPr lang="en-US" dirty="0" smtClean="0"/>
              <a:t>Calculate summary statistics such as mean, median, standard deviation, and percentiles for each pollutant to understand the central tendency and variability of the data.</a:t>
            </a:r>
          </a:p>
          <a:p>
            <a:r>
              <a:rPr lang="en-US" dirty="0" smtClean="0"/>
              <a:t>Perform trend analysis using statistical methods such as linear regression to determine if there is a statistically significant increase or decrease in pollutant levels over time. </a:t>
            </a:r>
          </a:p>
          <a:p>
            <a:endParaRPr lang="en-US" dirty="0" smtClean="0"/>
          </a:p>
          <a:p>
            <a:pPr>
              <a:buNone/>
            </a:pPr>
            <a:r>
              <a:rPr lang="en-US" b="1" dirty="0" smtClean="0"/>
              <a:t>4. Seasonal Variation:</a:t>
            </a:r>
          </a:p>
          <a:p>
            <a:pPr>
              <a:buNone/>
            </a:pPr>
            <a:endParaRPr lang="en-US" dirty="0" smtClean="0"/>
          </a:p>
          <a:p>
            <a:r>
              <a:rPr lang="en-US" dirty="0" smtClean="0"/>
              <a:t>Analyze seasonal patterns in air quality data. Pollution levels may vary throughout the year due to factors like weather, temperature, and human activities.</a:t>
            </a:r>
          </a:p>
          <a:p>
            <a:r>
              <a:rPr lang="en-US" dirty="0" smtClean="0"/>
              <a:t>Use seasonal decomposition techniques to separate data into trend, seasonal, and residual components.</a:t>
            </a:r>
          </a:p>
          <a:p>
            <a:pPr>
              <a:buNone/>
            </a:pPr>
            <a:endParaRPr lang="en-US" dirty="0" smtClean="0"/>
          </a:p>
        </p:txBody>
      </p:sp>
      <p:grpSp>
        <p:nvGrpSpPr>
          <p:cNvPr id="2" name="Google Shape;785;p45"/>
          <p:cNvGrpSpPr/>
          <p:nvPr/>
        </p:nvGrpSpPr>
        <p:grpSpPr>
          <a:xfrm>
            <a:off x="6536191" y="4816560"/>
            <a:ext cx="3887543" cy="574993"/>
            <a:chOff x="6312266" y="4816560"/>
            <a:chExt cx="3887543" cy="574993"/>
          </a:xfrm>
        </p:grpSpPr>
        <p:sp>
          <p:nvSpPr>
            <p:cNvPr id="786" name="Google Shape;786;p45"/>
            <p:cNvSpPr/>
            <p:nvPr/>
          </p:nvSpPr>
          <p:spPr>
            <a:xfrm>
              <a:off x="6602925" y="5161150"/>
              <a:ext cx="3305862" cy="230403"/>
            </a:xfrm>
            <a:custGeom>
              <a:avLst/>
              <a:gdLst/>
              <a:ahLst/>
              <a:cxnLst/>
              <a:rect l="l" t="t" r="r" b="b"/>
              <a:pathLst>
                <a:path w="56402" h="3967" extrusionOk="0">
                  <a:moveTo>
                    <a:pt x="54433" y="0"/>
                  </a:moveTo>
                  <a:cubicBezTo>
                    <a:pt x="54426" y="0"/>
                    <a:pt x="54420" y="1"/>
                    <a:pt x="54413" y="1"/>
                  </a:cubicBezTo>
                  <a:lnTo>
                    <a:pt x="1989" y="1"/>
                  </a:lnTo>
                  <a:cubicBezTo>
                    <a:pt x="894" y="1"/>
                    <a:pt x="0" y="883"/>
                    <a:pt x="0" y="1989"/>
                  </a:cubicBezTo>
                  <a:cubicBezTo>
                    <a:pt x="0" y="3073"/>
                    <a:pt x="883" y="3967"/>
                    <a:pt x="1989" y="3967"/>
                  </a:cubicBezTo>
                  <a:lnTo>
                    <a:pt x="54413" y="3967"/>
                  </a:lnTo>
                  <a:cubicBezTo>
                    <a:pt x="55508" y="3967"/>
                    <a:pt x="56402" y="3095"/>
                    <a:pt x="56402" y="1989"/>
                  </a:cubicBezTo>
                  <a:cubicBezTo>
                    <a:pt x="56402" y="890"/>
                    <a:pt x="55519" y="0"/>
                    <a:pt x="5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6486800" y="5038450"/>
              <a:ext cx="3538022" cy="232749"/>
            </a:xfrm>
            <a:custGeom>
              <a:avLst/>
              <a:gdLst/>
              <a:ahLst/>
              <a:cxnLst/>
              <a:rect l="l" t="t" r="r" b="b"/>
              <a:pathLst>
                <a:path w="60749" h="4973" extrusionOk="0">
                  <a:moveTo>
                    <a:pt x="2481" y="0"/>
                  </a:moveTo>
                  <a:cubicBezTo>
                    <a:pt x="1118" y="0"/>
                    <a:pt x="1" y="1118"/>
                    <a:pt x="1" y="2492"/>
                  </a:cubicBezTo>
                  <a:cubicBezTo>
                    <a:pt x="1" y="3855"/>
                    <a:pt x="1118" y="4972"/>
                    <a:pt x="2481" y="4972"/>
                  </a:cubicBezTo>
                  <a:lnTo>
                    <a:pt x="58268" y="4972"/>
                  </a:lnTo>
                  <a:cubicBezTo>
                    <a:pt x="59631" y="4972"/>
                    <a:pt x="60748" y="3855"/>
                    <a:pt x="60748" y="2492"/>
                  </a:cubicBezTo>
                  <a:cubicBezTo>
                    <a:pt x="60748" y="1118"/>
                    <a:pt x="59642" y="0"/>
                    <a:pt x="58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6312266" y="4816560"/>
              <a:ext cx="3887543" cy="327605"/>
            </a:xfrm>
            <a:custGeom>
              <a:avLst/>
              <a:gdLst/>
              <a:ahLst/>
              <a:cxnLst/>
              <a:rect l="l" t="t" r="r" b="b"/>
              <a:pathLst>
                <a:path w="65643" h="5532" extrusionOk="0">
                  <a:moveTo>
                    <a:pt x="62803" y="1"/>
                  </a:moveTo>
                  <a:cubicBezTo>
                    <a:pt x="62796" y="1"/>
                    <a:pt x="62789" y="1"/>
                    <a:pt x="62782" y="1"/>
                  </a:cubicBezTo>
                  <a:lnTo>
                    <a:pt x="2861" y="1"/>
                  </a:lnTo>
                  <a:cubicBezTo>
                    <a:pt x="1286" y="1"/>
                    <a:pt x="1" y="1230"/>
                    <a:pt x="1" y="2760"/>
                  </a:cubicBezTo>
                  <a:cubicBezTo>
                    <a:pt x="1" y="4280"/>
                    <a:pt x="1286" y="5531"/>
                    <a:pt x="2861" y="5531"/>
                  </a:cubicBezTo>
                  <a:lnTo>
                    <a:pt x="62782" y="5531"/>
                  </a:lnTo>
                  <a:cubicBezTo>
                    <a:pt x="64357" y="5531"/>
                    <a:pt x="65642" y="4302"/>
                    <a:pt x="65642" y="2760"/>
                  </a:cubicBezTo>
                  <a:cubicBezTo>
                    <a:pt x="65642" y="1237"/>
                    <a:pt x="64369" y="1"/>
                    <a:pt x="62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789;p45"/>
          <p:cNvGrpSpPr/>
          <p:nvPr/>
        </p:nvGrpSpPr>
        <p:grpSpPr>
          <a:xfrm>
            <a:off x="6288352" y="3104310"/>
            <a:ext cx="3566238" cy="1715670"/>
            <a:chOff x="8322645" y="9834160"/>
            <a:chExt cx="2743260" cy="1319340"/>
          </a:xfrm>
        </p:grpSpPr>
        <p:sp>
          <p:nvSpPr>
            <p:cNvPr id="790" name="Google Shape;790;p45"/>
            <p:cNvSpPr/>
            <p:nvPr/>
          </p:nvSpPr>
          <p:spPr>
            <a:xfrm>
              <a:off x="8322645" y="10904740"/>
              <a:ext cx="2078940" cy="248760"/>
            </a:xfrm>
            <a:custGeom>
              <a:avLst/>
              <a:gdLst/>
              <a:ahLst/>
              <a:cxnLst/>
              <a:rect l="l" t="t" r="r" b="b"/>
              <a:pathLst>
                <a:path w="34649" h="4146" extrusionOk="0">
                  <a:moveTo>
                    <a:pt x="1" y="1"/>
                  </a:moveTo>
                  <a:lnTo>
                    <a:pt x="2269" y="1699"/>
                  </a:lnTo>
                  <a:lnTo>
                    <a:pt x="5543" y="4146"/>
                  </a:lnTo>
                  <a:lnTo>
                    <a:pt x="34648" y="4146"/>
                  </a:lnTo>
                  <a:lnTo>
                    <a:pt x="34648" y="693"/>
                  </a:lnTo>
                  <a:lnTo>
                    <a:pt x="7945" y="693"/>
                  </a:lnTo>
                  <a:lnTo>
                    <a:pt x="7844" y="626"/>
                  </a:lnTo>
                  <a:cubicBezTo>
                    <a:pt x="7286" y="202"/>
                    <a:pt x="6615" y="1"/>
                    <a:pt x="5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9760605" y="10631920"/>
              <a:ext cx="448560" cy="313800"/>
            </a:xfrm>
            <a:custGeom>
              <a:avLst/>
              <a:gdLst/>
              <a:ahLst/>
              <a:cxnLst/>
              <a:rect l="l" t="t" r="r" b="b"/>
              <a:pathLst>
                <a:path w="7476" h="5230" extrusionOk="0">
                  <a:moveTo>
                    <a:pt x="1" y="0"/>
                  </a:moveTo>
                  <a:lnTo>
                    <a:pt x="1" y="928"/>
                  </a:lnTo>
                  <a:lnTo>
                    <a:pt x="1733" y="939"/>
                  </a:lnTo>
                  <a:lnTo>
                    <a:pt x="1733" y="5229"/>
                  </a:lnTo>
                  <a:lnTo>
                    <a:pt x="7476" y="5229"/>
                  </a:lnTo>
                  <a:lnTo>
                    <a:pt x="7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0207785" y="10497160"/>
              <a:ext cx="146880" cy="448560"/>
            </a:xfrm>
            <a:custGeom>
              <a:avLst/>
              <a:gdLst/>
              <a:ahLst/>
              <a:cxnLst/>
              <a:rect l="l" t="t" r="r" b="b"/>
              <a:pathLst>
                <a:path w="2448" h="7476" extrusionOk="0">
                  <a:moveTo>
                    <a:pt x="0" y="0"/>
                  </a:moveTo>
                  <a:lnTo>
                    <a:pt x="0" y="7475"/>
                  </a:lnTo>
                  <a:lnTo>
                    <a:pt x="2447" y="7475"/>
                  </a:lnTo>
                  <a:lnTo>
                    <a:pt x="2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0207125" y="10497820"/>
              <a:ext cx="147540" cy="71820"/>
            </a:xfrm>
            <a:custGeom>
              <a:avLst/>
              <a:gdLst/>
              <a:ahLst/>
              <a:cxnLst/>
              <a:rect l="l" t="t" r="r" b="b"/>
              <a:pathLst>
                <a:path w="2459" h="1197" extrusionOk="0">
                  <a:moveTo>
                    <a:pt x="0" y="1"/>
                  </a:moveTo>
                  <a:lnTo>
                    <a:pt x="0" y="1196"/>
                  </a:lnTo>
                  <a:lnTo>
                    <a:pt x="2458" y="1196"/>
                  </a:lnTo>
                  <a:lnTo>
                    <a:pt x="24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0206405" y="9834160"/>
              <a:ext cx="859500" cy="636900"/>
            </a:xfrm>
            <a:custGeom>
              <a:avLst/>
              <a:gdLst/>
              <a:ahLst/>
              <a:cxnLst/>
              <a:rect l="l" t="t" r="r" b="b"/>
              <a:pathLst>
                <a:path w="14325" h="10615" extrusionOk="0">
                  <a:moveTo>
                    <a:pt x="11800" y="0"/>
                  </a:moveTo>
                  <a:cubicBezTo>
                    <a:pt x="10895" y="0"/>
                    <a:pt x="10112" y="637"/>
                    <a:pt x="9900" y="1486"/>
                  </a:cubicBezTo>
                  <a:cubicBezTo>
                    <a:pt x="9833" y="1486"/>
                    <a:pt x="9777" y="1475"/>
                    <a:pt x="9710" y="1475"/>
                  </a:cubicBezTo>
                  <a:cubicBezTo>
                    <a:pt x="9543" y="1475"/>
                    <a:pt x="9375" y="1498"/>
                    <a:pt x="9219" y="1531"/>
                  </a:cubicBezTo>
                  <a:cubicBezTo>
                    <a:pt x="8984" y="1106"/>
                    <a:pt x="8537" y="838"/>
                    <a:pt x="8012" y="838"/>
                  </a:cubicBezTo>
                  <a:cubicBezTo>
                    <a:pt x="7275" y="838"/>
                    <a:pt x="6671" y="1397"/>
                    <a:pt x="6604" y="2123"/>
                  </a:cubicBezTo>
                  <a:cubicBezTo>
                    <a:pt x="6481" y="1944"/>
                    <a:pt x="6302" y="1822"/>
                    <a:pt x="6079" y="1822"/>
                  </a:cubicBezTo>
                  <a:cubicBezTo>
                    <a:pt x="5721" y="1822"/>
                    <a:pt x="5442" y="2101"/>
                    <a:pt x="5442" y="2447"/>
                  </a:cubicBezTo>
                  <a:cubicBezTo>
                    <a:pt x="5442" y="2492"/>
                    <a:pt x="5464" y="2537"/>
                    <a:pt x="5476" y="2570"/>
                  </a:cubicBezTo>
                  <a:cubicBezTo>
                    <a:pt x="5431" y="2559"/>
                    <a:pt x="5386" y="2559"/>
                    <a:pt x="5330" y="2559"/>
                  </a:cubicBezTo>
                  <a:cubicBezTo>
                    <a:pt x="4962" y="2559"/>
                    <a:pt x="4649" y="2782"/>
                    <a:pt x="4526" y="3118"/>
                  </a:cubicBezTo>
                  <a:cubicBezTo>
                    <a:pt x="4414" y="3073"/>
                    <a:pt x="4269" y="3062"/>
                    <a:pt x="4146" y="3062"/>
                  </a:cubicBezTo>
                  <a:cubicBezTo>
                    <a:pt x="3252" y="3062"/>
                    <a:pt x="2526" y="3788"/>
                    <a:pt x="2526" y="4682"/>
                  </a:cubicBezTo>
                  <a:cubicBezTo>
                    <a:pt x="2526" y="4995"/>
                    <a:pt x="2615" y="5285"/>
                    <a:pt x="2761" y="5520"/>
                  </a:cubicBezTo>
                  <a:cubicBezTo>
                    <a:pt x="2392" y="5531"/>
                    <a:pt x="2057" y="5676"/>
                    <a:pt x="1789" y="5911"/>
                  </a:cubicBezTo>
                  <a:cubicBezTo>
                    <a:pt x="1632" y="5844"/>
                    <a:pt x="1453" y="5788"/>
                    <a:pt x="1252" y="5788"/>
                  </a:cubicBezTo>
                  <a:cubicBezTo>
                    <a:pt x="571" y="5788"/>
                    <a:pt x="1" y="6347"/>
                    <a:pt x="1" y="7039"/>
                  </a:cubicBezTo>
                  <a:cubicBezTo>
                    <a:pt x="1" y="7687"/>
                    <a:pt x="470" y="8201"/>
                    <a:pt x="1073" y="8291"/>
                  </a:cubicBezTo>
                  <a:cubicBezTo>
                    <a:pt x="1029" y="8313"/>
                    <a:pt x="995" y="8347"/>
                    <a:pt x="951" y="8380"/>
                  </a:cubicBezTo>
                  <a:cubicBezTo>
                    <a:pt x="582" y="8492"/>
                    <a:pt x="325" y="8827"/>
                    <a:pt x="325" y="9218"/>
                  </a:cubicBezTo>
                  <a:cubicBezTo>
                    <a:pt x="325" y="9542"/>
                    <a:pt x="492" y="9810"/>
                    <a:pt x="738" y="9967"/>
                  </a:cubicBezTo>
                  <a:cubicBezTo>
                    <a:pt x="694" y="10034"/>
                    <a:pt x="671" y="10101"/>
                    <a:pt x="671" y="10168"/>
                  </a:cubicBezTo>
                  <a:cubicBezTo>
                    <a:pt x="671" y="10246"/>
                    <a:pt x="682" y="10313"/>
                    <a:pt x="716" y="10369"/>
                  </a:cubicBezTo>
                  <a:cubicBezTo>
                    <a:pt x="783" y="10525"/>
                    <a:pt x="939" y="10615"/>
                    <a:pt x="1107" y="10615"/>
                  </a:cubicBezTo>
                  <a:cubicBezTo>
                    <a:pt x="1342" y="10615"/>
                    <a:pt x="1532" y="10425"/>
                    <a:pt x="1532" y="10190"/>
                  </a:cubicBezTo>
                  <a:cubicBezTo>
                    <a:pt x="1610" y="10212"/>
                    <a:pt x="1666" y="10224"/>
                    <a:pt x="1733" y="10224"/>
                  </a:cubicBezTo>
                  <a:cubicBezTo>
                    <a:pt x="2023" y="10224"/>
                    <a:pt x="2247" y="9989"/>
                    <a:pt x="2247" y="9710"/>
                  </a:cubicBezTo>
                  <a:cubicBezTo>
                    <a:pt x="2247" y="9609"/>
                    <a:pt x="2224" y="9531"/>
                    <a:pt x="2180" y="9464"/>
                  </a:cubicBezTo>
                  <a:lnTo>
                    <a:pt x="2180" y="9464"/>
                  </a:lnTo>
                  <a:cubicBezTo>
                    <a:pt x="2224" y="9475"/>
                    <a:pt x="2247" y="9475"/>
                    <a:pt x="2291" y="9475"/>
                  </a:cubicBezTo>
                  <a:cubicBezTo>
                    <a:pt x="2839" y="9475"/>
                    <a:pt x="3286" y="9028"/>
                    <a:pt x="3286" y="8481"/>
                  </a:cubicBezTo>
                  <a:lnTo>
                    <a:pt x="3286" y="8436"/>
                  </a:lnTo>
                  <a:cubicBezTo>
                    <a:pt x="3319" y="8425"/>
                    <a:pt x="3375" y="8414"/>
                    <a:pt x="3420" y="8380"/>
                  </a:cubicBezTo>
                  <a:cubicBezTo>
                    <a:pt x="3565" y="8648"/>
                    <a:pt x="3822" y="8849"/>
                    <a:pt x="4146" y="8849"/>
                  </a:cubicBezTo>
                  <a:cubicBezTo>
                    <a:pt x="4604" y="8849"/>
                    <a:pt x="4984" y="8469"/>
                    <a:pt x="4984" y="8011"/>
                  </a:cubicBezTo>
                  <a:cubicBezTo>
                    <a:pt x="4984" y="7877"/>
                    <a:pt x="4962" y="7766"/>
                    <a:pt x="4917" y="7676"/>
                  </a:cubicBezTo>
                  <a:cubicBezTo>
                    <a:pt x="4928" y="7654"/>
                    <a:pt x="4973" y="7654"/>
                    <a:pt x="4984" y="7643"/>
                  </a:cubicBezTo>
                  <a:cubicBezTo>
                    <a:pt x="5140" y="7743"/>
                    <a:pt x="5330" y="7799"/>
                    <a:pt x="5532" y="7799"/>
                  </a:cubicBezTo>
                  <a:cubicBezTo>
                    <a:pt x="6079" y="7799"/>
                    <a:pt x="6526" y="7397"/>
                    <a:pt x="6593" y="6872"/>
                  </a:cubicBezTo>
                  <a:cubicBezTo>
                    <a:pt x="6749" y="6928"/>
                    <a:pt x="6917" y="6972"/>
                    <a:pt x="7085" y="6972"/>
                  </a:cubicBezTo>
                  <a:cubicBezTo>
                    <a:pt x="7587" y="6972"/>
                    <a:pt x="8012" y="6693"/>
                    <a:pt x="8235" y="6291"/>
                  </a:cubicBezTo>
                  <a:cubicBezTo>
                    <a:pt x="8459" y="6503"/>
                    <a:pt x="8761" y="6626"/>
                    <a:pt x="9096" y="6626"/>
                  </a:cubicBezTo>
                  <a:cubicBezTo>
                    <a:pt x="9487" y="6626"/>
                    <a:pt x="9833" y="6425"/>
                    <a:pt x="10068" y="6146"/>
                  </a:cubicBezTo>
                  <a:cubicBezTo>
                    <a:pt x="10615" y="6067"/>
                    <a:pt x="11107" y="5799"/>
                    <a:pt x="11464" y="5408"/>
                  </a:cubicBezTo>
                  <a:cubicBezTo>
                    <a:pt x="11677" y="5497"/>
                    <a:pt x="11900" y="5553"/>
                    <a:pt x="12135" y="5553"/>
                  </a:cubicBezTo>
                  <a:cubicBezTo>
                    <a:pt x="13040" y="5553"/>
                    <a:pt x="13788" y="4805"/>
                    <a:pt x="13788" y="3889"/>
                  </a:cubicBezTo>
                  <a:cubicBezTo>
                    <a:pt x="13788" y="3710"/>
                    <a:pt x="13744" y="3520"/>
                    <a:pt x="13688" y="3352"/>
                  </a:cubicBezTo>
                  <a:cubicBezTo>
                    <a:pt x="14068" y="3229"/>
                    <a:pt x="14325" y="2872"/>
                    <a:pt x="14325" y="2447"/>
                  </a:cubicBezTo>
                  <a:cubicBezTo>
                    <a:pt x="14325" y="2313"/>
                    <a:pt x="14302" y="2168"/>
                    <a:pt x="14235" y="2045"/>
                  </a:cubicBezTo>
                  <a:cubicBezTo>
                    <a:pt x="14124" y="1822"/>
                    <a:pt x="13934" y="1643"/>
                    <a:pt x="13710" y="1542"/>
                  </a:cubicBezTo>
                  <a:cubicBezTo>
                    <a:pt x="13520" y="660"/>
                    <a:pt x="12738" y="0"/>
                    <a:pt x="11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0249305" y="9956140"/>
              <a:ext cx="816600" cy="514920"/>
            </a:xfrm>
            <a:custGeom>
              <a:avLst/>
              <a:gdLst/>
              <a:ahLst/>
              <a:cxnLst/>
              <a:rect l="l" t="t" r="r" b="b"/>
              <a:pathLst>
                <a:path w="13610" h="8582" extrusionOk="0">
                  <a:moveTo>
                    <a:pt x="13520" y="1"/>
                  </a:moveTo>
                  <a:lnTo>
                    <a:pt x="7230" y="3375"/>
                  </a:lnTo>
                  <a:lnTo>
                    <a:pt x="2571" y="5364"/>
                  </a:lnTo>
                  <a:lnTo>
                    <a:pt x="1" y="8336"/>
                  </a:lnTo>
                  <a:cubicBezTo>
                    <a:pt x="68" y="8492"/>
                    <a:pt x="224" y="8582"/>
                    <a:pt x="392" y="8582"/>
                  </a:cubicBezTo>
                  <a:cubicBezTo>
                    <a:pt x="627" y="8582"/>
                    <a:pt x="817" y="8392"/>
                    <a:pt x="817" y="8157"/>
                  </a:cubicBezTo>
                  <a:cubicBezTo>
                    <a:pt x="895" y="8179"/>
                    <a:pt x="951" y="8191"/>
                    <a:pt x="1018" y="8191"/>
                  </a:cubicBezTo>
                  <a:cubicBezTo>
                    <a:pt x="1308" y="8191"/>
                    <a:pt x="1532" y="7956"/>
                    <a:pt x="1532" y="7677"/>
                  </a:cubicBezTo>
                  <a:cubicBezTo>
                    <a:pt x="1532" y="7576"/>
                    <a:pt x="1509" y="7498"/>
                    <a:pt x="1465" y="7431"/>
                  </a:cubicBezTo>
                  <a:lnTo>
                    <a:pt x="1465" y="7431"/>
                  </a:lnTo>
                  <a:cubicBezTo>
                    <a:pt x="1509" y="7442"/>
                    <a:pt x="1532" y="7442"/>
                    <a:pt x="1576" y="7442"/>
                  </a:cubicBezTo>
                  <a:cubicBezTo>
                    <a:pt x="2124" y="7442"/>
                    <a:pt x="2571" y="6995"/>
                    <a:pt x="2571" y="6448"/>
                  </a:cubicBezTo>
                  <a:lnTo>
                    <a:pt x="2571" y="6403"/>
                  </a:lnTo>
                  <a:cubicBezTo>
                    <a:pt x="2604" y="6392"/>
                    <a:pt x="2660" y="6381"/>
                    <a:pt x="2705" y="6347"/>
                  </a:cubicBezTo>
                  <a:cubicBezTo>
                    <a:pt x="2850" y="6615"/>
                    <a:pt x="3107" y="6816"/>
                    <a:pt x="3431" y="6816"/>
                  </a:cubicBezTo>
                  <a:cubicBezTo>
                    <a:pt x="3889" y="6816"/>
                    <a:pt x="4269" y="6436"/>
                    <a:pt x="4269" y="5978"/>
                  </a:cubicBezTo>
                  <a:cubicBezTo>
                    <a:pt x="4269" y="5844"/>
                    <a:pt x="4247" y="5733"/>
                    <a:pt x="4202" y="5643"/>
                  </a:cubicBezTo>
                  <a:cubicBezTo>
                    <a:pt x="4213" y="5621"/>
                    <a:pt x="4258" y="5621"/>
                    <a:pt x="4269" y="5610"/>
                  </a:cubicBezTo>
                  <a:cubicBezTo>
                    <a:pt x="4425" y="5710"/>
                    <a:pt x="4615" y="5766"/>
                    <a:pt x="4817" y="5766"/>
                  </a:cubicBezTo>
                  <a:cubicBezTo>
                    <a:pt x="5364" y="5766"/>
                    <a:pt x="5811" y="5364"/>
                    <a:pt x="5878" y="4839"/>
                  </a:cubicBezTo>
                  <a:cubicBezTo>
                    <a:pt x="6034" y="4895"/>
                    <a:pt x="6202" y="4939"/>
                    <a:pt x="6370" y="4939"/>
                  </a:cubicBezTo>
                  <a:cubicBezTo>
                    <a:pt x="6872" y="4939"/>
                    <a:pt x="7297" y="4660"/>
                    <a:pt x="7520" y="4258"/>
                  </a:cubicBezTo>
                  <a:cubicBezTo>
                    <a:pt x="7744" y="4470"/>
                    <a:pt x="8046" y="4593"/>
                    <a:pt x="8381" y="4593"/>
                  </a:cubicBezTo>
                  <a:cubicBezTo>
                    <a:pt x="8772" y="4593"/>
                    <a:pt x="9118" y="4392"/>
                    <a:pt x="9353" y="4113"/>
                  </a:cubicBezTo>
                  <a:cubicBezTo>
                    <a:pt x="9900" y="4034"/>
                    <a:pt x="10392" y="3766"/>
                    <a:pt x="10749" y="3375"/>
                  </a:cubicBezTo>
                  <a:cubicBezTo>
                    <a:pt x="10962" y="3464"/>
                    <a:pt x="11185" y="3520"/>
                    <a:pt x="11420" y="3520"/>
                  </a:cubicBezTo>
                  <a:cubicBezTo>
                    <a:pt x="12325" y="3520"/>
                    <a:pt x="13073" y="2772"/>
                    <a:pt x="13073" y="1856"/>
                  </a:cubicBezTo>
                  <a:cubicBezTo>
                    <a:pt x="13073" y="1677"/>
                    <a:pt x="13029" y="1487"/>
                    <a:pt x="12973" y="1319"/>
                  </a:cubicBezTo>
                  <a:cubicBezTo>
                    <a:pt x="13353" y="1196"/>
                    <a:pt x="13610" y="839"/>
                    <a:pt x="13610" y="403"/>
                  </a:cubicBezTo>
                  <a:cubicBezTo>
                    <a:pt x="13610" y="258"/>
                    <a:pt x="13587" y="124"/>
                    <a:pt x="13520"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9864525" y="10687540"/>
              <a:ext cx="202500" cy="67800"/>
            </a:xfrm>
            <a:custGeom>
              <a:avLst/>
              <a:gdLst/>
              <a:ahLst/>
              <a:cxnLst/>
              <a:rect l="l" t="t" r="r" b="b"/>
              <a:pathLst>
                <a:path w="3375" h="1130" extrusionOk="0">
                  <a:moveTo>
                    <a:pt x="1" y="1"/>
                  </a:moveTo>
                  <a:lnTo>
                    <a:pt x="1" y="1129"/>
                  </a:lnTo>
                  <a:lnTo>
                    <a:pt x="3375" y="1129"/>
                  </a:lnTo>
                  <a:lnTo>
                    <a:pt x="3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8459385" y="11006620"/>
              <a:ext cx="1942200" cy="146880"/>
            </a:xfrm>
            <a:custGeom>
              <a:avLst/>
              <a:gdLst/>
              <a:ahLst/>
              <a:cxnLst/>
              <a:rect l="l" t="t" r="r" b="b"/>
              <a:pathLst>
                <a:path w="32370" h="2448" extrusionOk="0">
                  <a:moveTo>
                    <a:pt x="1" y="1"/>
                  </a:moveTo>
                  <a:lnTo>
                    <a:pt x="1409" y="1051"/>
                  </a:lnTo>
                  <a:lnTo>
                    <a:pt x="3264" y="2448"/>
                  </a:lnTo>
                  <a:lnTo>
                    <a:pt x="32369" y="2448"/>
                  </a:lnTo>
                  <a:lnTo>
                    <a:pt x="32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543865" y="11069680"/>
              <a:ext cx="1857720" cy="83820"/>
            </a:xfrm>
            <a:custGeom>
              <a:avLst/>
              <a:gdLst/>
              <a:ahLst/>
              <a:cxnLst/>
              <a:rect l="l" t="t" r="r" b="b"/>
              <a:pathLst>
                <a:path w="30962" h="1397" extrusionOk="0">
                  <a:moveTo>
                    <a:pt x="1" y="0"/>
                  </a:moveTo>
                  <a:lnTo>
                    <a:pt x="1856" y="1397"/>
                  </a:lnTo>
                  <a:lnTo>
                    <a:pt x="30961" y="1397"/>
                  </a:lnTo>
                  <a:lnTo>
                    <a:pt x="30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8643765" y="10979140"/>
              <a:ext cx="67080" cy="67140"/>
            </a:xfrm>
            <a:custGeom>
              <a:avLst/>
              <a:gdLst/>
              <a:ahLst/>
              <a:cxnLst/>
              <a:rect l="l" t="t" r="r" b="b"/>
              <a:pathLst>
                <a:path w="1118" h="1119" extrusionOk="0">
                  <a:moveTo>
                    <a:pt x="559" y="1"/>
                  </a:moveTo>
                  <a:cubicBezTo>
                    <a:pt x="246" y="1"/>
                    <a:pt x="1" y="247"/>
                    <a:pt x="1" y="560"/>
                  </a:cubicBezTo>
                  <a:cubicBezTo>
                    <a:pt x="1" y="861"/>
                    <a:pt x="246" y="1118"/>
                    <a:pt x="559" y="1118"/>
                  </a:cubicBezTo>
                  <a:cubicBezTo>
                    <a:pt x="861" y="1118"/>
                    <a:pt x="1118" y="861"/>
                    <a:pt x="1118" y="560"/>
                  </a:cubicBezTo>
                  <a:cubicBezTo>
                    <a:pt x="1118" y="247"/>
                    <a:pt x="872" y="12"/>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00;p45"/>
          <p:cNvGrpSpPr/>
          <p:nvPr/>
        </p:nvGrpSpPr>
        <p:grpSpPr>
          <a:xfrm>
            <a:off x="7207968" y="3916728"/>
            <a:ext cx="217079" cy="316359"/>
            <a:chOff x="8873575" y="4119500"/>
            <a:chExt cx="228000" cy="337450"/>
          </a:xfrm>
        </p:grpSpPr>
        <p:sp>
          <p:nvSpPr>
            <p:cNvPr id="801" name="Google Shape;80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18;p45"/>
          <p:cNvGrpSpPr/>
          <p:nvPr/>
        </p:nvGrpSpPr>
        <p:grpSpPr>
          <a:xfrm>
            <a:off x="7437993" y="3916728"/>
            <a:ext cx="217079" cy="316359"/>
            <a:chOff x="8873575" y="4119500"/>
            <a:chExt cx="228000" cy="337450"/>
          </a:xfrm>
        </p:grpSpPr>
        <p:sp>
          <p:nvSpPr>
            <p:cNvPr id="819" name="Google Shape;81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36;p45"/>
          <p:cNvGrpSpPr/>
          <p:nvPr/>
        </p:nvGrpSpPr>
        <p:grpSpPr>
          <a:xfrm>
            <a:off x="7668125" y="3916728"/>
            <a:ext cx="217079" cy="316359"/>
            <a:chOff x="8873575" y="4119500"/>
            <a:chExt cx="228000" cy="337450"/>
          </a:xfrm>
        </p:grpSpPr>
        <p:sp>
          <p:nvSpPr>
            <p:cNvPr id="837" name="Google Shape;837;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54;p45"/>
          <p:cNvGrpSpPr/>
          <p:nvPr/>
        </p:nvGrpSpPr>
        <p:grpSpPr>
          <a:xfrm>
            <a:off x="7091734" y="4232965"/>
            <a:ext cx="217079" cy="316359"/>
            <a:chOff x="8873575" y="4119500"/>
            <a:chExt cx="228000" cy="337450"/>
          </a:xfrm>
        </p:grpSpPr>
        <p:sp>
          <p:nvSpPr>
            <p:cNvPr id="855" name="Google Shape;855;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72;p45"/>
          <p:cNvGrpSpPr/>
          <p:nvPr/>
        </p:nvGrpSpPr>
        <p:grpSpPr>
          <a:xfrm>
            <a:off x="7318257" y="4232965"/>
            <a:ext cx="217079" cy="316359"/>
            <a:chOff x="8873575" y="4119500"/>
            <a:chExt cx="228000" cy="337450"/>
          </a:xfrm>
        </p:grpSpPr>
        <p:sp>
          <p:nvSpPr>
            <p:cNvPr id="873" name="Google Shape;873;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90;p45"/>
          <p:cNvGrpSpPr/>
          <p:nvPr/>
        </p:nvGrpSpPr>
        <p:grpSpPr>
          <a:xfrm>
            <a:off x="7532891" y="4232965"/>
            <a:ext cx="217079" cy="316359"/>
            <a:chOff x="8873575" y="4119500"/>
            <a:chExt cx="228000" cy="337450"/>
          </a:xfrm>
        </p:grpSpPr>
        <p:sp>
          <p:nvSpPr>
            <p:cNvPr id="891" name="Google Shape;89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08;p45"/>
          <p:cNvGrpSpPr/>
          <p:nvPr/>
        </p:nvGrpSpPr>
        <p:grpSpPr>
          <a:xfrm>
            <a:off x="7771303" y="4232965"/>
            <a:ext cx="217079" cy="316359"/>
            <a:chOff x="8873575" y="4119500"/>
            <a:chExt cx="228000" cy="337450"/>
          </a:xfrm>
        </p:grpSpPr>
        <p:sp>
          <p:nvSpPr>
            <p:cNvPr id="909" name="Google Shape;90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5"/>
          <p:cNvSpPr/>
          <p:nvPr/>
        </p:nvSpPr>
        <p:spPr>
          <a:xfrm>
            <a:off x="1394265" y="4846680"/>
            <a:ext cx="338580" cy="111360"/>
          </a:xfrm>
          <a:custGeom>
            <a:avLst/>
            <a:gdLst/>
            <a:ahLst/>
            <a:cxnLst/>
            <a:rect l="l" t="t" r="r" b="b"/>
            <a:pathLst>
              <a:path w="5643" h="1856" extrusionOk="0">
                <a:moveTo>
                  <a:pt x="1230" y="1"/>
                </a:moveTo>
                <a:cubicBezTo>
                  <a:pt x="1051" y="1"/>
                  <a:pt x="906" y="135"/>
                  <a:pt x="906" y="325"/>
                </a:cubicBezTo>
                <a:cubicBezTo>
                  <a:pt x="906" y="459"/>
                  <a:pt x="1006" y="582"/>
                  <a:pt x="1129" y="627"/>
                </a:cubicBezTo>
                <a:lnTo>
                  <a:pt x="325" y="627"/>
                </a:lnTo>
                <a:cubicBezTo>
                  <a:pt x="135" y="627"/>
                  <a:pt x="1" y="772"/>
                  <a:pt x="1" y="951"/>
                </a:cubicBezTo>
                <a:cubicBezTo>
                  <a:pt x="1" y="1129"/>
                  <a:pt x="135" y="1275"/>
                  <a:pt x="325" y="1275"/>
                </a:cubicBezTo>
                <a:lnTo>
                  <a:pt x="1755" y="1275"/>
                </a:lnTo>
                <a:cubicBezTo>
                  <a:pt x="1676" y="1331"/>
                  <a:pt x="1621" y="1420"/>
                  <a:pt x="1621" y="1532"/>
                </a:cubicBezTo>
                <a:cubicBezTo>
                  <a:pt x="1621" y="1710"/>
                  <a:pt x="1755" y="1856"/>
                  <a:pt x="1933" y="1856"/>
                </a:cubicBezTo>
                <a:lnTo>
                  <a:pt x="5319" y="1856"/>
                </a:lnTo>
                <a:cubicBezTo>
                  <a:pt x="5498" y="1856"/>
                  <a:pt x="5643" y="1710"/>
                  <a:pt x="5643" y="1532"/>
                </a:cubicBezTo>
                <a:cubicBezTo>
                  <a:pt x="5643" y="1353"/>
                  <a:pt x="5498" y="1219"/>
                  <a:pt x="5319" y="1219"/>
                </a:cubicBezTo>
                <a:lnTo>
                  <a:pt x="3878" y="1219"/>
                </a:lnTo>
                <a:cubicBezTo>
                  <a:pt x="3967" y="1163"/>
                  <a:pt x="4023" y="1062"/>
                  <a:pt x="4023" y="951"/>
                </a:cubicBezTo>
                <a:cubicBezTo>
                  <a:pt x="4023" y="805"/>
                  <a:pt x="3922" y="683"/>
                  <a:pt x="3799" y="638"/>
                </a:cubicBezTo>
                <a:lnTo>
                  <a:pt x="4604" y="638"/>
                </a:lnTo>
                <a:cubicBezTo>
                  <a:pt x="4794" y="638"/>
                  <a:pt x="4928" y="504"/>
                  <a:pt x="4928" y="325"/>
                </a:cubicBezTo>
                <a:cubicBezTo>
                  <a:pt x="4928" y="135"/>
                  <a:pt x="4794" y="1"/>
                  <a:pt x="4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927;p45"/>
          <p:cNvGrpSpPr/>
          <p:nvPr/>
        </p:nvGrpSpPr>
        <p:grpSpPr>
          <a:xfrm>
            <a:off x="730605" y="4273560"/>
            <a:ext cx="212580" cy="315780"/>
            <a:chOff x="7202125" y="3999400"/>
            <a:chExt cx="177150" cy="263150"/>
          </a:xfrm>
        </p:grpSpPr>
        <p:sp>
          <p:nvSpPr>
            <p:cNvPr id="928" name="Google Shape;928;p45"/>
            <p:cNvSpPr/>
            <p:nvPr/>
          </p:nvSpPr>
          <p:spPr>
            <a:xfrm>
              <a:off x="7202125" y="42563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7202125" y="4253550"/>
              <a:ext cx="177150" cy="5650"/>
            </a:xfrm>
            <a:custGeom>
              <a:avLst/>
              <a:gdLst/>
              <a:ahLst/>
              <a:cxnLst/>
              <a:rect l="l" t="t" r="r" b="b"/>
              <a:pathLst>
                <a:path w="3543" h="113" extrusionOk="0">
                  <a:moveTo>
                    <a:pt x="1766" y="1"/>
                  </a:moveTo>
                  <a:cubicBezTo>
                    <a:pt x="794" y="1"/>
                    <a:pt x="0" y="23"/>
                    <a:pt x="0" y="57"/>
                  </a:cubicBezTo>
                  <a:cubicBezTo>
                    <a:pt x="0" y="90"/>
                    <a:pt x="794" y="113"/>
                    <a:pt x="1766" y="113"/>
                  </a:cubicBezTo>
                  <a:cubicBezTo>
                    <a:pt x="2749" y="113"/>
                    <a:pt x="3542" y="90"/>
                    <a:pt x="3542" y="57"/>
                  </a:cubicBezTo>
                  <a:cubicBezTo>
                    <a:pt x="3542" y="23"/>
                    <a:pt x="2749"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7211625" y="4002150"/>
              <a:ext cx="158700" cy="254800"/>
            </a:xfrm>
            <a:custGeom>
              <a:avLst/>
              <a:gdLst/>
              <a:ahLst/>
              <a:cxnLst/>
              <a:rect l="l" t="t" r="r" b="b"/>
              <a:pathLst>
                <a:path w="3174" h="5096" extrusionOk="0">
                  <a:moveTo>
                    <a:pt x="0" y="1"/>
                  </a:moveTo>
                  <a:lnTo>
                    <a:pt x="0" y="5096"/>
                  </a:lnTo>
                  <a:lnTo>
                    <a:pt x="3173" y="5096"/>
                  </a:lnTo>
                  <a:lnTo>
                    <a:pt x="3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7211075" y="4005500"/>
              <a:ext cx="158700" cy="6200"/>
            </a:xfrm>
            <a:custGeom>
              <a:avLst/>
              <a:gdLst/>
              <a:ahLst/>
              <a:cxnLst/>
              <a:rect l="l" t="t" r="r" b="b"/>
              <a:pathLst>
                <a:path w="3174" h="124" extrusionOk="0">
                  <a:moveTo>
                    <a:pt x="0" y="1"/>
                  </a:moveTo>
                  <a:lnTo>
                    <a:pt x="0" y="102"/>
                  </a:lnTo>
                  <a:cubicBezTo>
                    <a:pt x="291" y="113"/>
                    <a:pt x="894" y="124"/>
                    <a:pt x="1575" y="124"/>
                  </a:cubicBezTo>
                  <a:cubicBezTo>
                    <a:pt x="2279" y="124"/>
                    <a:pt x="2883" y="113"/>
                    <a:pt x="3173" y="102"/>
                  </a:cubicBez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7247925" y="4087100"/>
              <a:ext cx="85500" cy="85500"/>
            </a:xfrm>
            <a:custGeom>
              <a:avLst/>
              <a:gdLst/>
              <a:ahLst/>
              <a:cxnLst/>
              <a:rect l="l" t="t" r="r" b="b"/>
              <a:pathLst>
                <a:path w="1710" h="1710" extrusionOk="0">
                  <a:moveTo>
                    <a:pt x="861" y="0"/>
                  </a:moveTo>
                  <a:cubicBezTo>
                    <a:pt x="559" y="0"/>
                    <a:pt x="302" y="157"/>
                    <a:pt x="146" y="391"/>
                  </a:cubicBezTo>
                  <a:cubicBezTo>
                    <a:pt x="56" y="537"/>
                    <a:pt x="0" y="693"/>
                    <a:pt x="0" y="849"/>
                  </a:cubicBezTo>
                  <a:cubicBezTo>
                    <a:pt x="0" y="1028"/>
                    <a:pt x="56" y="1185"/>
                    <a:pt x="146" y="1319"/>
                  </a:cubicBezTo>
                  <a:cubicBezTo>
                    <a:pt x="302" y="1553"/>
                    <a:pt x="559" y="1710"/>
                    <a:pt x="861" y="1710"/>
                  </a:cubicBezTo>
                  <a:cubicBezTo>
                    <a:pt x="1051" y="1710"/>
                    <a:pt x="1252" y="1631"/>
                    <a:pt x="1386" y="1520"/>
                  </a:cubicBezTo>
                  <a:cubicBezTo>
                    <a:pt x="1587" y="1375"/>
                    <a:pt x="1710" y="1129"/>
                    <a:pt x="1710" y="872"/>
                  </a:cubicBezTo>
                  <a:cubicBezTo>
                    <a:pt x="1710" y="604"/>
                    <a:pt x="1587" y="335"/>
                    <a:pt x="1386" y="190"/>
                  </a:cubicBezTo>
                  <a:cubicBezTo>
                    <a:pt x="1252" y="78"/>
                    <a:pt x="1051" y="0"/>
                    <a:pt x="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7202125" y="40021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7202125" y="3999400"/>
              <a:ext cx="177150" cy="5600"/>
            </a:xfrm>
            <a:custGeom>
              <a:avLst/>
              <a:gdLst/>
              <a:ahLst/>
              <a:cxnLst/>
              <a:rect l="l" t="t" r="r" b="b"/>
              <a:pathLst>
                <a:path w="3543" h="112" extrusionOk="0">
                  <a:moveTo>
                    <a:pt x="1766" y="0"/>
                  </a:moveTo>
                  <a:cubicBezTo>
                    <a:pt x="794" y="0"/>
                    <a:pt x="0" y="22"/>
                    <a:pt x="0" y="56"/>
                  </a:cubicBezTo>
                  <a:cubicBezTo>
                    <a:pt x="0" y="89"/>
                    <a:pt x="794" y="112"/>
                    <a:pt x="1766" y="112"/>
                  </a:cubicBezTo>
                  <a:cubicBezTo>
                    <a:pt x="2749" y="112"/>
                    <a:pt x="3542" y="89"/>
                    <a:pt x="3542" y="56"/>
                  </a:cubicBezTo>
                  <a:cubicBezTo>
                    <a:pt x="3542" y="22"/>
                    <a:pt x="2749" y="0"/>
                    <a:pt x="1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7211625" y="40569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7211625" y="41960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7252925" y="4091250"/>
              <a:ext cx="74950" cy="72400"/>
            </a:xfrm>
            <a:custGeom>
              <a:avLst/>
              <a:gdLst/>
              <a:ahLst/>
              <a:cxnLst/>
              <a:rect l="l" t="t" r="r" b="b"/>
              <a:pathLst>
                <a:path w="1499" h="1448" extrusionOk="0">
                  <a:moveTo>
                    <a:pt x="771" y="632"/>
                  </a:moveTo>
                  <a:cubicBezTo>
                    <a:pt x="939" y="632"/>
                    <a:pt x="936" y="912"/>
                    <a:pt x="761" y="912"/>
                  </a:cubicBezTo>
                  <a:cubicBezTo>
                    <a:pt x="571" y="912"/>
                    <a:pt x="571" y="632"/>
                    <a:pt x="761" y="632"/>
                  </a:cubicBezTo>
                  <a:cubicBezTo>
                    <a:pt x="764" y="632"/>
                    <a:pt x="767" y="632"/>
                    <a:pt x="771" y="632"/>
                  </a:cubicBezTo>
                  <a:close/>
                  <a:moveTo>
                    <a:pt x="743" y="1"/>
                  </a:moveTo>
                  <a:cubicBezTo>
                    <a:pt x="612" y="1"/>
                    <a:pt x="483" y="38"/>
                    <a:pt x="370" y="118"/>
                  </a:cubicBezTo>
                  <a:cubicBezTo>
                    <a:pt x="437" y="275"/>
                    <a:pt x="515" y="431"/>
                    <a:pt x="627" y="610"/>
                  </a:cubicBezTo>
                  <a:cubicBezTo>
                    <a:pt x="593" y="632"/>
                    <a:pt x="571" y="677"/>
                    <a:pt x="560" y="733"/>
                  </a:cubicBezTo>
                  <a:cubicBezTo>
                    <a:pt x="370" y="733"/>
                    <a:pt x="180" y="744"/>
                    <a:pt x="1" y="789"/>
                  </a:cubicBezTo>
                  <a:cubicBezTo>
                    <a:pt x="1" y="1079"/>
                    <a:pt x="180" y="1314"/>
                    <a:pt x="448" y="1448"/>
                  </a:cubicBezTo>
                  <a:cubicBezTo>
                    <a:pt x="515" y="1292"/>
                    <a:pt x="604" y="1124"/>
                    <a:pt x="705" y="956"/>
                  </a:cubicBezTo>
                  <a:cubicBezTo>
                    <a:pt x="716" y="962"/>
                    <a:pt x="733" y="965"/>
                    <a:pt x="750" y="965"/>
                  </a:cubicBezTo>
                  <a:cubicBezTo>
                    <a:pt x="766" y="965"/>
                    <a:pt x="783" y="962"/>
                    <a:pt x="794" y="956"/>
                  </a:cubicBezTo>
                  <a:cubicBezTo>
                    <a:pt x="895" y="1135"/>
                    <a:pt x="984" y="1292"/>
                    <a:pt x="1051" y="1448"/>
                  </a:cubicBezTo>
                  <a:cubicBezTo>
                    <a:pt x="1319" y="1314"/>
                    <a:pt x="1498" y="1079"/>
                    <a:pt x="1498" y="789"/>
                  </a:cubicBezTo>
                  <a:cubicBezTo>
                    <a:pt x="1442" y="789"/>
                    <a:pt x="1364" y="778"/>
                    <a:pt x="1286" y="755"/>
                  </a:cubicBezTo>
                  <a:cubicBezTo>
                    <a:pt x="1185" y="744"/>
                    <a:pt x="1074" y="744"/>
                    <a:pt x="962" y="733"/>
                  </a:cubicBezTo>
                  <a:cubicBezTo>
                    <a:pt x="962" y="677"/>
                    <a:pt x="940" y="632"/>
                    <a:pt x="895" y="610"/>
                  </a:cubicBezTo>
                  <a:cubicBezTo>
                    <a:pt x="984" y="420"/>
                    <a:pt x="1074" y="275"/>
                    <a:pt x="1163" y="118"/>
                  </a:cubicBezTo>
                  <a:cubicBezTo>
                    <a:pt x="1030" y="43"/>
                    <a:pt x="885"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7211075" y="42122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7211625" y="407255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7202675" y="4060250"/>
              <a:ext cx="175450" cy="12900"/>
            </a:xfrm>
            <a:custGeom>
              <a:avLst/>
              <a:gdLst/>
              <a:ahLst/>
              <a:cxnLst/>
              <a:rect l="l" t="t" r="r" b="b"/>
              <a:pathLst>
                <a:path w="3509" h="258" extrusionOk="0">
                  <a:moveTo>
                    <a:pt x="112" y="1"/>
                  </a:moveTo>
                  <a:cubicBezTo>
                    <a:pt x="79" y="1"/>
                    <a:pt x="56" y="12"/>
                    <a:pt x="34" y="34"/>
                  </a:cubicBezTo>
                  <a:cubicBezTo>
                    <a:pt x="0" y="68"/>
                    <a:pt x="0" y="90"/>
                    <a:pt x="0" y="135"/>
                  </a:cubicBezTo>
                  <a:cubicBezTo>
                    <a:pt x="0" y="202"/>
                    <a:pt x="56" y="258"/>
                    <a:pt x="112" y="258"/>
                  </a:cubicBezTo>
                  <a:lnTo>
                    <a:pt x="3397" y="258"/>
                  </a:lnTo>
                  <a:cubicBezTo>
                    <a:pt x="3464" y="258"/>
                    <a:pt x="3509" y="202"/>
                    <a:pt x="3509" y="135"/>
                  </a:cubicBezTo>
                  <a:cubicBezTo>
                    <a:pt x="3509"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7203225" y="4198800"/>
              <a:ext cx="174900" cy="13450"/>
            </a:xfrm>
            <a:custGeom>
              <a:avLst/>
              <a:gdLst/>
              <a:ahLst/>
              <a:cxnLst/>
              <a:rect l="l" t="t" r="r" b="b"/>
              <a:pathLst>
                <a:path w="3498" h="269" extrusionOk="0">
                  <a:moveTo>
                    <a:pt x="112" y="1"/>
                  </a:moveTo>
                  <a:cubicBezTo>
                    <a:pt x="90" y="1"/>
                    <a:pt x="56" y="23"/>
                    <a:pt x="34" y="46"/>
                  </a:cubicBezTo>
                  <a:cubicBezTo>
                    <a:pt x="1" y="79"/>
                    <a:pt x="1" y="101"/>
                    <a:pt x="1" y="146"/>
                  </a:cubicBezTo>
                  <a:cubicBezTo>
                    <a:pt x="1" y="213"/>
                    <a:pt x="56" y="269"/>
                    <a:pt x="112" y="269"/>
                  </a:cubicBezTo>
                  <a:lnTo>
                    <a:pt x="3386" y="269"/>
                  </a:lnTo>
                  <a:cubicBezTo>
                    <a:pt x="3453" y="269"/>
                    <a:pt x="3498" y="213"/>
                    <a:pt x="3498" y="146"/>
                  </a:cubicBezTo>
                  <a:cubicBezTo>
                    <a:pt x="3498" y="57"/>
                    <a:pt x="3453" y="1"/>
                    <a:pt x="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7221675" y="4015000"/>
              <a:ext cx="34100" cy="232450"/>
            </a:xfrm>
            <a:custGeom>
              <a:avLst/>
              <a:gdLst/>
              <a:ahLst/>
              <a:cxnLst/>
              <a:rect l="l" t="t" r="r" b="b"/>
              <a:pathLst>
                <a:path w="682" h="4649" extrusionOk="0">
                  <a:moveTo>
                    <a:pt x="0" y="1"/>
                  </a:moveTo>
                  <a:lnTo>
                    <a:pt x="0" y="4649"/>
                  </a:lnTo>
                  <a:lnTo>
                    <a:pt x="682" y="4649"/>
                  </a:lnTo>
                  <a:lnTo>
                    <a:pt x="68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7317175" y="4015000"/>
              <a:ext cx="28550" cy="232450"/>
            </a:xfrm>
            <a:custGeom>
              <a:avLst/>
              <a:gdLst/>
              <a:ahLst/>
              <a:cxnLst/>
              <a:rect l="l" t="t" r="r" b="b"/>
              <a:pathLst>
                <a:path w="571" h="4649" extrusionOk="0">
                  <a:moveTo>
                    <a:pt x="1" y="1"/>
                  </a:moveTo>
                  <a:lnTo>
                    <a:pt x="1" y="4649"/>
                  </a:lnTo>
                  <a:lnTo>
                    <a:pt x="571" y="4649"/>
                  </a:lnTo>
                  <a:lnTo>
                    <a:pt x="5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7352375" y="4015000"/>
              <a:ext cx="9550" cy="232450"/>
            </a:xfrm>
            <a:custGeom>
              <a:avLst/>
              <a:gdLst/>
              <a:ahLst/>
              <a:cxnLst/>
              <a:rect l="l" t="t" r="r" b="b"/>
              <a:pathLst>
                <a:path w="191" h="4649" extrusionOk="0">
                  <a:moveTo>
                    <a:pt x="1" y="1"/>
                  </a:moveTo>
                  <a:lnTo>
                    <a:pt x="1" y="4649"/>
                  </a:lnTo>
                  <a:lnTo>
                    <a:pt x="191" y="4649"/>
                  </a:lnTo>
                  <a:lnTo>
                    <a:pt x="19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45;p45"/>
          <p:cNvGrpSpPr/>
          <p:nvPr/>
        </p:nvGrpSpPr>
        <p:grpSpPr>
          <a:xfrm>
            <a:off x="942405" y="4273560"/>
            <a:ext cx="213960" cy="315780"/>
            <a:chOff x="7378625" y="3999400"/>
            <a:chExt cx="178300" cy="263150"/>
          </a:xfrm>
        </p:grpSpPr>
        <p:sp>
          <p:nvSpPr>
            <p:cNvPr id="946" name="Google Shape;946;p45"/>
            <p:cNvSpPr/>
            <p:nvPr/>
          </p:nvSpPr>
          <p:spPr>
            <a:xfrm>
              <a:off x="7379225" y="42563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7378625" y="4253550"/>
              <a:ext cx="177150" cy="5650"/>
            </a:xfrm>
            <a:custGeom>
              <a:avLst/>
              <a:gdLst/>
              <a:ahLst/>
              <a:cxnLst/>
              <a:rect l="l" t="t" r="r" b="b"/>
              <a:pathLst>
                <a:path w="3543" h="113" extrusionOk="0">
                  <a:moveTo>
                    <a:pt x="1777" y="1"/>
                  </a:moveTo>
                  <a:cubicBezTo>
                    <a:pt x="794" y="1"/>
                    <a:pt x="1" y="23"/>
                    <a:pt x="1" y="57"/>
                  </a:cubicBezTo>
                  <a:cubicBezTo>
                    <a:pt x="1" y="90"/>
                    <a:pt x="794" y="113"/>
                    <a:pt x="1777" y="113"/>
                  </a:cubicBezTo>
                  <a:cubicBezTo>
                    <a:pt x="2749" y="113"/>
                    <a:pt x="3543" y="90"/>
                    <a:pt x="3543" y="57"/>
                  </a:cubicBezTo>
                  <a:cubicBezTo>
                    <a:pt x="3543" y="23"/>
                    <a:pt x="2749"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7388125" y="4002150"/>
              <a:ext cx="158700" cy="254800"/>
            </a:xfrm>
            <a:custGeom>
              <a:avLst/>
              <a:gdLst/>
              <a:ahLst/>
              <a:cxnLst/>
              <a:rect l="l" t="t" r="r" b="b"/>
              <a:pathLst>
                <a:path w="3174" h="5096" extrusionOk="0">
                  <a:moveTo>
                    <a:pt x="1" y="1"/>
                  </a:moveTo>
                  <a:lnTo>
                    <a:pt x="1" y="5096"/>
                  </a:lnTo>
                  <a:lnTo>
                    <a:pt x="3174" y="5096"/>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7388725" y="4005500"/>
              <a:ext cx="158100" cy="6200"/>
            </a:xfrm>
            <a:custGeom>
              <a:avLst/>
              <a:gdLst/>
              <a:ahLst/>
              <a:cxnLst/>
              <a:rect l="l" t="t" r="r" b="b"/>
              <a:pathLst>
                <a:path w="3162" h="124" extrusionOk="0">
                  <a:moveTo>
                    <a:pt x="0" y="1"/>
                  </a:moveTo>
                  <a:lnTo>
                    <a:pt x="0" y="102"/>
                  </a:lnTo>
                  <a:cubicBezTo>
                    <a:pt x="291" y="113"/>
                    <a:pt x="883" y="124"/>
                    <a:pt x="1575" y="124"/>
                  </a:cubicBezTo>
                  <a:cubicBezTo>
                    <a:pt x="2268" y="124"/>
                    <a:pt x="2871" y="113"/>
                    <a:pt x="3162" y="102"/>
                  </a:cubicBez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7425025" y="4087100"/>
              <a:ext cx="84950" cy="85500"/>
            </a:xfrm>
            <a:custGeom>
              <a:avLst/>
              <a:gdLst/>
              <a:ahLst/>
              <a:cxnLst/>
              <a:rect l="l" t="t" r="r" b="b"/>
              <a:pathLst>
                <a:path w="1699" h="1710" extrusionOk="0">
                  <a:moveTo>
                    <a:pt x="849" y="0"/>
                  </a:moveTo>
                  <a:cubicBezTo>
                    <a:pt x="559" y="0"/>
                    <a:pt x="291" y="157"/>
                    <a:pt x="134" y="391"/>
                  </a:cubicBezTo>
                  <a:cubicBezTo>
                    <a:pt x="56" y="537"/>
                    <a:pt x="0" y="693"/>
                    <a:pt x="0" y="849"/>
                  </a:cubicBezTo>
                  <a:cubicBezTo>
                    <a:pt x="0" y="1028"/>
                    <a:pt x="56" y="1185"/>
                    <a:pt x="134" y="1319"/>
                  </a:cubicBezTo>
                  <a:cubicBezTo>
                    <a:pt x="291" y="1553"/>
                    <a:pt x="559" y="1710"/>
                    <a:pt x="849" y="1710"/>
                  </a:cubicBezTo>
                  <a:cubicBezTo>
                    <a:pt x="1039" y="1710"/>
                    <a:pt x="1240" y="1631"/>
                    <a:pt x="1375" y="1520"/>
                  </a:cubicBezTo>
                  <a:cubicBezTo>
                    <a:pt x="1576" y="1375"/>
                    <a:pt x="1699" y="1129"/>
                    <a:pt x="1699" y="872"/>
                  </a:cubicBezTo>
                  <a:cubicBezTo>
                    <a:pt x="1699" y="604"/>
                    <a:pt x="1576" y="335"/>
                    <a:pt x="1375" y="190"/>
                  </a:cubicBezTo>
                  <a:cubicBezTo>
                    <a:pt x="1240" y="78"/>
                    <a:pt x="1039" y="0"/>
                    <a:pt x="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7379225" y="40021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7378625" y="3999400"/>
              <a:ext cx="177150" cy="5600"/>
            </a:xfrm>
            <a:custGeom>
              <a:avLst/>
              <a:gdLst/>
              <a:ahLst/>
              <a:cxnLst/>
              <a:rect l="l" t="t" r="r" b="b"/>
              <a:pathLst>
                <a:path w="3543" h="112" extrusionOk="0">
                  <a:moveTo>
                    <a:pt x="1777" y="0"/>
                  </a:moveTo>
                  <a:cubicBezTo>
                    <a:pt x="794" y="0"/>
                    <a:pt x="1" y="22"/>
                    <a:pt x="1" y="56"/>
                  </a:cubicBezTo>
                  <a:cubicBezTo>
                    <a:pt x="1" y="89"/>
                    <a:pt x="794" y="112"/>
                    <a:pt x="1777" y="112"/>
                  </a:cubicBezTo>
                  <a:cubicBezTo>
                    <a:pt x="2749" y="112"/>
                    <a:pt x="3543" y="89"/>
                    <a:pt x="3543" y="56"/>
                  </a:cubicBezTo>
                  <a:cubicBezTo>
                    <a:pt x="3543" y="22"/>
                    <a:pt x="2749" y="0"/>
                    <a:pt x="1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7388725" y="40569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7388725" y="41960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7429475" y="4091250"/>
              <a:ext cx="74900" cy="72400"/>
            </a:xfrm>
            <a:custGeom>
              <a:avLst/>
              <a:gdLst/>
              <a:ahLst/>
              <a:cxnLst/>
              <a:rect l="l" t="t" r="r" b="b"/>
              <a:pathLst>
                <a:path w="1498" h="1448" extrusionOk="0">
                  <a:moveTo>
                    <a:pt x="782" y="632"/>
                  </a:moveTo>
                  <a:cubicBezTo>
                    <a:pt x="950" y="632"/>
                    <a:pt x="947" y="912"/>
                    <a:pt x="772" y="912"/>
                  </a:cubicBezTo>
                  <a:cubicBezTo>
                    <a:pt x="593" y="912"/>
                    <a:pt x="593" y="632"/>
                    <a:pt x="772" y="632"/>
                  </a:cubicBezTo>
                  <a:cubicBezTo>
                    <a:pt x="775" y="632"/>
                    <a:pt x="778" y="632"/>
                    <a:pt x="782" y="632"/>
                  </a:cubicBezTo>
                  <a:close/>
                  <a:moveTo>
                    <a:pt x="747" y="1"/>
                  </a:moveTo>
                  <a:cubicBezTo>
                    <a:pt x="614" y="1"/>
                    <a:pt x="483" y="38"/>
                    <a:pt x="369" y="118"/>
                  </a:cubicBezTo>
                  <a:cubicBezTo>
                    <a:pt x="436" y="275"/>
                    <a:pt x="526" y="431"/>
                    <a:pt x="638" y="610"/>
                  </a:cubicBezTo>
                  <a:cubicBezTo>
                    <a:pt x="593" y="632"/>
                    <a:pt x="582" y="677"/>
                    <a:pt x="559" y="733"/>
                  </a:cubicBezTo>
                  <a:cubicBezTo>
                    <a:pt x="369" y="733"/>
                    <a:pt x="191" y="744"/>
                    <a:pt x="1" y="789"/>
                  </a:cubicBezTo>
                  <a:cubicBezTo>
                    <a:pt x="1" y="1079"/>
                    <a:pt x="191" y="1314"/>
                    <a:pt x="448" y="1448"/>
                  </a:cubicBezTo>
                  <a:cubicBezTo>
                    <a:pt x="526" y="1292"/>
                    <a:pt x="604" y="1124"/>
                    <a:pt x="705" y="956"/>
                  </a:cubicBezTo>
                  <a:cubicBezTo>
                    <a:pt x="716" y="962"/>
                    <a:pt x="732" y="965"/>
                    <a:pt x="751" y="965"/>
                  </a:cubicBezTo>
                  <a:cubicBezTo>
                    <a:pt x="769" y="965"/>
                    <a:pt x="788" y="962"/>
                    <a:pt x="805" y="956"/>
                  </a:cubicBezTo>
                  <a:cubicBezTo>
                    <a:pt x="894" y="1135"/>
                    <a:pt x="984" y="1292"/>
                    <a:pt x="1051" y="1448"/>
                  </a:cubicBezTo>
                  <a:cubicBezTo>
                    <a:pt x="1319" y="1314"/>
                    <a:pt x="1498" y="1079"/>
                    <a:pt x="1498" y="789"/>
                  </a:cubicBezTo>
                  <a:cubicBezTo>
                    <a:pt x="1442" y="789"/>
                    <a:pt x="1375" y="778"/>
                    <a:pt x="1286" y="755"/>
                  </a:cubicBezTo>
                  <a:cubicBezTo>
                    <a:pt x="1185" y="744"/>
                    <a:pt x="1084" y="744"/>
                    <a:pt x="973" y="733"/>
                  </a:cubicBezTo>
                  <a:cubicBezTo>
                    <a:pt x="973" y="677"/>
                    <a:pt x="939" y="632"/>
                    <a:pt x="894" y="610"/>
                  </a:cubicBezTo>
                  <a:cubicBezTo>
                    <a:pt x="984" y="420"/>
                    <a:pt x="1084" y="275"/>
                    <a:pt x="1163" y="118"/>
                  </a:cubicBezTo>
                  <a:cubicBezTo>
                    <a:pt x="1035" y="43"/>
                    <a:pt x="890" y="1"/>
                    <a:pt x="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7388725" y="42122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7388725" y="407255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7379225" y="4060250"/>
              <a:ext cx="176000" cy="12900"/>
            </a:xfrm>
            <a:custGeom>
              <a:avLst/>
              <a:gdLst/>
              <a:ahLst/>
              <a:cxnLst/>
              <a:rect l="l" t="t" r="r" b="b"/>
              <a:pathLst>
                <a:path w="3520" h="258" extrusionOk="0">
                  <a:moveTo>
                    <a:pt x="112" y="1"/>
                  </a:moveTo>
                  <a:cubicBezTo>
                    <a:pt x="89" y="1"/>
                    <a:pt x="56" y="12"/>
                    <a:pt x="34" y="34"/>
                  </a:cubicBezTo>
                  <a:cubicBezTo>
                    <a:pt x="0" y="68"/>
                    <a:pt x="0" y="90"/>
                    <a:pt x="0" y="135"/>
                  </a:cubicBezTo>
                  <a:cubicBezTo>
                    <a:pt x="0" y="202"/>
                    <a:pt x="56" y="258"/>
                    <a:pt x="112" y="258"/>
                  </a:cubicBezTo>
                  <a:lnTo>
                    <a:pt x="3397" y="258"/>
                  </a:lnTo>
                  <a:cubicBezTo>
                    <a:pt x="3464" y="258"/>
                    <a:pt x="3508" y="202"/>
                    <a:pt x="3508" y="135"/>
                  </a:cubicBezTo>
                  <a:cubicBezTo>
                    <a:pt x="3520"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7380325" y="4198800"/>
              <a:ext cx="174900" cy="13450"/>
            </a:xfrm>
            <a:custGeom>
              <a:avLst/>
              <a:gdLst/>
              <a:ahLst/>
              <a:cxnLst/>
              <a:rect l="l" t="t" r="r" b="b"/>
              <a:pathLst>
                <a:path w="3498" h="269" extrusionOk="0">
                  <a:moveTo>
                    <a:pt x="112" y="1"/>
                  </a:moveTo>
                  <a:cubicBezTo>
                    <a:pt x="79" y="1"/>
                    <a:pt x="56" y="23"/>
                    <a:pt x="23" y="46"/>
                  </a:cubicBezTo>
                  <a:cubicBezTo>
                    <a:pt x="0" y="79"/>
                    <a:pt x="0" y="101"/>
                    <a:pt x="0" y="146"/>
                  </a:cubicBezTo>
                  <a:cubicBezTo>
                    <a:pt x="0" y="213"/>
                    <a:pt x="56" y="269"/>
                    <a:pt x="112" y="269"/>
                  </a:cubicBezTo>
                  <a:lnTo>
                    <a:pt x="3375" y="269"/>
                  </a:lnTo>
                  <a:cubicBezTo>
                    <a:pt x="3442" y="269"/>
                    <a:pt x="3486" y="213"/>
                    <a:pt x="3486" y="146"/>
                  </a:cubicBezTo>
                  <a:cubicBezTo>
                    <a:pt x="3498" y="57"/>
                    <a:pt x="3442" y="1"/>
                    <a:pt x="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7398175" y="4015000"/>
              <a:ext cx="34150" cy="232450"/>
            </a:xfrm>
            <a:custGeom>
              <a:avLst/>
              <a:gdLst/>
              <a:ahLst/>
              <a:cxnLst/>
              <a:rect l="l" t="t" r="r" b="b"/>
              <a:pathLst>
                <a:path w="683" h="4649" extrusionOk="0">
                  <a:moveTo>
                    <a:pt x="1" y="1"/>
                  </a:moveTo>
                  <a:lnTo>
                    <a:pt x="1" y="4649"/>
                  </a:lnTo>
                  <a:lnTo>
                    <a:pt x="683" y="4649"/>
                  </a:lnTo>
                  <a:lnTo>
                    <a:pt x="6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7493725" y="4015000"/>
              <a:ext cx="28550" cy="232450"/>
            </a:xfrm>
            <a:custGeom>
              <a:avLst/>
              <a:gdLst/>
              <a:ahLst/>
              <a:cxnLst/>
              <a:rect l="l" t="t" r="r" b="b"/>
              <a:pathLst>
                <a:path w="571" h="4649" extrusionOk="0">
                  <a:moveTo>
                    <a:pt x="1" y="1"/>
                  </a:moveTo>
                  <a:lnTo>
                    <a:pt x="1" y="4649"/>
                  </a:lnTo>
                  <a:lnTo>
                    <a:pt x="570" y="4649"/>
                  </a:lnTo>
                  <a:lnTo>
                    <a:pt x="570"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7529475" y="4015000"/>
              <a:ext cx="10100" cy="232450"/>
            </a:xfrm>
            <a:custGeom>
              <a:avLst/>
              <a:gdLst/>
              <a:ahLst/>
              <a:cxnLst/>
              <a:rect l="l" t="t" r="r" b="b"/>
              <a:pathLst>
                <a:path w="202" h="4649" extrusionOk="0">
                  <a:moveTo>
                    <a:pt x="1" y="1"/>
                  </a:moveTo>
                  <a:lnTo>
                    <a:pt x="1" y="4649"/>
                  </a:lnTo>
                  <a:lnTo>
                    <a:pt x="202" y="4649"/>
                  </a:lnTo>
                  <a:lnTo>
                    <a:pt x="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63;p45"/>
          <p:cNvGrpSpPr/>
          <p:nvPr/>
        </p:nvGrpSpPr>
        <p:grpSpPr>
          <a:xfrm>
            <a:off x="182205" y="4255620"/>
            <a:ext cx="1243620" cy="599220"/>
            <a:chOff x="6745125" y="3984450"/>
            <a:chExt cx="1036350" cy="499350"/>
          </a:xfrm>
        </p:grpSpPr>
        <p:sp>
          <p:nvSpPr>
            <p:cNvPr id="964" name="Google Shape;964;p45"/>
            <p:cNvSpPr/>
            <p:nvPr/>
          </p:nvSpPr>
          <p:spPr>
            <a:xfrm>
              <a:off x="6789825" y="4321700"/>
              <a:ext cx="963150" cy="53150"/>
            </a:xfrm>
            <a:custGeom>
              <a:avLst/>
              <a:gdLst/>
              <a:ahLst/>
              <a:cxnLst/>
              <a:rect l="l" t="t" r="r" b="b"/>
              <a:pathLst>
                <a:path w="19263" h="1063" extrusionOk="0">
                  <a:moveTo>
                    <a:pt x="1" y="1"/>
                  </a:moveTo>
                  <a:lnTo>
                    <a:pt x="1" y="1062"/>
                  </a:lnTo>
                  <a:lnTo>
                    <a:pt x="19263" y="1062"/>
                  </a:lnTo>
                  <a:lnTo>
                    <a:pt x="19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7078625" y="4260250"/>
              <a:ext cx="702850" cy="54250"/>
            </a:xfrm>
            <a:custGeom>
              <a:avLst/>
              <a:gdLst/>
              <a:ahLst/>
              <a:cxnLst/>
              <a:rect l="l" t="t" r="r" b="b"/>
              <a:pathLst>
                <a:path w="14057" h="1085" extrusionOk="0">
                  <a:moveTo>
                    <a:pt x="1" y="1"/>
                  </a:moveTo>
                  <a:lnTo>
                    <a:pt x="1" y="1085"/>
                  </a:lnTo>
                  <a:lnTo>
                    <a:pt x="14057" y="1085"/>
                  </a:lnTo>
                  <a:lnTo>
                    <a:pt x="14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7078625" y="4017250"/>
              <a:ext cx="43650" cy="296700"/>
            </a:xfrm>
            <a:custGeom>
              <a:avLst/>
              <a:gdLst/>
              <a:ahLst/>
              <a:cxnLst/>
              <a:rect l="l" t="t" r="r" b="b"/>
              <a:pathLst>
                <a:path w="873" h="5934" extrusionOk="0">
                  <a:moveTo>
                    <a:pt x="1" y="1"/>
                  </a:moveTo>
                  <a:lnTo>
                    <a:pt x="1" y="5933"/>
                  </a:lnTo>
                  <a:lnTo>
                    <a:pt x="872" y="5933"/>
                  </a:lnTo>
                  <a:lnTo>
                    <a:pt x="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7080875" y="4262500"/>
              <a:ext cx="41400" cy="50350"/>
            </a:xfrm>
            <a:custGeom>
              <a:avLst/>
              <a:gdLst/>
              <a:ahLst/>
              <a:cxnLst/>
              <a:rect l="l" t="t" r="r" b="b"/>
              <a:pathLst>
                <a:path w="828" h="1007" extrusionOk="0">
                  <a:moveTo>
                    <a:pt x="827" y="1"/>
                  </a:moveTo>
                  <a:lnTo>
                    <a:pt x="827" y="1"/>
                  </a:lnTo>
                  <a:cubicBezTo>
                    <a:pt x="222" y="320"/>
                    <a:pt x="18" y="986"/>
                    <a:pt x="1" y="1006"/>
                  </a:cubicBezTo>
                  <a:lnTo>
                    <a:pt x="1" y="1006"/>
                  </a:lnTo>
                  <a:cubicBezTo>
                    <a:pt x="414" y="715"/>
                    <a:pt x="682" y="347"/>
                    <a:pt x="827" y="1"/>
                  </a:cubicBezTo>
                  <a:close/>
                  <a:moveTo>
                    <a:pt x="1" y="1006"/>
                  </a:moveTo>
                  <a:cubicBezTo>
                    <a:pt x="1" y="1006"/>
                    <a:pt x="1" y="1006"/>
                    <a:pt x="1" y="1006"/>
                  </a:cubicBezTo>
                  <a:cubicBezTo>
                    <a:pt x="1" y="1006"/>
                    <a:pt x="1" y="1006"/>
                    <a:pt x="1" y="1006"/>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7130025" y="4262850"/>
              <a:ext cx="109000" cy="7150"/>
            </a:xfrm>
            <a:custGeom>
              <a:avLst/>
              <a:gdLst/>
              <a:ahLst/>
              <a:cxnLst/>
              <a:rect l="l" t="t" r="r" b="b"/>
              <a:pathLst>
                <a:path w="2180" h="143" extrusionOk="0">
                  <a:moveTo>
                    <a:pt x="1171" y="0"/>
                  </a:moveTo>
                  <a:cubicBezTo>
                    <a:pt x="788" y="0"/>
                    <a:pt x="396" y="15"/>
                    <a:pt x="1" y="38"/>
                  </a:cubicBezTo>
                  <a:cubicBezTo>
                    <a:pt x="8" y="38"/>
                    <a:pt x="507" y="143"/>
                    <a:pt x="1150" y="143"/>
                  </a:cubicBezTo>
                  <a:cubicBezTo>
                    <a:pt x="1472" y="143"/>
                    <a:pt x="1830" y="116"/>
                    <a:pt x="2180" y="38"/>
                  </a:cubicBezTo>
                  <a:cubicBezTo>
                    <a:pt x="1852" y="12"/>
                    <a:pt x="1515" y="0"/>
                    <a:pt x="1171"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7288125" y="4265850"/>
              <a:ext cx="329650" cy="8750"/>
            </a:xfrm>
            <a:custGeom>
              <a:avLst/>
              <a:gdLst/>
              <a:ahLst/>
              <a:cxnLst/>
              <a:rect l="l" t="t" r="r" b="b"/>
              <a:pathLst>
                <a:path w="6593" h="175" extrusionOk="0">
                  <a:moveTo>
                    <a:pt x="3090" y="1"/>
                  </a:moveTo>
                  <a:cubicBezTo>
                    <a:pt x="2114" y="1"/>
                    <a:pt x="1036" y="23"/>
                    <a:pt x="1" y="90"/>
                  </a:cubicBezTo>
                  <a:cubicBezTo>
                    <a:pt x="1" y="90"/>
                    <a:pt x="1287" y="174"/>
                    <a:pt x="3240" y="174"/>
                  </a:cubicBezTo>
                  <a:cubicBezTo>
                    <a:pt x="4217" y="174"/>
                    <a:pt x="5360" y="153"/>
                    <a:pt x="6593" y="90"/>
                  </a:cubicBezTo>
                  <a:cubicBezTo>
                    <a:pt x="6593" y="90"/>
                    <a:pt x="5044" y="1"/>
                    <a:pt x="309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6745125" y="3984450"/>
              <a:ext cx="335250" cy="328950"/>
            </a:xfrm>
            <a:custGeom>
              <a:avLst/>
              <a:gdLst/>
              <a:ahLst/>
              <a:cxnLst/>
              <a:rect l="l" t="t" r="r" b="b"/>
              <a:pathLst>
                <a:path w="6705" h="6579" extrusionOk="0">
                  <a:moveTo>
                    <a:pt x="4636" y="1"/>
                  </a:moveTo>
                  <a:cubicBezTo>
                    <a:pt x="4089" y="1"/>
                    <a:pt x="3534" y="34"/>
                    <a:pt x="2973" y="98"/>
                  </a:cubicBezTo>
                  <a:cubicBezTo>
                    <a:pt x="2615" y="143"/>
                    <a:pt x="2280" y="299"/>
                    <a:pt x="2012" y="545"/>
                  </a:cubicBezTo>
                  <a:cubicBezTo>
                    <a:pt x="1375" y="1148"/>
                    <a:pt x="839" y="1830"/>
                    <a:pt x="392" y="2556"/>
                  </a:cubicBezTo>
                  <a:cubicBezTo>
                    <a:pt x="336" y="2645"/>
                    <a:pt x="291" y="2757"/>
                    <a:pt x="280" y="2858"/>
                  </a:cubicBezTo>
                  <a:cubicBezTo>
                    <a:pt x="57" y="4053"/>
                    <a:pt x="1" y="5282"/>
                    <a:pt x="314" y="6578"/>
                  </a:cubicBezTo>
                  <a:lnTo>
                    <a:pt x="6705" y="6578"/>
                  </a:lnTo>
                  <a:lnTo>
                    <a:pt x="6705" y="176"/>
                  </a:lnTo>
                  <a:cubicBezTo>
                    <a:pt x="6031" y="57"/>
                    <a:pt x="5341" y="1"/>
                    <a:pt x="4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6800425" y="4025100"/>
              <a:ext cx="250900" cy="131300"/>
            </a:xfrm>
            <a:custGeom>
              <a:avLst/>
              <a:gdLst/>
              <a:ahLst/>
              <a:cxnLst/>
              <a:rect l="l" t="t" r="r" b="b"/>
              <a:pathLst>
                <a:path w="5018" h="2626" extrusionOk="0">
                  <a:moveTo>
                    <a:pt x="1956" y="0"/>
                  </a:moveTo>
                  <a:lnTo>
                    <a:pt x="1" y="1821"/>
                  </a:lnTo>
                  <a:lnTo>
                    <a:pt x="1" y="2626"/>
                  </a:lnTo>
                  <a:lnTo>
                    <a:pt x="68" y="2626"/>
                  </a:lnTo>
                  <a:lnTo>
                    <a:pt x="5018" y="56"/>
                  </a:lnTo>
                  <a:lnTo>
                    <a:pt x="5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6803775" y="4027850"/>
              <a:ext cx="247550" cy="222400"/>
            </a:xfrm>
            <a:custGeom>
              <a:avLst/>
              <a:gdLst/>
              <a:ahLst/>
              <a:cxnLst/>
              <a:rect l="l" t="t" r="r" b="b"/>
              <a:pathLst>
                <a:path w="4951" h="4448" extrusionOk="0">
                  <a:moveTo>
                    <a:pt x="4895" y="1"/>
                  </a:moveTo>
                  <a:lnTo>
                    <a:pt x="1" y="4358"/>
                  </a:lnTo>
                  <a:lnTo>
                    <a:pt x="1" y="4448"/>
                  </a:lnTo>
                  <a:lnTo>
                    <a:pt x="4951" y="4448"/>
                  </a:lnTo>
                  <a:lnTo>
                    <a:pt x="495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6803775" y="4027850"/>
              <a:ext cx="244750" cy="217950"/>
            </a:xfrm>
            <a:custGeom>
              <a:avLst/>
              <a:gdLst/>
              <a:ahLst/>
              <a:cxnLst/>
              <a:rect l="l" t="t" r="r" b="b"/>
              <a:pathLst>
                <a:path w="4895" h="4359" extrusionOk="0">
                  <a:moveTo>
                    <a:pt x="1889" y="1"/>
                  </a:moveTo>
                  <a:lnTo>
                    <a:pt x="1" y="1777"/>
                  </a:lnTo>
                  <a:lnTo>
                    <a:pt x="1" y="4358"/>
                  </a:lnTo>
                  <a:lnTo>
                    <a:pt x="4895" y="4358"/>
                  </a:lnTo>
                  <a:lnTo>
                    <a:pt x="4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6803775" y="4027850"/>
              <a:ext cx="244750" cy="128550"/>
            </a:xfrm>
            <a:custGeom>
              <a:avLst/>
              <a:gdLst/>
              <a:ahLst/>
              <a:cxnLst/>
              <a:rect l="l" t="t" r="r" b="b"/>
              <a:pathLst>
                <a:path w="4895" h="2571" extrusionOk="0">
                  <a:moveTo>
                    <a:pt x="1889" y="1"/>
                  </a:moveTo>
                  <a:lnTo>
                    <a:pt x="1610" y="269"/>
                  </a:lnTo>
                  <a:lnTo>
                    <a:pt x="1230" y="615"/>
                  </a:lnTo>
                  <a:lnTo>
                    <a:pt x="504" y="1297"/>
                  </a:lnTo>
                  <a:lnTo>
                    <a:pt x="1" y="1777"/>
                  </a:lnTo>
                  <a:lnTo>
                    <a:pt x="1" y="2571"/>
                  </a:lnTo>
                  <a:lnTo>
                    <a:pt x="4895" y="2571"/>
                  </a:lnTo>
                  <a:lnTo>
                    <a:pt x="48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6884225" y="4027850"/>
              <a:ext cx="164300" cy="128550"/>
            </a:xfrm>
            <a:custGeom>
              <a:avLst/>
              <a:gdLst/>
              <a:ahLst/>
              <a:cxnLst/>
              <a:rect l="l" t="t" r="r" b="b"/>
              <a:pathLst>
                <a:path w="3286" h="2571" extrusionOk="0">
                  <a:moveTo>
                    <a:pt x="280" y="1"/>
                  </a:moveTo>
                  <a:lnTo>
                    <a:pt x="1" y="269"/>
                  </a:lnTo>
                  <a:lnTo>
                    <a:pt x="2302" y="2571"/>
                  </a:lnTo>
                  <a:lnTo>
                    <a:pt x="3286" y="2571"/>
                  </a:lnTo>
                  <a:lnTo>
                    <a:pt x="3286" y="2124"/>
                  </a:lnTo>
                  <a:lnTo>
                    <a:pt x="116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6828925" y="4058600"/>
              <a:ext cx="134150" cy="97800"/>
            </a:xfrm>
            <a:custGeom>
              <a:avLst/>
              <a:gdLst/>
              <a:ahLst/>
              <a:cxnLst/>
              <a:rect l="l" t="t" r="r" b="b"/>
              <a:pathLst>
                <a:path w="2683" h="1956" extrusionOk="0">
                  <a:moveTo>
                    <a:pt x="727" y="0"/>
                  </a:moveTo>
                  <a:lnTo>
                    <a:pt x="1" y="682"/>
                  </a:lnTo>
                  <a:lnTo>
                    <a:pt x="1263" y="1956"/>
                  </a:lnTo>
                  <a:lnTo>
                    <a:pt x="2682" y="1956"/>
                  </a:lnTo>
                  <a:lnTo>
                    <a:pt x="72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6828925" y="4158450"/>
              <a:ext cx="197250" cy="4800"/>
            </a:xfrm>
            <a:custGeom>
              <a:avLst/>
              <a:gdLst/>
              <a:ahLst/>
              <a:cxnLst/>
              <a:rect l="l" t="t" r="r" b="b"/>
              <a:pathLst>
                <a:path w="3945" h="96" extrusionOk="0">
                  <a:moveTo>
                    <a:pt x="2041" y="1"/>
                  </a:moveTo>
                  <a:cubicBezTo>
                    <a:pt x="1457" y="1"/>
                    <a:pt x="764" y="18"/>
                    <a:pt x="1" y="70"/>
                  </a:cubicBezTo>
                  <a:cubicBezTo>
                    <a:pt x="1" y="70"/>
                    <a:pt x="398" y="95"/>
                    <a:pt x="1567" y="95"/>
                  </a:cubicBezTo>
                  <a:cubicBezTo>
                    <a:pt x="2151" y="95"/>
                    <a:pt x="2928" y="89"/>
                    <a:pt x="3945" y="70"/>
                  </a:cubicBezTo>
                  <a:cubicBezTo>
                    <a:pt x="3945" y="70"/>
                    <a:pt x="3210" y="1"/>
                    <a:pt x="2041"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7007125" y="4182050"/>
              <a:ext cx="31350" cy="10650"/>
            </a:xfrm>
            <a:custGeom>
              <a:avLst/>
              <a:gdLst/>
              <a:ahLst/>
              <a:cxnLst/>
              <a:rect l="l" t="t" r="r" b="b"/>
              <a:pathLst>
                <a:path w="627" h="213" extrusionOk="0">
                  <a:moveTo>
                    <a:pt x="1" y="1"/>
                  </a:moveTo>
                  <a:lnTo>
                    <a:pt x="1" y="213"/>
                  </a:lnTo>
                  <a:lnTo>
                    <a:pt x="627" y="213"/>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7009925" y="4184300"/>
              <a:ext cx="26300" cy="5650"/>
            </a:xfrm>
            <a:custGeom>
              <a:avLst/>
              <a:gdLst/>
              <a:ahLst/>
              <a:cxnLst/>
              <a:rect l="l" t="t" r="r" b="b"/>
              <a:pathLst>
                <a:path w="526" h="113" extrusionOk="0">
                  <a:moveTo>
                    <a:pt x="1" y="0"/>
                  </a:moveTo>
                  <a:lnTo>
                    <a:pt x="1" y="112"/>
                  </a:lnTo>
                  <a:lnTo>
                    <a:pt x="526" y="112"/>
                  </a:lnTo>
                  <a:lnTo>
                    <a:pt x="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6751825" y="4313350"/>
              <a:ext cx="1012900" cy="80500"/>
            </a:xfrm>
            <a:custGeom>
              <a:avLst/>
              <a:gdLst/>
              <a:ahLst/>
              <a:cxnLst/>
              <a:rect l="l" t="t" r="r" b="b"/>
              <a:pathLst>
                <a:path w="20258" h="1610" extrusionOk="0">
                  <a:moveTo>
                    <a:pt x="180" y="0"/>
                  </a:moveTo>
                  <a:cubicBezTo>
                    <a:pt x="12" y="391"/>
                    <a:pt x="1" y="838"/>
                    <a:pt x="68" y="1319"/>
                  </a:cubicBezTo>
                  <a:cubicBezTo>
                    <a:pt x="101" y="1486"/>
                    <a:pt x="258" y="1609"/>
                    <a:pt x="437" y="1609"/>
                  </a:cubicBezTo>
                  <a:lnTo>
                    <a:pt x="1353" y="1609"/>
                  </a:lnTo>
                  <a:cubicBezTo>
                    <a:pt x="1520" y="861"/>
                    <a:pt x="2191" y="302"/>
                    <a:pt x="2984" y="302"/>
                  </a:cubicBezTo>
                  <a:cubicBezTo>
                    <a:pt x="3788" y="302"/>
                    <a:pt x="4459" y="861"/>
                    <a:pt x="4615" y="1609"/>
                  </a:cubicBezTo>
                  <a:lnTo>
                    <a:pt x="11911" y="1609"/>
                  </a:lnTo>
                  <a:cubicBezTo>
                    <a:pt x="12079" y="861"/>
                    <a:pt x="12749" y="302"/>
                    <a:pt x="13542" y="302"/>
                  </a:cubicBezTo>
                  <a:cubicBezTo>
                    <a:pt x="14347" y="302"/>
                    <a:pt x="15017" y="861"/>
                    <a:pt x="15174" y="1609"/>
                  </a:cubicBezTo>
                  <a:lnTo>
                    <a:pt x="15710" y="1609"/>
                  </a:lnTo>
                  <a:cubicBezTo>
                    <a:pt x="15878" y="861"/>
                    <a:pt x="16548" y="302"/>
                    <a:pt x="17341" y="302"/>
                  </a:cubicBezTo>
                  <a:cubicBezTo>
                    <a:pt x="18146" y="302"/>
                    <a:pt x="18827" y="861"/>
                    <a:pt x="18973" y="1609"/>
                  </a:cubicBezTo>
                  <a:lnTo>
                    <a:pt x="19989" y="1609"/>
                  </a:lnTo>
                  <a:cubicBezTo>
                    <a:pt x="20146" y="1609"/>
                    <a:pt x="20257" y="1486"/>
                    <a:pt x="20257" y="1341"/>
                  </a:cubicBezTo>
                  <a:lnTo>
                    <a:pt x="20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6828925" y="4340150"/>
              <a:ext cx="144200" cy="143650"/>
            </a:xfrm>
            <a:custGeom>
              <a:avLst/>
              <a:gdLst/>
              <a:ahLst/>
              <a:cxnLst/>
              <a:rect l="l" t="t" r="r" b="b"/>
              <a:pathLst>
                <a:path w="2884" h="2873" extrusionOk="0">
                  <a:moveTo>
                    <a:pt x="1442" y="1"/>
                  </a:moveTo>
                  <a:cubicBezTo>
                    <a:pt x="649" y="1"/>
                    <a:pt x="1" y="637"/>
                    <a:pt x="1" y="1442"/>
                  </a:cubicBezTo>
                  <a:cubicBezTo>
                    <a:pt x="1" y="2235"/>
                    <a:pt x="649" y="2872"/>
                    <a:pt x="1442" y="2872"/>
                  </a:cubicBezTo>
                  <a:cubicBezTo>
                    <a:pt x="2235" y="2872"/>
                    <a:pt x="2883" y="2235"/>
                    <a:pt x="2883" y="1442"/>
                  </a:cubicBezTo>
                  <a:cubicBezTo>
                    <a:pt x="2883" y="637"/>
                    <a:pt x="2235"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6870275" y="4381500"/>
              <a:ext cx="62050" cy="61500"/>
            </a:xfrm>
            <a:custGeom>
              <a:avLst/>
              <a:gdLst/>
              <a:ahLst/>
              <a:cxnLst/>
              <a:rect l="l" t="t" r="r" b="b"/>
              <a:pathLst>
                <a:path w="1241" h="1230" extrusionOk="0">
                  <a:moveTo>
                    <a:pt x="626" y="0"/>
                  </a:moveTo>
                  <a:cubicBezTo>
                    <a:pt x="380" y="0"/>
                    <a:pt x="157" y="146"/>
                    <a:pt x="56" y="369"/>
                  </a:cubicBezTo>
                  <a:cubicBezTo>
                    <a:pt x="12" y="447"/>
                    <a:pt x="0" y="526"/>
                    <a:pt x="0" y="615"/>
                  </a:cubicBezTo>
                  <a:cubicBezTo>
                    <a:pt x="0" y="950"/>
                    <a:pt x="280" y="1229"/>
                    <a:pt x="615" y="1229"/>
                  </a:cubicBezTo>
                  <a:cubicBezTo>
                    <a:pt x="827" y="1229"/>
                    <a:pt x="1006" y="1129"/>
                    <a:pt x="1118" y="972"/>
                  </a:cubicBezTo>
                  <a:cubicBezTo>
                    <a:pt x="1185" y="872"/>
                    <a:pt x="1241" y="749"/>
                    <a:pt x="1241" y="615"/>
                  </a:cubicBezTo>
                  <a:cubicBezTo>
                    <a:pt x="1241" y="280"/>
                    <a:pt x="961"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6901575" y="4393250"/>
              <a:ext cx="18450" cy="12300"/>
            </a:xfrm>
            <a:custGeom>
              <a:avLst/>
              <a:gdLst/>
              <a:ahLst/>
              <a:cxnLst/>
              <a:rect l="l" t="t" r="r" b="b"/>
              <a:pathLst>
                <a:path w="369" h="246" extrusionOk="0">
                  <a:moveTo>
                    <a:pt x="190" y="0"/>
                  </a:moveTo>
                  <a:cubicBezTo>
                    <a:pt x="90" y="0"/>
                    <a:pt x="0" y="56"/>
                    <a:pt x="0" y="123"/>
                  </a:cubicBezTo>
                  <a:cubicBezTo>
                    <a:pt x="0" y="190"/>
                    <a:pt x="90" y="246"/>
                    <a:pt x="190" y="246"/>
                  </a:cubicBezTo>
                  <a:cubicBezTo>
                    <a:pt x="279" y="246"/>
                    <a:pt x="369" y="190"/>
                    <a:pt x="369" y="123"/>
                  </a:cubicBezTo>
                  <a:cubicBezTo>
                    <a:pt x="369" y="56"/>
                    <a:pt x="279" y="0"/>
                    <a:pt x="19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6830075" y="4342950"/>
              <a:ext cx="136900" cy="136100"/>
            </a:xfrm>
            <a:custGeom>
              <a:avLst/>
              <a:gdLst/>
              <a:ahLst/>
              <a:cxnLst/>
              <a:rect l="l" t="t" r="r" b="b"/>
              <a:pathLst>
                <a:path w="2738" h="2722" extrusionOk="0">
                  <a:moveTo>
                    <a:pt x="1408" y="0"/>
                  </a:moveTo>
                  <a:cubicBezTo>
                    <a:pt x="1341" y="0"/>
                    <a:pt x="1285" y="0"/>
                    <a:pt x="1229" y="12"/>
                  </a:cubicBezTo>
                  <a:cubicBezTo>
                    <a:pt x="1095" y="23"/>
                    <a:pt x="972" y="68"/>
                    <a:pt x="860" y="112"/>
                  </a:cubicBezTo>
                  <a:cubicBezTo>
                    <a:pt x="737" y="146"/>
                    <a:pt x="626" y="224"/>
                    <a:pt x="525" y="302"/>
                  </a:cubicBezTo>
                  <a:cubicBezTo>
                    <a:pt x="425" y="392"/>
                    <a:pt x="346" y="492"/>
                    <a:pt x="257" y="604"/>
                  </a:cubicBezTo>
                  <a:cubicBezTo>
                    <a:pt x="101" y="827"/>
                    <a:pt x="22" y="1084"/>
                    <a:pt x="22" y="1364"/>
                  </a:cubicBezTo>
                  <a:cubicBezTo>
                    <a:pt x="0" y="1364"/>
                    <a:pt x="67" y="1777"/>
                    <a:pt x="78" y="1777"/>
                  </a:cubicBezTo>
                  <a:cubicBezTo>
                    <a:pt x="123" y="1900"/>
                    <a:pt x="179" y="2023"/>
                    <a:pt x="257" y="2135"/>
                  </a:cubicBezTo>
                  <a:cubicBezTo>
                    <a:pt x="324" y="2246"/>
                    <a:pt x="425" y="2347"/>
                    <a:pt x="525" y="2425"/>
                  </a:cubicBezTo>
                  <a:cubicBezTo>
                    <a:pt x="637" y="2514"/>
                    <a:pt x="749" y="2581"/>
                    <a:pt x="860" y="2626"/>
                  </a:cubicBezTo>
                  <a:cubicBezTo>
                    <a:pt x="1019" y="2694"/>
                    <a:pt x="1188" y="2721"/>
                    <a:pt x="1350" y="2721"/>
                  </a:cubicBezTo>
                  <a:cubicBezTo>
                    <a:pt x="1428" y="2721"/>
                    <a:pt x="1503" y="2715"/>
                    <a:pt x="1575" y="2704"/>
                  </a:cubicBezTo>
                  <a:cubicBezTo>
                    <a:pt x="1799" y="2660"/>
                    <a:pt x="2011" y="2581"/>
                    <a:pt x="2156" y="2470"/>
                  </a:cubicBezTo>
                  <a:cubicBezTo>
                    <a:pt x="2480" y="2246"/>
                    <a:pt x="2637" y="1922"/>
                    <a:pt x="2693" y="1721"/>
                  </a:cubicBezTo>
                  <a:cubicBezTo>
                    <a:pt x="2715" y="1621"/>
                    <a:pt x="2737" y="1520"/>
                    <a:pt x="2737" y="1464"/>
                  </a:cubicBezTo>
                  <a:lnTo>
                    <a:pt x="2737" y="1453"/>
                  </a:lnTo>
                  <a:cubicBezTo>
                    <a:pt x="2737" y="1509"/>
                    <a:pt x="2715" y="1587"/>
                    <a:pt x="2693" y="1699"/>
                  </a:cubicBezTo>
                  <a:cubicBezTo>
                    <a:pt x="2659" y="1810"/>
                    <a:pt x="2603" y="1933"/>
                    <a:pt x="2525" y="2067"/>
                  </a:cubicBezTo>
                  <a:cubicBezTo>
                    <a:pt x="2425" y="2190"/>
                    <a:pt x="2313" y="2324"/>
                    <a:pt x="2145" y="2425"/>
                  </a:cubicBezTo>
                  <a:cubicBezTo>
                    <a:pt x="1978" y="2537"/>
                    <a:pt x="1788" y="2604"/>
                    <a:pt x="1575" y="2626"/>
                  </a:cubicBezTo>
                  <a:cubicBezTo>
                    <a:pt x="1553" y="2627"/>
                    <a:pt x="1531" y="2628"/>
                    <a:pt x="1508" y="2628"/>
                  </a:cubicBezTo>
                  <a:cubicBezTo>
                    <a:pt x="1307" y="2628"/>
                    <a:pt x="1107" y="2583"/>
                    <a:pt x="916" y="2492"/>
                  </a:cubicBezTo>
                  <a:cubicBezTo>
                    <a:pt x="704" y="2403"/>
                    <a:pt x="525" y="2235"/>
                    <a:pt x="402" y="2034"/>
                  </a:cubicBezTo>
                  <a:cubicBezTo>
                    <a:pt x="324" y="1945"/>
                    <a:pt x="291" y="1822"/>
                    <a:pt x="246" y="1721"/>
                  </a:cubicBezTo>
                  <a:cubicBezTo>
                    <a:pt x="201" y="1587"/>
                    <a:pt x="190" y="1475"/>
                    <a:pt x="190" y="1352"/>
                  </a:cubicBezTo>
                  <a:cubicBezTo>
                    <a:pt x="201" y="1241"/>
                    <a:pt x="223" y="1118"/>
                    <a:pt x="246" y="1006"/>
                  </a:cubicBezTo>
                  <a:cubicBezTo>
                    <a:pt x="291" y="894"/>
                    <a:pt x="324" y="783"/>
                    <a:pt x="402" y="682"/>
                  </a:cubicBezTo>
                  <a:cubicBezTo>
                    <a:pt x="525" y="492"/>
                    <a:pt x="704" y="324"/>
                    <a:pt x="916" y="224"/>
                  </a:cubicBezTo>
                  <a:cubicBezTo>
                    <a:pt x="1017" y="179"/>
                    <a:pt x="1128" y="135"/>
                    <a:pt x="1240" y="123"/>
                  </a:cubicBezTo>
                  <a:cubicBezTo>
                    <a:pt x="1296" y="112"/>
                    <a:pt x="1352" y="112"/>
                    <a:pt x="1408" y="112"/>
                  </a:cubicBezTo>
                  <a:lnTo>
                    <a:pt x="1575" y="112"/>
                  </a:lnTo>
                  <a:cubicBezTo>
                    <a:pt x="1788" y="135"/>
                    <a:pt x="1978" y="202"/>
                    <a:pt x="2145" y="302"/>
                  </a:cubicBezTo>
                  <a:cubicBezTo>
                    <a:pt x="2313" y="403"/>
                    <a:pt x="2436" y="548"/>
                    <a:pt x="2525" y="671"/>
                  </a:cubicBezTo>
                  <a:cubicBezTo>
                    <a:pt x="2603" y="794"/>
                    <a:pt x="2659" y="917"/>
                    <a:pt x="2693" y="1028"/>
                  </a:cubicBezTo>
                  <a:cubicBezTo>
                    <a:pt x="2715" y="1129"/>
                    <a:pt x="2737" y="1230"/>
                    <a:pt x="2737" y="1285"/>
                  </a:cubicBezTo>
                  <a:lnTo>
                    <a:pt x="2737" y="1252"/>
                  </a:lnTo>
                  <a:cubicBezTo>
                    <a:pt x="2737" y="1196"/>
                    <a:pt x="2715" y="1118"/>
                    <a:pt x="2693" y="1006"/>
                  </a:cubicBezTo>
                  <a:cubicBezTo>
                    <a:pt x="2637" y="794"/>
                    <a:pt x="2480" y="492"/>
                    <a:pt x="2156" y="246"/>
                  </a:cubicBezTo>
                  <a:cubicBezTo>
                    <a:pt x="2000" y="135"/>
                    <a:pt x="1799" y="45"/>
                    <a:pt x="1575" y="12"/>
                  </a:cubicBezTo>
                  <a:cubicBezTo>
                    <a:pt x="1520" y="0"/>
                    <a:pt x="1464" y="0"/>
                    <a:pt x="1408"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6870275" y="4399350"/>
              <a:ext cx="55900" cy="43650"/>
            </a:xfrm>
            <a:custGeom>
              <a:avLst/>
              <a:gdLst/>
              <a:ahLst/>
              <a:cxnLst/>
              <a:rect l="l" t="t" r="r" b="b"/>
              <a:pathLst>
                <a:path w="1118" h="873" extrusionOk="0">
                  <a:moveTo>
                    <a:pt x="45" y="1"/>
                  </a:moveTo>
                  <a:cubicBezTo>
                    <a:pt x="12" y="90"/>
                    <a:pt x="0" y="169"/>
                    <a:pt x="0" y="258"/>
                  </a:cubicBezTo>
                  <a:cubicBezTo>
                    <a:pt x="0" y="593"/>
                    <a:pt x="280" y="872"/>
                    <a:pt x="615" y="872"/>
                  </a:cubicBezTo>
                  <a:cubicBezTo>
                    <a:pt x="827" y="872"/>
                    <a:pt x="1006" y="772"/>
                    <a:pt x="1118" y="615"/>
                  </a:cubicBezTo>
                  <a:lnTo>
                    <a:pt x="1118" y="615"/>
                  </a:lnTo>
                  <a:cubicBezTo>
                    <a:pt x="1062" y="622"/>
                    <a:pt x="1008" y="626"/>
                    <a:pt x="955" y="626"/>
                  </a:cubicBezTo>
                  <a:cubicBezTo>
                    <a:pt x="753" y="626"/>
                    <a:pt x="571" y="574"/>
                    <a:pt x="403" y="459"/>
                  </a:cubicBezTo>
                  <a:cubicBezTo>
                    <a:pt x="235" y="336"/>
                    <a:pt x="123"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357975" y="4340150"/>
              <a:ext cx="143600" cy="143650"/>
            </a:xfrm>
            <a:custGeom>
              <a:avLst/>
              <a:gdLst/>
              <a:ahLst/>
              <a:cxnLst/>
              <a:rect l="l" t="t" r="r" b="b"/>
              <a:pathLst>
                <a:path w="2872" h="2873" extrusionOk="0">
                  <a:moveTo>
                    <a:pt x="1431" y="1"/>
                  </a:moveTo>
                  <a:cubicBezTo>
                    <a:pt x="637" y="1"/>
                    <a:pt x="1" y="637"/>
                    <a:pt x="1" y="1442"/>
                  </a:cubicBezTo>
                  <a:cubicBezTo>
                    <a:pt x="1" y="2235"/>
                    <a:pt x="637" y="2872"/>
                    <a:pt x="1431" y="2872"/>
                  </a:cubicBezTo>
                  <a:cubicBezTo>
                    <a:pt x="2235" y="2872"/>
                    <a:pt x="2872" y="2235"/>
                    <a:pt x="2872" y="1442"/>
                  </a:cubicBezTo>
                  <a:cubicBezTo>
                    <a:pt x="2872" y="637"/>
                    <a:pt x="2235" y="1"/>
                    <a:pt x="1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398775" y="4381500"/>
              <a:ext cx="62600" cy="61500"/>
            </a:xfrm>
            <a:custGeom>
              <a:avLst/>
              <a:gdLst/>
              <a:ahLst/>
              <a:cxnLst/>
              <a:rect l="l" t="t" r="r" b="b"/>
              <a:pathLst>
                <a:path w="1252" h="1230" extrusionOk="0">
                  <a:moveTo>
                    <a:pt x="637" y="0"/>
                  </a:moveTo>
                  <a:cubicBezTo>
                    <a:pt x="380" y="0"/>
                    <a:pt x="157" y="146"/>
                    <a:pt x="56" y="369"/>
                  </a:cubicBezTo>
                  <a:cubicBezTo>
                    <a:pt x="22" y="447"/>
                    <a:pt x="0" y="526"/>
                    <a:pt x="0" y="615"/>
                  </a:cubicBezTo>
                  <a:cubicBezTo>
                    <a:pt x="0" y="950"/>
                    <a:pt x="279" y="1229"/>
                    <a:pt x="615" y="1229"/>
                  </a:cubicBezTo>
                  <a:cubicBezTo>
                    <a:pt x="827" y="1229"/>
                    <a:pt x="1006" y="1129"/>
                    <a:pt x="1117" y="972"/>
                  </a:cubicBezTo>
                  <a:cubicBezTo>
                    <a:pt x="1196" y="872"/>
                    <a:pt x="1252" y="749"/>
                    <a:pt x="1252" y="615"/>
                  </a:cubicBezTo>
                  <a:cubicBezTo>
                    <a:pt x="1252" y="280"/>
                    <a:pt x="972"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431175" y="4393250"/>
              <a:ext cx="17900" cy="12300"/>
            </a:xfrm>
            <a:custGeom>
              <a:avLst/>
              <a:gdLst/>
              <a:ahLst/>
              <a:cxnLst/>
              <a:rect l="l" t="t" r="r" b="b"/>
              <a:pathLst>
                <a:path w="358" h="246" extrusionOk="0">
                  <a:moveTo>
                    <a:pt x="179" y="0"/>
                  </a:moveTo>
                  <a:cubicBezTo>
                    <a:pt x="78" y="0"/>
                    <a:pt x="0" y="56"/>
                    <a:pt x="0" y="123"/>
                  </a:cubicBezTo>
                  <a:cubicBezTo>
                    <a:pt x="0" y="190"/>
                    <a:pt x="78" y="246"/>
                    <a:pt x="179" y="246"/>
                  </a:cubicBezTo>
                  <a:cubicBezTo>
                    <a:pt x="279" y="246"/>
                    <a:pt x="358" y="190"/>
                    <a:pt x="358" y="123"/>
                  </a:cubicBezTo>
                  <a:cubicBezTo>
                    <a:pt x="358" y="56"/>
                    <a:pt x="279" y="0"/>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359675" y="4342950"/>
              <a:ext cx="135800" cy="136100"/>
            </a:xfrm>
            <a:custGeom>
              <a:avLst/>
              <a:gdLst/>
              <a:ahLst/>
              <a:cxnLst/>
              <a:rect l="l" t="t" r="r" b="b"/>
              <a:pathLst>
                <a:path w="2716" h="2722" extrusionOk="0">
                  <a:moveTo>
                    <a:pt x="1385" y="0"/>
                  </a:moveTo>
                  <a:cubicBezTo>
                    <a:pt x="1318" y="0"/>
                    <a:pt x="1263" y="0"/>
                    <a:pt x="1207" y="12"/>
                  </a:cubicBezTo>
                  <a:cubicBezTo>
                    <a:pt x="1084" y="23"/>
                    <a:pt x="950" y="68"/>
                    <a:pt x="838" y="112"/>
                  </a:cubicBezTo>
                  <a:cubicBezTo>
                    <a:pt x="715" y="146"/>
                    <a:pt x="603" y="224"/>
                    <a:pt x="503" y="302"/>
                  </a:cubicBezTo>
                  <a:cubicBezTo>
                    <a:pt x="413" y="392"/>
                    <a:pt x="324" y="492"/>
                    <a:pt x="246" y="604"/>
                  </a:cubicBezTo>
                  <a:cubicBezTo>
                    <a:pt x="89" y="827"/>
                    <a:pt x="0" y="1084"/>
                    <a:pt x="0" y="1364"/>
                  </a:cubicBezTo>
                  <a:cubicBezTo>
                    <a:pt x="0" y="1498"/>
                    <a:pt x="22" y="1643"/>
                    <a:pt x="56" y="1777"/>
                  </a:cubicBezTo>
                  <a:cubicBezTo>
                    <a:pt x="101" y="1900"/>
                    <a:pt x="168" y="2023"/>
                    <a:pt x="246" y="2135"/>
                  </a:cubicBezTo>
                  <a:cubicBezTo>
                    <a:pt x="313" y="2246"/>
                    <a:pt x="413" y="2347"/>
                    <a:pt x="503" y="2425"/>
                  </a:cubicBezTo>
                  <a:cubicBezTo>
                    <a:pt x="615" y="2514"/>
                    <a:pt x="726" y="2581"/>
                    <a:pt x="838" y="2626"/>
                  </a:cubicBezTo>
                  <a:cubicBezTo>
                    <a:pt x="1004" y="2694"/>
                    <a:pt x="1171" y="2721"/>
                    <a:pt x="1330" y="2721"/>
                  </a:cubicBezTo>
                  <a:cubicBezTo>
                    <a:pt x="1406" y="2721"/>
                    <a:pt x="1481" y="2715"/>
                    <a:pt x="1553" y="2704"/>
                  </a:cubicBezTo>
                  <a:cubicBezTo>
                    <a:pt x="1777" y="2660"/>
                    <a:pt x="1989" y="2581"/>
                    <a:pt x="2145" y="2470"/>
                  </a:cubicBezTo>
                  <a:cubicBezTo>
                    <a:pt x="2458" y="2246"/>
                    <a:pt x="2615" y="1922"/>
                    <a:pt x="2670" y="1721"/>
                  </a:cubicBezTo>
                  <a:cubicBezTo>
                    <a:pt x="2704" y="1621"/>
                    <a:pt x="2715" y="1520"/>
                    <a:pt x="2715" y="1464"/>
                  </a:cubicBezTo>
                  <a:lnTo>
                    <a:pt x="2715" y="1431"/>
                  </a:lnTo>
                  <a:cubicBezTo>
                    <a:pt x="2715" y="1486"/>
                    <a:pt x="2704" y="1576"/>
                    <a:pt x="2670" y="1688"/>
                  </a:cubicBezTo>
                  <a:cubicBezTo>
                    <a:pt x="2648" y="1799"/>
                    <a:pt x="2581" y="1922"/>
                    <a:pt x="2503" y="2045"/>
                  </a:cubicBezTo>
                  <a:cubicBezTo>
                    <a:pt x="2402" y="2179"/>
                    <a:pt x="2290" y="2313"/>
                    <a:pt x="2123" y="2414"/>
                  </a:cubicBezTo>
                  <a:cubicBezTo>
                    <a:pt x="1955" y="2526"/>
                    <a:pt x="1765" y="2593"/>
                    <a:pt x="1553" y="2604"/>
                  </a:cubicBezTo>
                  <a:cubicBezTo>
                    <a:pt x="1515" y="2608"/>
                    <a:pt x="1478" y="2609"/>
                    <a:pt x="1440" y="2609"/>
                  </a:cubicBezTo>
                  <a:cubicBezTo>
                    <a:pt x="1254" y="2609"/>
                    <a:pt x="1070" y="2564"/>
                    <a:pt x="894" y="2481"/>
                  </a:cubicBezTo>
                  <a:cubicBezTo>
                    <a:pt x="693" y="2380"/>
                    <a:pt x="503" y="2213"/>
                    <a:pt x="380" y="2023"/>
                  </a:cubicBezTo>
                  <a:cubicBezTo>
                    <a:pt x="313" y="1922"/>
                    <a:pt x="268" y="1810"/>
                    <a:pt x="223" y="1699"/>
                  </a:cubicBezTo>
                  <a:cubicBezTo>
                    <a:pt x="179" y="1587"/>
                    <a:pt x="168" y="1475"/>
                    <a:pt x="168" y="1352"/>
                  </a:cubicBezTo>
                  <a:cubicBezTo>
                    <a:pt x="190" y="1241"/>
                    <a:pt x="201" y="1118"/>
                    <a:pt x="223" y="1006"/>
                  </a:cubicBezTo>
                  <a:cubicBezTo>
                    <a:pt x="268" y="894"/>
                    <a:pt x="313" y="783"/>
                    <a:pt x="380" y="682"/>
                  </a:cubicBezTo>
                  <a:cubicBezTo>
                    <a:pt x="503" y="492"/>
                    <a:pt x="693" y="324"/>
                    <a:pt x="894" y="224"/>
                  </a:cubicBezTo>
                  <a:cubicBezTo>
                    <a:pt x="994" y="179"/>
                    <a:pt x="1106" y="135"/>
                    <a:pt x="1218" y="123"/>
                  </a:cubicBezTo>
                  <a:cubicBezTo>
                    <a:pt x="1274" y="112"/>
                    <a:pt x="1330" y="112"/>
                    <a:pt x="1385" y="112"/>
                  </a:cubicBezTo>
                  <a:lnTo>
                    <a:pt x="1553" y="112"/>
                  </a:lnTo>
                  <a:cubicBezTo>
                    <a:pt x="1765" y="135"/>
                    <a:pt x="1955" y="202"/>
                    <a:pt x="2123" y="302"/>
                  </a:cubicBezTo>
                  <a:cubicBezTo>
                    <a:pt x="2290" y="403"/>
                    <a:pt x="2425" y="548"/>
                    <a:pt x="2503" y="671"/>
                  </a:cubicBezTo>
                  <a:cubicBezTo>
                    <a:pt x="2592" y="794"/>
                    <a:pt x="2648" y="917"/>
                    <a:pt x="2670" y="1028"/>
                  </a:cubicBezTo>
                  <a:cubicBezTo>
                    <a:pt x="2704" y="1129"/>
                    <a:pt x="2715" y="1230"/>
                    <a:pt x="2715" y="1285"/>
                  </a:cubicBezTo>
                  <a:lnTo>
                    <a:pt x="2715" y="1252"/>
                  </a:lnTo>
                  <a:cubicBezTo>
                    <a:pt x="2715" y="1196"/>
                    <a:pt x="2704" y="1118"/>
                    <a:pt x="2670" y="1006"/>
                  </a:cubicBezTo>
                  <a:cubicBezTo>
                    <a:pt x="2615" y="794"/>
                    <a:pt x="2458" y="492"/>
                    <a:pt x="2145" y="246"/>
                  </a:cubicBezTo>
                  <a:cubicBezTo>
                    <a:pt x="1989" y="135"/>
                    <a:pt x="1777" y="45"/>
                    <a:pt x="1553" y="12"/>
                  </a:cubicBezTo>
                  <a:cubicBezTo>
                    <a:pt x="1497" y="0"/>
                    <a:pt x="1441" y="0"/>
                    <a:pt x="138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398775" y="4399350"/>
              <a:ext cx="55900" cy="43650"/>
            </a:xfrm>
            <a:custGeom>
              <a:avLst/>
              <a:gdLst/>
              <a:ahLst/>
              <a:cxnLst/>
              <a:rect l="l" t="t" r="r" b="b"/>
              <a:pathLst>
                <a:path w="1118" h="873" extrusionOk="0">
                  <a:moveTo>
                    <a:pt x="45" y="1"/>
                  </a:moveTo>
                  <a:cubicBezTo>
                    <a:pt x="22" y="90"/>
                    <a:pt x="0" y="169"/>
                    <a:pt x="0" y="258"/>
                  </a:cubicBezTo>
                  <a:cubicBezTo>
                    <a:pt x="0" y="593"/>
                    <a:pt x="279" y="872"/>
                    <a:pt x="615" y="872"/>
                  </a:cubicBezTo>
                  <a:cubicBezTo>
                    <a:pt x="827" y="872"/>
                    <a:pt x="1006" y="772"/>
                    <a:pt x="1117" y="615"/>
                  </a:cubicBezTo>
                  <a:lnTo>
                    <a:pt x="1117" y="615"/>
                  </a:lnTo>
                  <a:cubicBezTo>
                    <a:pt x="1064" y="622"/>
                    <a:pt x="1011" y="626"/>
                    <a:pt x="959" y="626"/>
                  </a:cubicBezTo>
                  <a:cubicBezTo>
                    <a:pt x="760" y="626"/>
                    <a:pt x="573" y="574"/>
                    <a:pt x="414" y="459"/>
                  </a:cubicBezTo>
                  <a:cubicBezTo>
                    <a:pt x="246" y="336"/>
                    <a:pt x="13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46775" y="4340150"/>
              <a:ext cx="144200" cy="143650"/>
            </a:xfrm>
            <a:custGeom>
              <a:avLst/>
              <a:gdLst/>
              <a:ahLst/>
              <a:cxnLst/>
              <a:rect l="l" t="t" r="r" b="b"/>
              <a:pathLst>
                <a:path w="2884" h="2873" extrusionOk="0">
                  <a:moveTo>
                    <a:pt x="1442" y="1"/>
                  </a:moveTo>
                  <a:cubicBezTo>
                    <a:pt x="660" y="1"/>
                    <a:pt x="1" y="637"/>
                    <a:pt x="1" y="1442"/>
                  </a:cubicBezTo>
                  <a:cubicBezTo>
                    <a:pt x="1" y="2235"/>
                    <a:pt x="649" y="2872"/>
                    <a:pt x="1442" y="2872"/>
                  </a:cubicBezTo>
                  <a:cubicBezTo>
                    <a:pt x="2236" y="2872"/>
                    <a:pt x="2884" y="2235"/>
                    <a:pt x="2884" y="1442"/>
                  </a:cubicBezTo>
                  <a:cubicBezTo>
                    <a:pt x="2884" y="637"/>
                    <a:pt x="2236"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7588125" y="4381500"/>
              <a:ext cx="62050" cy="61500"/>
            </a:xfrm>
            <a:custGeom>
              <a:avLst/>
              <a:gdLst/>
              <a:ahLst/>
              <a:cxnLst/>
              <a:rect l="l" t="t" r="r" b="b"/>
              <a:pathLst>
                <a:path w="1241" h="1230" extrusionOk="0">
                  <a:moveTo>
                    <a:pt x="626" y="0"/>
                  </a:moveTo>
                  <a:cubicBezTo>
                    <a:pt x="381" y="0"/>
                    <a:pt x="157" y="146"/>
                    <a:pt x="57" y="369"/>
                  </a:cubicBezTo>
                  <a:cubicBezTo>
                    <a:pt x="34" y="447"/>
                    <a:pt x="1" y="526"/>
                    <a:pt x="1" y="615"/>
                  </a:cubicBezTo>
                  <a:cubicBezTo>
                    <a:pt x="1" y="950"/>
                    <a:pt x="280" y="1229"/>
                    <a:pt x="615" y="1229"/>
                  </a:cubicBezTo>
                  <a:cubicBezTo>
                    <a:pt x="828" y="1229"/>
                    <a:pt x="1006" y="1129"/>
                    <a:pt x="1118" y="972"/>
                  </a:cubicBezTo>
                  <a:cubicBezTo>
                    <a:pt x="1185" y="872"/>
                    <a:pt x="1241" y="749"/>
                    <a:pt x="1241" y="615"/>
                  </a:cubicBezTo>
                  <a:cubicBezTo>
                    <a:pt x="1241" y="280"/>
                    <a:pt x="962"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7620525" y="4393250"/>
              <a:ext cx="17950" cy="12300"/>
            </a:xfrm>
            <a:custGeom>
              <a:avLst/>
              <a:gdLst/>
              <a:ahLst/>
              <a:cxnLst/>
              <a:rect l="l" t="t" r="r" b="b"/>
              <a:pathLst>
                <a:path w="359" h="246" extrusionOk="0">
                  <a:moveTo>
                    <a:pt x="180" y="0"/>
                  </a:moveTo>
                  <a:cubicBezTo>
                    <a:pt x="79" y="0"/>
                    <a:pt x="1" y="56"/>
                    <a:pt x="1" y="123"/>
                  </a:cubicBezTo>
                  <a:cubicBezTo>
                    <a:pt x="1" y="190"/>
                    <a:pt x="79" y="246"/>
                    <a:pt x="180" y="246"/>
                  </a:cubicBezTo>
                  <a:cubicBezTo>
                    <a:pt x="280" y="246"/>
                    <a:pt x="358" y="190"/>
                    <a:pt x="358" y="123"/>
                  </a:cubicBezTo>
                  <a:cubicBezTo>
                    <a:pt x="358" y="56"/>
                    <a:pt x="280" y="0"/>
                    <a:pt x="18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7549025" y="4342950"/>
              <a:ext cx="135250" cy="136100"/>
            </a:xfrm>
            <a:custGeom>
              <a:avLst/>
              <a:gdLst/>
              <a:ahLst/>
              <a:cxnLst/>
              <a:rect l="l" t="t" r="r" b="b"/>
              <a:pathLst>
                <a:path w="2705" h="2722" extrusionOk="0">
                  <a:moveTo>
                    <a:pt x="1386" y="0"/>
                  </a:moveTo>
                  <a:cubicBezTo>
                    <a:pt x="1308" y="0"/>
                    <a:pt x="1263" y="0"/>
                    <a:pt x="1207" y="12"/>
                  </a:cubicBezTo>
                  <a:cubicBezTo>
                    <a:pt x="1073" y="23"/>
                    <a:pt x="950" y="68"/>
                    <a:pt x="839" y="112"/>
                  </a:cubicBezTo>
                  <a:cubicBezTo>
                    <a:pt x="716" y="146"/>
                    <a:pt x="604" y="224"/>
                    <a:pt x="503" y="302"/>
                  </a:cubicBezTo>
                  <a:cubicBezTo>
                    <a:pt x="403" y="392"/>
                    <a:pt x="325" y="492"/>
                    <a:pt x="235" y="604"/>
                  </a:cubicBezTo>
                  <a:cubicBezTo>
                    <a:pt x="79" y="827"/>
                    <a:pt x="1" y="1084"/>
                    <a:pt x="1" y="1364"/>
                  </a:cubicBezTo>
                  <a:cubicBezTo>
                    <a:pt x="1" y="1498"/>
                    <a:pt x="12" y="1643"/>
                    <a:pt x="57" y="1777"/>
                  </a:cubicBezTo>
                  <a:cubicBezTo>
                    <a:pt x="101" y="1900"/>
                    <a:pt x="157" y="2023"/>
                    <a:pt x="235" y="2135"/>
                  </a:cubicBezTo>
                  <a:cubicBezTo>
                    <a:pt x="302" y="2246"/>
                    <a:pt x="403" y="2347"/>
                    <a:pt x="503" y="2425"/>
                  </a:cubicBezTo>
                  <a:cubicBezTo>
                    <a:pt x="615" y="2514"/>
                    <a:pt x="727" y="2581"/>
                    <a:pt x="839" y="2626"/>
                  </a:cubicBezTo>
                  <a:cubicBezTo>
                    <a:pt x="998" y="2694"/>
                    <a:pt x="1167" y="2721"/>
                    <a:pt x="1329" y="2721"/>
                  </a:cubicBezTo>
                  <a:cubicBezTo>
                    <a:pt x="1406" y="2721"/>
                    <a:pt x="1482" y="2715"/>
                    <a:pt x="1554" y="2704"/>
                  </a:cubicBezTo>
                  <a:cubicBezTo>
                    <a:pt x="1777" y="2660"/>
                    <a:pt x="1989" y="2581"/>
                    <a:pt x="2135" y="2470"/>
                  </a:cubicBezTo>
                  <a:cubicBezTo>
                    <a:pt x="2459" y="2246"/>
                    <a:pt x="2615" y="1922"/>
                    <a:pt x="2671" y="1721"/>
                  </a:cubicBezTo>
                  <a:cubicBezTo>
                    <a:pt x="2693" y="1621"/>
                    <a:pt x="2705" y="1520"/>
                    <a:pt x="2705" y="1464"/>
                  </a:cubicBezTo>
                  <a:lnTo>
                    <a:pt x="2705" y="1453"/>
                  </a:lnTo>
                  <a:cubicBezTo>
                    <a:pt x="2705" y="1509"/>
                    <a:pt x="2693" y="1587"/>
                    <a:pt x="2671" y="1699"/>
                  </a:cubicBezTo>
                  <a:cubicBezTo>
                    <a:pt x="2638" y="1810"/>
                    <a:pt x="2582" y="1933"/>
                    <a:pt x="2503" y="2067"/>
                  </a:cubicBezTo>
                  <a:cubicBezTo>
                    <a:pt x="2403" y="2190"/>
                    <a:pt x="2291" y="2324"/>
                    <a:pt x="2124" y="2425"/>
                  </a:cubicBezTo>
                  <a:cubicBezTo>
                    <a:pt x="1956" y="2537"/>
                    <a:pt x="1766" y="2604"/>
                    <a:pt x="1554" y="2626"/>
                  </a:cubicBezTo>
                  <a:cubicBezTo>
                    <a:pt x="1531" y="2627"/>
                    <a:pt x="1509" y="2628"/>
                    <a:pt x="1487" y="2628"/>
                  </a:cubicBezTo>
                  <a:cubicBezTo>
                    <a:pt x="1286" y="2628"/>
                    <a:pt x="1086" y="2583"/>
                    <a:pt x="895" y="2492"/>
                  </a:cubicBezTo>
                  <a:cubicBezTo>
                    <a:pt x="682" y="2403"/>
                    <a:pt x="503" y="2235"/>
                    <a:pt x="381" y="2034"/>
                  </a:cubicBezTo>
                  <a:cubicBezTo>
                    <a:pt x="302" y="1945"/>
                    <a:pt x="269" y="1822"/>
                    <a:pt x="224" y="1721"/>
                  </a:cubicBezTo>
                  <a:cubicBezTo>
                    <a:pt x="179" y="1587"/>
                    <a:pt x="168" y="1498"/>
                    <a:pt x="168" y="1352"/>
                  </a:cubicBezTo>
                  <a:cubicBezTo>
                    <a:pt x="179" y="1241"/>
                    <a:pt x="191" y="1118"/>
                    <a:pt x="224" y="1006"/>
                  </a:cubicBezTo>
                  <a:cubicBezTo>
                    <a:pt x="269" y="894"/>
                    <a:pt x="302" y="783"/>
                    <a:pt x="381" y="682"/>
                  </a:cubicBezTo>
                  <a:cubicBezTo>
                    <a:pt x="503" y="492"/>
                    <a:pt x="682" y="324"/>
                    <a:pt x="895" y="224"/>
                  </a:cubicBezTo>
                  <a:cubicBezTo>
                    <a:pt x="995" y="179"/>
                    <a:pt x="1107" y="135"/>
                    <a:pt x="1219" y="123"/>
                  </a:cubicBezTo>
                  <a:cubicBezTo>
                    <a:pt x="1274" y="112"/>
                    <a:pt x="1330" y="112"/>
                    <a:pt x="1386" y="112"/>
                  </a:cubicBezTo>
                  <a:lnTo>
                    <a:pt x="1554" y="112"/>
                  </a:lnTo>
                  <a:cubicBezTo>
                    <a:pt x="1766" y="135"/>
                    <a:pt x="1956" y="202"/>
                    <a:pt x="2124" y="302"/>
                  </a:cubicBezTo>
                  <a:cubicBezTo>
                    <a:pt x="2291" y="403"/>
                    <a:pt x="2414" y="548"/>
                    <a:pt x="2503" y="671"/>
                  </a:cubicBezTo>
                  <a:cubicBezTo>
                    <a:pt x="2582" y="794"/>
                    <a:pt x="2638" y="917"/>
                    <a:pt x="2671" y="1028"/>
                  </a:cubicBezTo>
                  <a:cubicBezTo>
                    <a:pt x="2693" y="1129"/>
                    <a:pt x="2705" y="1230"/>
                    <a:pt x="2705" y="1285"/>
                  </a:cubicBezTo>
                  <a:lnTo>
                    <a:pt x="2705" y="1252"/>
                  </a:lnTo>
                  <a:cubicBezTo>
                    <a:pt x="2705" y="1196"/>
                    <a:pt x="2693" y="1118"/>
                    <a:pt x="2671" y="1006"/>
                  </a:cubicBezTo>
                  <a:cubicBezTo>
                    <a:pt x="2615" y="794"/>
                    <a:pt x="2459" y="492"/>
                    <a:pt x="2135" y="246"/>
                  </a:cubicBezTo>
                  <a:cubicBezTo>
                    <a:pt x="1978" y="135"/>
                    <a:pt x="1777" y="45"/>
                    <a:pt x="1554" y="12"/>
                  </a:cubicBezTo>
                  <a:cubicBezTo>
                    <a:pt x="1498" y="0"/>
                    <a:pt x="1442" y="0"/>
                    <a:pt x="1386"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7588125" y="4399350"/>
              <a:ext cx="55950" cy="43650"/>
            </a:xfrm>
            <a:custGeom>
              <a:avLst/>
              <a:gdLst/>
              <a:ahLst/>
              <a:cxnLst/>
              <a:rect l="l" t="t" r="r" b="b"/>
              <a:pathLst>
                <a:path w="1119" h="873" extrusionOk="0">
                  <a:moveTo>
                    <a:pt x="45" y="1"/>
                  </a:moveTo>
                  <a:cubicBezTo>
                    <a:pt x="34" y="90"/>
                    <a:pt x="1" y="169"/>
                    <a:pt x="1" y="258"/>
                  </a:cubicBezTo>
                  <a:cubicBezTo>
                    <a:pt x="1" y="593"/>
                    <a:pt x="280" y="872"/>
                    <a:pt x="615" y="872"/>
                  </a:cubicBezTo>
                  <a:cubicBezTo>
                    <a:pt x="828" y="872"/>
                    <a:pt x="1006" y="772"/>
                    <a:pt x="1118" y="615"/>
                  </a:cubicBezTo>
                  <a:lnTo>
                    <a:pt x="1118" y="615"/>
                  </a:lnTo>
                  <a:cubicBezTo>
                    <a:pt x="1062" y="622"/>
                    <a:pt x="1008" y="626"/>
                    <a:pt x="955" y="626"/>
                  </a:cubicBezTo>
                  <a:cubicBezTo>
                    <a:pt x="753" y="626"/>
                    <a:pt x="571" y="574"/>
                    <a:pt x="403" y="459"/>
                  </a:cubicBezTo>
                  <a:cubicBezTo>
                    <a:pt x="235" y="336"/>
                    <a:pt x="12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6757425" y="4316150"/>
              <a:ext cx="59250" cy="74450"/>
            </a:xfrm>
            <a:custGeom>
              <a:avLst/>
              <a:gdLst/>
              <a:ahLst/>
              <a:cxnLst/>
              <a:rect l="l" t="t" r="r" b="b"/>
              <a:pathLst>
                <a:path w="1185" h="1489" extrusionOk="0">
                  <a:moveTo>
                    <a:pt x="179" y="0"/>
                  </a:moveTo>
                  <a:lnTo>
                    <a:pt x="179" y="0"/>
                  </a:lnTo>
                  <a:cubicBezTo>
                    <a:pt x="34" y="391"/>
                    <a:pt x="1" y="782"/>
                    <a:pt x="79" y="1196"/>
                  </a:cubicBezTo>
                  <a:cubicBezTo>
                    <a:pt x="101" y="1330"/>
                    <a:pt x="213" y="1441"/>
                    <a:pt x="358" y="1475"/>
                  </a:cubicBezTo>
                  <a:cubicBezTo>
                    <a:pt x="421" y="1485"/>
                    <a:pt x="490" y="1489"/>
                    <a:pt x="563" y="1489"/>
                  </a:cubicBezTo>
                  <a:cubicBezTo>
                    <a:pt x="748" y="1489"/>
                    <a:pt x="961" y="1462"/>
                    <a:pt x="1185" y="1430"/>
                  </a:cubicBezTo>
                  <a:cubicBezTo>
                    <a:pt x="906" y="1430"/>
                    <a:pt x="626" y="1430"/>
                    <a:pt x="414" y="1363"/>
                  </a:cubicBezTo>
                  <a:cubicBezTo>
                    <a:pt x="302" y="1330"/>
                    <a:pt x="213" y="1240"/>
                    <a:pt x="190" y="1140"/>
                  </a:cubicBezTo>
                  <a:cubicBezTo>
                    <a:pt x="90" y="805"/>
                    <a:pt x="90" y="425"/>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01;p45"/>
          <p:cNvGrpSpPr/>
          <p:nvPr/>
        </p:nvGrpSpPr>
        <p:grpSpPr>
          <a:xfrm>
            <a:off x="1474065" y="4668660"/>
            <a:ext cx="227940" cy="210300"/>
            <a:chOff x="7821675" y="4328650"/>
            <a:chExt cx="189950" cy="175250"/>
          </a:xfrm>
        </p:grpSpPr>
        <p:sp>
          <p:nvSpPr>
            <p:cNvPr id="1002" name="Google Shape;1002;p45"/>
            <p:cNvSpPr/>
            <p:nvPr/>
          </p:nvSpPr>
          <p:spPr>
            <a:xfrm>
              <a:off x="7821675" y="4331200"/>
              <a:ext cx="180450" cy="172150"/>
            </a:xfrm>
            <a:custGeom>
              <a:avLst/>
              <a:gdLst/>
              <a:ahLst/>
              <a:cxnLst/>
              <a:rect l="l" t="t" r="r" b="b"/>
              <a:pathLst>
                <a:path w="3609" h="3443" extrusionOk="0">
                  <a:moveTo>
                    <a:pt x="503" y="1"/>
                  </a:moveTo>
                  <a:lnTo>
                    <a:pt x="503" y="23"/>
                  </a:lnTo>
                  <a:lnTo>
                    <a:pt x="503" y="57"/>
                  </a:lnTo>
                  <a:lnTo>
                    <a:pt x="481" y="90"/>
                  </a:lnTo>
                  <a:lnTo>
                    <a:pt x="469" y="146"/>
                  </a:lnTo>
                  <a:lnTo>
                    <a:pt x="313" y="1073"/>
                  </a:lnTo>
                  <a:lnTo>
                    <a:pt x="313" y="1129"/>
                  </a:lnTo>
                  <a:lnTo>
                    <a:pt x="302" y="1185"/>
                  </a:lnTo>
                  <a:lnTo>
                    <a:pt x="279" y="1319"/>
                  </a:lnTo>
                  <a:lnTo>
                    <a:pt x="279" y="1375"/>
                  </a:lnTo>
                  <a:lnTo>
                    <a:pt x="257" y="1431"/>
                  </a:lnTo>
                  <a:lnTo>
                    <a:pt x="0" y="3051"/>
                  </a:lnTo>
                  <a:lnTo>
                    <a:pt x="11" y="3051"/>
                  </a:lnTo>
                  <a:lnTo>
                    <a:pt x="179" y="3085"/>
                  </a:lnTo>
                  <a:lnTo>
                    <a:pt x="849" y="3241"/>
                  </a:lnTo>
                  <a:lnTo>
                    <a:pt x="972" y="3263"/>
                  </a:lnTo>
                  <a:lnTo>
                    <a:pt x="1039" y="3297"/>
                  </a:lnTo>
                  <a:lnTo>
                    <a:pt x="1095" y="3263"/>
                  </a:lnTo>
                  <a:lnTo>
                    <a:pt x="1419" y="3107"/>
                  </a:lnTo>
                  <a:lnTo>
                    <a:pt x="1508" y="3085"/>
                  </a:lnTo>
                  <a:lnTo>
                    <a:pt x="1687" y="3051"/>
                  </a:lnTo>
                  <a:lnTo>
                    <a:pt x="2134" y="3018"/>
                  </a:lnTo>
                  <a:lnTo>
                    <a:pt x="2268" y="2984"/>
                  </a:lnTo>
                  <a:lnTo>
                    <a:pt x="2302" y="3107"/>
                  </a:lnTo>
                  <a:lnTo>
                    <a:pt x="2346" y="3219"/>
                  </a:lnTo>
                  <a:lnTo>
                    <a:pt x="2413" y="3442"/>
                  </a:lnTo>
                  <a:lnTo>
                    <a:pt x="2648" y="3386"/>
                  </a:lnTo>
                  <a:lnTo>
                    <a:pt x="2771" y="3364"/>
                  </a:lnTo>
                  <a:lnTo>
                    <a:pt x="2983" y="3319"/>
                  </a:lnTo>
                  <a:lnTo>
                    <a:pt x="3151" y="3275"/>
                  </a:lnTo>
                  <a:lnTo>
                    <a:pt x="3363" y="1956"/>
                  </a:lnTo>
                  <a:lnTo>
                    <a:pt x="3374" y="1900"/>
                  </a:lnTo>
                  <a:lnTo>
                    <a:pt x="3386" y="1844"/>
                  </a:lnTo>
                  <a:lnTo>
                    <a:pt x="3419" y="1699"/>
                  </a:lnTo>
                  <a:lnTo>
                    <a:pt x="3419" y="1643"/>
                  </a:lnTo>
                  <a:lnTo>
                    <a:pt x="3430" y="1587"/>
                  </a:lnTo>
                  <a:lnTo>
                    <a:pt x="3587" y="660"/>
                  </a:lnTo>
                  <a:lnTo>
                    <a:pt x="3587" y="615"/>
                  </a:lnTo>
                  <a:lnTo>
                    <a:pt x="3598" y="571"/>
                  </a:lnTo>
                  <a:lnTo>
                    <a:pt x="3598" y="537"/>
                  </a:lnTo>
                  <a:lnTo>
                    <a:pt x="3609" y="515"/>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7861325" y="4426600"/>
              <a:ext cx="86100" cy="69450"/>
            </a:xfrm>
            <a:custGeom>
              <a:avLst/>
              <a:gdLst/>
              <a:ahLst/>
              <a:cxnLst/>
              <a:rect l="l" t="t" r="r" b="b"/>
              <a:pathLst>
                <a:path w="1722" h="1389" extrusionOk="0">
                  <a:moveTo>
                    <a:pt x="841" y="0"/>
                  </a:moveTo>
                  <a:cubicBezTo>
                    <a:pt x="600" y="0"/>
                    <a:pt x="383" y="107"/>
                    <a:pt x="235" y="283"/>
                  </a:cubicBezTo>
                  <a:cubicBezTo>
                    <a:pt x="123" y="394"/>
                    <a:pt x="56" y="551"/>
                    <a:pt x="23" y="718"/>
                  </a:cubicBezTo>
                  <a:cubicBezTo>
                    <a:pt x="0" y="886"/>
                    <a:pt x="23" y="1054"/>
                    <a:pt x="79" y="1188"/>
                  </a:cubicBezTo>
                  <a:cubicBezTo>
                    <a:pt x="112" y="1255"/>
                    <a:pt x="157" y="1311"/>
                    <a:pt x="190" y="1367"/>
                  </a:cubicBezTo>
                  <a:lnTo>
                    <a:pt x="269" y="1389"/>
                  </a:lnTo>
                  <a:lnTo>
                    <a:pt x="324" y="1355"/>
                  </a:lnTo>
                  <a:cubicBezTo>
                    <a:pt x="380" y="1344"/>
                    <a:pt x="436" y="1299"/>
                    <a:pt x="503" y="1266"/>
                  </a:cubicBezTo>
                  <a:lnTo>
                    <a:pt x="637" y="1199"/>
                  </a:lnTo>
                  <a:lnTo>
                    <a:pt x="727" y="1165"/>
                  </a:lnTo>
                  <a:lnTo>
                    <a:pt x="917" y="1132"/>
                  </a:lnTo>
                  <a:lnTo>
                    <a:pt x="1274" y="1087"/>
                  </a:lnTo>
                  <a:cubicBezTo>
                    <a:pt x="1364" y="1076"/>
                    <a:pt x="1464" y="1065"/>
                    <a:pt x="1486" y="1065"/>
                  </a:cubicBezTo>
                  <a:lnTo>
                    <a:pt x="1565" y="1288"/>
                  </a:lnTo>
                  <a:cubicBezTo>
                    <a:pt x="1632" y="1188"/>
                    <a:pt x="1676" y="1076"/>
                    <a:pt x="1688" y="964"/>
                  </a:cubicBezTo>
                  <a:cubicBezTo>
                    <a:pt x="1721" y="707"/>
                    <a:pt x="1632" y="462"/>
                    <a:pt x="1475" y="283"/>
                  </a:cubicBezTo>
                  <a:cubicBezTo>
                    <a:pt x="1352" y="137"/>
                    <a:pt x="1185" y="48"/>
                    <a:pt x="995" y="15"/>
                  </a:cubicBezTo>
                  <a:cubicBezTo>
                    <a:pt x="943" y="5"/>
                    <a:pt x="891"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7866325" y="4431050"/>
              <a:ext cx="73800" cy="63350"/>
            </a:xfrm>
            <a:custGeom>
              <a:avLst/>
              <a:gdLst/>
              <a:ahLst/>
              <a:cxnLst/>
              <a:rect l="l" t="t" r="r" b="b"/>
              <a:pathLst>
                <a:path w="1476" h="1267" extrusionOk="0">
                  <a:moveTo>
                    <a:pt x="742" y="606"/>
                  </a:moveTo>
                  <a:cubicBezTo>
                    <a:pt x="748" y="606"/>
                    <a:pt x="754" y="606"/>
                    <a:pt x="761" y="607"/>
                  </a:cubicBezTo>
                  <a:cubicBezTo>
                    <a:pt x="940" y="639"/>
                    <a:pt x="910" y="889"/>
                    <a:pt x="756" y="889"/>
                  </a:cubicBezTo>
                  <a:cubicBezTo>
                    <a:pt x="747" y="889"/>
                    <a:pt x="737" y="888"/>
                    <a:pt x="727" y="886"/>
                  </a:cubicBezTo>
                  <a:cubicBezTo>
                    <a:pt x="545" y="865"/>
                    <a:pt x="589" y="606"/>
                    <a:pt x="742" y="606"/>
                  </a:cubicBezTo>
                  <a:close/>
                  <a:moveTo>
                    <a:pt x="743" y="0"/>
                  </a:moveTo>
                  <a:cubicBezTo>
                    <a:pt x="651" y="0"/>
                    <a:pt x="560" y="19"/>
                    <a:pt x="470" y="60"/>
                  </a:cubicBezTo>
                  <a:cubicBezTo>
                    <a:pt x="515" y="238"/>
                    <a:pt x="571" y="417"/>
                    <a:pt x="649" y="585"/>
                  </a:cubicBezTo>
                  <a:cubicBezTo>
                    <a:pt x="615" y="607"/>
                    <a:pt x="582" y="652"/>
                    <a:pt x="571" y="697"/>
                  </a:cubicBezTo>
                  <a:cubicBezTo>
                    <a:pt x="392" y="663"/>
                    <a:pt x="224" y="652"/>
                    <a:pt x="57" y="652"/>
                  </a:cubicBezTo>
                  <a:lnTo>
                    <a:pt x="12" y="652"/>
                  </a:lnTo>
                  <a:cubicBezTo>
                    <a:pt x="1" y="741"/>
                    <a:pt x="1" y="819"/>
                    <a:pt x="12" y="898"/>
                  </a:cubicBezTo>
                  <a:cubicBezTo>
                    <a:pt x="23" y="1043"/>
                    <a:pt x="113" y="1166"/>
                    <a:pt x="202" y="1266"/>
                  </a:cubicBezTo>
                  <a:cubicBezTo>
                    <a:pt x="358" y="1210"/>
                    <a:pt x="593" y="1099"/>
                    <a:pt x="671" y="931"/>
                  </a:cubicBezTo>
                  <a:cubicBezTo>
                    <a:pt x="694" y="942"/>
                    <a:pt x="738" y="942"/>
                    <a:pt x="761" y="942"/>
                  </a:cubicBezTo>
                  <a:cubicBezTo>
                    <a:pt x="783" y="987"/>
                    <a:pt x="794" y="1021"/>
                    <a:pt x="794" y="1043"/>
                  </a:cubicBezTo>
                  <a:cubicBezTo>
                    <a:pt x="895" y="1032"/>
                    <a:pt x="1286" y="987"/>
                    <a:pt x="1364" y="976"/>
                  </a:cubicBezTo>
                  <a:lnTo>
                    <a:pt x="1409" y="1099"/>
                  </a:lnTo>
                  <a:cubicBezTo>
                    <a:pt x="1431" y="1032"/>
                    <a:pt x="1465" y="965"/>
                    <a:pt x="1476" y="886"/>
                  </a:cubicBezTo>
                  <a:cubicBezTo>
                    <a:pt x="1420" y="875"/>
                    <a:pt x="1342" y="864"/>
                    <a:pt x="1264" y="831"/>
                  </a:cubicBezTo>
                  <a:cubicBezTo>
                    <a:pt x="1174" y="808"/>
                    <a:pt x="1062" y="775"/>
                    <a:pt x="962" y="764"/>
                  </a:cubicBezTo>
                  <a:cubicBezTo>
                    <a:pt x="962" y="719"/>
                    <a:pt x="951" y="663"/>
                    <a:pt x="917" y="618"/>
                  </a:cubicBezTo>
                  <a:cubicBezTo>
                    <a:pt x="1029" y="473"/>
                    <a:pt x="1152" y="317"/>
                    <a:pt x="1252" y="194"/>
                  </a:cubicBezTo>
                  <a:cubicBezTo>
                    <a:pt x="1103" y="75"/>
                    <a:pt x="925"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7845125" y="4334000"/>
              <a:ext cx="156450" cy="30800"/>
            </a:xfrm>
            <a:custGeom>
              <a:avLst/>
              <a:gdLst/>
              <a:ahLst/>
              <a:cxnLst/>
              <a:rect l="l" t="t" r="r" b="b"/>
              <a:pathLst>
                <a:path w="3129" h="616" extrusionOk="0">
                  <a:moveTo>
                    <a:pt x="12" y="1"/>
                  </a:moveTo>
                  <a:lnTo>
                    <a:pt x="0" y="90"/>
                  </a:lnTo>
                  <a:cubicBezTo>
                    <a:pt x="291" y="168"/>
                    <a:pt x="883" y="280"/>
                    <a:pt x="1553" y="392"/>
                  </a:cubicBezTo>
                  <a:cubicBezTo>
                    <a:pt x="2235" y="503"/>
                    <a:pt x="2827" y="582"/>
                    <a:pt x="3118" y="615"/>
                  </a:cubicBezTo>
                  <a:lnTo>
                    <a:pt x="3129" y="515"/>
                  </a:lnTo>
                  <a:lnTo>
                    <a:pt x="1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7836725" y="4329550"/>
              <a:ext cx="174900" cy="33150"/>
            </a:xfrm>
            <a:custGeom>
              <a:avLst/>
              <a:gdLst/>
              <a:ahLst/>
              <a:cxnLst/>
              <a:rect l="l" t="t" r="r" b="b"/>
              <a:pathLst>
                <a:path w="3498" h="663" extrusionOk="0">
                  <a:moveTo>
                    <a:pt x="12" y="0"/>
                  </a:moveTo>
                  <a:lnTo>
                    <a:pt x="1" y="67"/>
                  </a:lnTo>
                  <a:cubicBezTo>
                    <a:pt x="1" y="101"/>
                    <a:pt x="772" y="246"/>
                    <a:pt x="1733" y="414"/>
                  </a:cubicBezTo>
                  <a:cubicBezTo>
                    <a:pt x="2611" y="557"/>
                    <a:pt x="3340" y="662"/>
                    <a:pt x="3459" y="662"/>
                  </a:cubicBezTo>
                  <a:cubicBezTo>
                    <a:pt x="3470" y="662"/>
                    <a:pt x="3476" y="661"/>
                    <a:pt x="3476" y="660"/>
                  </a:cubicBezTo>
                  <a:lnTo>
                    <a:pt x="3498" y="59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7837275" y="4328650"/>
              <a:ext cx="174350" cy="29750"/>
            </a:xfrm>
            <a:custGeom>
              <a:avLst/>
              <a:gdLst/>
              <a:ahLst/>
              <a:cxnLst/>
              <a:rect l="l" t="t" r="r" b="b"/>
              <a:pathLst>
                <a:path w="3487" h="595" extrusionOk="0">
                  <a:moveTo>
                    <a:pt x="39" y="1"/>
                  </a:moveTo>
                  <a:cubicBezTo>
                    <a:pt x="14" y="1"/>
                    <a:pt x="1" y="3"/>
                    <a:pt x="1" y="7"/>
                  </a:cubicBezTo>
                  <a:cubicBezTo>
                    <a:pt x="1" y="29"/>
                    <a:pt x="772" y="197"/>
                    <a:pt x="1733" y="354"/>
                  </a:cubicBezTo>
                  <a:cubicBezTo>
                    <a:pt x="2579" y="499"/>
                    <a:pt x="3282" y="595"/>
                    <a:pt x="3449" y="595"/>
                  </a:cubicBezTo>
                  <a:cubicBezTo>
                    <a:pt x="3474" y="595"/>
                    <a:pt x="3487" y="592"/>
                    <a:pt x="3487" y="588"/>
                  </a:cubicBezTo>
                  <a:cubicBezTo>
                    <a:pt x="3487" y="566"/>
                    <a:pt x="2716" y="409"/>
                    <a:pt x="1755" y="242"/>
                  </a:cubicBezTo>
                  <a:cubicBezTo>
                    <a:pt x="909" y="96"/>
                    <a:pt x="206" y="1"/>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7836725" y="4384850"/>
              <a:ext cx="156500" cy="28550"/>
            </a:xfrm>
            <a:custGeom>
              <a:avLst/>
              <a:gdLst/>
              <a:ahLst/>
              <a:cxnLst/>
              <a:rect l="l" t="t" r="r" b="b"/>
              <a:pathLst>
                <a:path w="3130" h="571" extrusionOk="0">
                  <a:moveTo>
                    <a:pt x="12" y="0"/>
                  </a:moveTo>
                  <a:lnTo>
                    <a:pt x="1" y="56"/>
                  </a:lnTo>
                  <a:cubicBezTo>
                    <a:pt x="146" y="79"/>
                    <a:pt x="3062" y="570"/>
                    <a:pt x="3107" y="570"/>
                  </a:cubicBezTo>
                  <a:lnTo>
                    <a:pt x="3118" y="514"/>
                  </a:lnTo>
                  <a:cubicBezTo>
                    <a:pt x="3129" y="514"/>
                    <a:pt x="157" y="12"/>
                    <a:pt x="1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7834525" y="4399950"/>
              <a:ext cx="155900" cy="29100"/>
            </a:xfrm>
            <a:custGeom>
              <a:avLst/>
              <a:gdLst/>
              <a:ahLst/>
              <a:cxnLst/>
              <a:rect l="l" t="t" r="r" b="b"/>
              <a:pathLst>
                <a:path w="3118" h="582" extrusionOk="0">
                  <a:moveTo>
                    <a:pt x="22" y="0"/>
                  </a:moveTo>
                  <a:lnTo>
                    <a:pt x="0" y="56"/>
                  </a:lnTo>
                  <a:lnTo>
                    <a:pt x="3106" y="581"/>
                  </a:lnTo>
                  <a:lnTo>
                    <a:pt x="3117" y="525"/>
                  </a:lnTo>
                  <a:cubicBezTo>
                    <a:pt x="3106" y="525"/>
                    <a:pt x="67" y="22"/>
                    <a:pt x="22"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7826675" y="4386850"/>
              <a:ext cx="175050" cy="39000"/>
            </a:xfrm>
            <a:custGeom>
              <a:avLst/>
              <a:gdLst/>
              <a:ahLst/>
              <a:cxnLst/>
              <a:rect l="l" t="t" r="r" b="b"/>
              <a:pathLst>
                <a:path w="3501" h="780" extrusionOk="0">
                  <a:moveTo>
                    <a:pt x="176" y="0"/>
                  </a:moveTo>
                  <a:cubicBezTo>
                    <a:pt x="104" y="0"/>
                    <a:pt x="44" y="24"/>
                    <a:pt x="34" y="106"/>
                  </a:cubicBezTo>
                  <a:cubicBezTo>
                    <a:pt x="1" y="296"/>
                    <a:pt x="258" y="262"/>
                    <a:pt x="369" y="296"/>
                  </a:cubicBezTo>
                  <a:cubicBezTo>
                    <a:pt x="1051" y="407"/>
                    <a:pt x="3174" y="765"/>
                    <a:pt x="3330" y="776"/>
                  </a:cubicBezTo>
                  <a:cubicBezTo>
                    <a:pt x="3339" y="778"/>
                    <a:pt x="3348" y="779"/>
                    <a:pt x="3357" y="779"/>
                  </a:cubicBezTo>
                  <a:cubicBezTo>
                    <a:pt x="3479" y="779"/>
                    <a:pt x="3500" y="562"/>
                    <a:pt x="3375" y="530"/>
                  </a:cubicBezTo>
                  <a:cubicBezTo>
                    <a:pt x="2481" y="374"/>
                    <a:pt x="1308" y="184"/>
                    <a:pt x="414" y="39"/>
                  </a:cubicBezTo>
                  <a:cubicBezTo>
                    <a:pt x="360" y="33"/>
                    <a:pt x="260"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7831175" y="4345200"/>
              <a:ext cx="56450" cy="148100"/>
            </a:xfrm>
            <a:custGeom>
              <a:avLst/>
              <a:gdLst/>
              <a:ahLst/>
              <a:cxnLst/>
              <a:rect l="l" t="t" r="r" b="b"/>
              <a:pathLst>
                <a:path w="1129" h="2962" extrusionOk="0">
                  <a:moveTo>
                    <a:pt x="458" y="0"/>
                  </a:moveTo>
                  <a:cubicBezTo>
                    <a:pt x="425" y="257"/>
                    <a:pt x="0" y="2805"/>
                    <a:pt x="0" y="2805"/>
                  </a:cubicBezTo>
                  <a:lnTo>
                    <a:pt x="659" y="2961"/>
                  </a:lnTo>
                  <a:lnTo>
                    <a:pt x="1129" y="112"/>
                  </a:lnTo>
                  <a:lnTo>
                    <a:pt x="4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7960225" y="4366400"/>
              <a:ext cx="32450" cy="133000"/>
            </a:xfrm>
            <a:custGeom>
              <a:avLst/>
              <a:gdLst/>
              <a:ahLst/>
              <a:cxnLst/>
              <a:rect l="l" t="t" r="r" b="b"/>
              <a:pathLst>
                <a:path w="649" h="2660" extrusionOk="0">
                  <a:moveTo>
                    <a:pt x="447" y="1"/>
                  </a:moveTo>
                  <a:cubicBezTo>
                    <a:pt x="413" y="269"/>
                    <a:pt x="0" y="2660"/>
                    <a:pt x="0" y="2660"/>
                  </a:cubicBezTo>
                  <a:lnTo>
                    <a:pt x="212" y="2615"/>
                  </a:lnTo>
                  <a:cubicBezTo>
                    <a:pt x="212" y="2615"/>
                    <a:pt x="603" y="302"/>
                    <a:pt x="648" y="45"/>
                  </a:cubicBezTo>
                  <a:lnTo>
                    <a:pt x="44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7928375" y="4360850"/>
              <a:ext cx="48100" cy="143050"/>
            </a:xfrm>
            <a:custGeom>
              <a:avLst/>
              <a:gdLst/>
              <a:ahLst/>
              <a:cxnLst/>
              <a:rect l="l" t="t" r="r" b="b"/>
              <a:pathLst>
                <a:path w="962" h="2861" extrusionOk="0">
                  <a:moveTo>
                    <a:pt x="402" y="0"/>
                  </a:moveTo>
                  <a:cubicBezTo>
                    <a:pt x="402" y="0"/>
                    <a:pt x="56" y="2101"/>
                    <a:pt x="0" y="2413"/>
                  </a:cubicBezTo>
                  <a:lnTo>
                    <a:pt x="134" y="2402"/>
                  </a:lnTo>
                  <a:cubicBezTo>
                    <a:pt x="179" y="2525"/>
                    <a:pt x="235" y="2726"/>
                    <a:pt x="279" y="2860"/>
                  </a:cubicBezTo>
                  <a:lnTo>
                    <a:pt x="514" y="2804"/>
                  </a:lnTo>
                  <a:lnTo>
                    <a:pt x="961" y="101"/>
                  </a:lnTo>
                  <a:lnTo>
                    <a:pt x="402"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14;p45"/>
          <p:cNvGrpSpPr/>
          <p:nvPr/>
        </p:nvGrpSpPr>
        <p:grpSpPr>
          <a:xfrm>
            <a:off x="1358745" y="4388820"/>
            <a:ext cx="268200" cy="257520"/>
            <a:chOff x="7725575" y="4095450"/>
            <a:chExt cx="223500" cy="214600"/>
          </a:xfrm>
        </p:grpSpPr>
        <p:sp>
          <p:nvSpPr>
            <p:cNvPr id="1015" name="Google Shape;1015;p45"/>
            <p:cNvSpPr/>
            <p:nvPr/>
          </p:nvSpPr>
          <p:spPr>
            <a:xfrm>
              <a:off x="7732825" y="4095450"/>
              <a:ext cx="216250" cy="206750"/>
            </a:xfrm>
            <a:custGeom>
              <a:avLst/>
              <a:gdLst/>
              <a:ahLst/>
              <a:cxnLst/>
              <a:rect l="l" t="t" r="r" b="b"/>
              <a:pathLst>
                <a:path w="4325" h="4135" extrusionOk="0">
                  <a:moveTo>
                    <a:pt x="2101" y="1"/>
                  </a:moveTo>
                  <a:lnTo>
                    <a:pt x="1107" y="861"/>
                  </a:lnTo>
                  <a:lnTo>
                    <a:pt x="1062" y="895"/>
                  </a:lnTo>
                  <a:lnTo>
                    <a:pt x="1017" y="928"/>
                  </a:lnTo>
                  <a:lnTo>
                    <a:pt x="906" y="1029"/>
                  </a:lnTo>
                  <a:lnTo>
                    <a:pt x="861" y="1062"/>
                  </a:lnTo>
                  <a:lnTo>
                    <a:pt x="827" y="1096"/>
                  </a:lnTo>
                  <a:lnTo>
                    <a:pt x="124" y="1699"/>
                  </a:lnTo>
                  <a:lnTo>
                    <a:pt x="79" y="1721"/>
                  </a:lnTo>
                  <a:lnTo>
                    <a:pt x="56" y="1744"/>
                  </a:lnTo>
                  <a:lnTo>
                    <a:pt x="23" y="1766"/>
                  </a:lnTo>
                  <a:lnTo>
                    <a:pt x="1" y="1789"/>
                  </a:lnTo>
                  <a:lnTo>
                    <a:pt x="2001" y="4135"/>
                  </a:lnTo>
                  <a:lnTo>
                    <a:pt x="2012" y="4135"/>
                  </a:lnTo>
                  <a:lnTo>
                    <a:pt x="2023" y="4124"/>
                  </a:lnTo>
                  <a:lnTo>
                    <a:pt x="2056" y="4101"/>
                  </a:lnTo>
                  <a:lnTo>
                    <a:pt x="2079" y="4079"/>
                  </a:lnTo>
                  <a:lnTo>
                    <a:pt x="2123" y="4045"/>
                  </a:lnTo>
                  <a:lnTo>
                    <a:pt x="2816" y="3453"/>
                  </a:lnTo>
                  <a:lnTo>
                    <a:pt x="2861" y="3409"/>
                  </a:lnTo>
                  <a:lnTo>
                    <a:pt x="2906" y="3386"/>
                  </a:lnTo>
                  <a:lnTo>
                    <a:pt x="3017" y="3286"/>
                  </a:lnTo>
                  <a:lnTo>
                    <a:pt x="3062" y="3263"/>
                  </a:lnTo>
                  <a:lnTo>
                    <a:pt x="3096" y="3219"/>
                  </a:lnTo>
                  <a:lnTo>
                    <a:pt x="4325" y="2168"/>
                  </a:lnTo>
                  <a:lnTo>
                    <a:pt x="4302" y="2168"/>
                  </a:lnTo>
                  <a:lnTo>
                    <a:pt x="4202" y="2023"/>
                  </a:lnTo>
                  <a:lnTo>
                    <a:pt x="3811" y="1498"/>
                  </a:lnTo>
                  <a:lnTo>
                    <a:pt x="3732" y="1386"/>
                  </a:lnTo>
                  <a:lnTo>
                    <a:pt x="3677" y="1330"/>
                  </a:lnTo>
                  <a:lnTo>
                    <a:pt x="3632" y="1319"/>
                  </a:lnTo>
                  <a:lnTo>
                    <a:pt x="3297" y="1219"/>
                  </a:lnTo>
                  <a:lnTo>
                    <a:pt x="3207" y="1208"/>
                  </a:lnTo>
                  <a:lnTo>
                    <a:pt x="3062" y="1096"/>
                  </a:lnTo>
                  <a:lnTo>
                    <a:pt x="2693" y="861"/>
                  </a:lnTo>
                  <a:lnTo>
                    <a:pt x="2582" y="772"/>
                  </a:lnTo>
                  <a:lnTo>
                    <a:pt x="2626" y="660"/>
                  </a:lnTo>
                  <a:lnTo>
                    <a:pt x="2660" y="559"/>
                  </a:lnTo>
                  <a:lnTo>
                    <a:pt x="2760" y="347"/>
                  </a:lnTo>
                  <a:lnTo>
                    <a:pt x="2559" y="247"/>
                  </a:lnTo>
                  <a:lnTo>
                    <a:pt x="2425" y="168"/>
                  </a:lnTo>
                  <a:lnTo>
                    <a:pt x="2246" y="68"/>
                  </a:lnTo>
                  <a:lnTo>
                    <a:pt x="2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7735625" y="4180400"/>
              <a:ext cx="103400" cy="120700"/>
            </a:xfrm>
            <a:custGeom>
              <a:avLst/>
              <a:gdLst/>
              <a:ahLst/>
              <a:cxnLst/>
              <a:rect l="l" t="t" r="r" b="b"/>
              <a:pathLst>
                <a:path w="2068" h="2414" extrusionOk="0">
                  <a:moveTo>
                    <a:pt x="68" y="0"/>
                  </a:moveTo>
                  <a:lnTo>
                    <a:pt x="0" y="45"/>
                  </a:lnTo>
                  <a:lnTo>
                    <a:pt x="2000" y="2413"/>
                  </a:lnTo>
                  <a:lnTo>
                    <a:pt x="2067" y="2358"/>
                  </a:lnTo>
                  <a:cubicBezTo>
                    <a:pt x="1889" y="2112"/>
                    <a:pt x="1520" y="1676"/>
                    <a:pt x="1084" y="1151"/>
                  </a:cubicBezTo>
                  <a:cubicBezTo>
                    <a:pt x="660" y="637"/>
                    <a:pt x="269" y="201"/>
                    <a:pt x="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a:off x="7727225" y="4175350"/>
              <a:ext cx="115700" cy="134150"/>
            </a:xfrm>
            <a:custGeom>
              <a:avLst/>
              <a:gdLst/>
              <a:ahLst/>
              <a:cxnLst/>
              <a:rect l="l" t="t" r="r" b="b"/>
              <a:pathLst>
                <a:path w="2314" h="2683" extrusionOk="0">
                  <a:moveTo>
                    <a:pt x="58" y="0"/>
                  </a:moveTo>
                  <a:cubicBezTo>
                    <a:pt x="57" y="0"/>
                    <a:pt x="57" y="0"/>
                    <a:pt x="57" y="1"/>
                  </a:cubicBezTo>
                  <a:lnTo>
                    <a:pt x="1" y="34"/>
                  </a:lnTo>
                  <a:lnTo>
                    <a:pt x="2235" y="2682"/>
                  </a:lnTo>
                  <a:lnTo>
                    <a:pt x="2291" y="2637"/>
                  </a:lnTo>
                  <a:cubicBezTo>
                    <a:pt x="2314" y="2626"/>
                    <a:pt x="1833" y="2012"/>
                    <a:pt x="1219" y="1285"/>
                  </a:cubicBezTo>
                  <a:cubicBezTo>
                    <a:pt x="610" y="566"/>
                    <a:pt x="89"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a:off x="7725575" y="4178150"/>
              <a:ext cx="114550" cy="131900"/>
            </a:xfrm>
            <a:custGeom>
              <a:avLst/>
              <a:gdLst/>
              <a:ahLst/>
              <a:cxnLst/>
              <a:rect l="l" t="t" r="r" b="b"/>
              <a:pathLst>
                <a:path w="2291" h="2638" extrusionOk="0">
                  <a:moveTo>
                    <a:pt x="35" y="0"/>
                  </a:moveTo>
                  <a:cubicBezTo>
                    <a:pt x="34" y="0"/>
                    <a:pt x="34" y="0"/>
                    <a:pt x="34" y="0"/>
                  </a:cubicBezTo>
                  <a:cubicBezTo>
                    <a:pt x="0" y="12"/>
                    <a:pt x="492" y="615"/>
                    <a:pt x="1106" y="1352"/>
                  </a:cubicBezTo>
                  <a:cubicBezTo>
                    <a:pt x="1715" y="2072"/>
                    <a:pt x="2225" y="2637"/>
                    <a:pt x="2267" y="2637"/>
                  </a:cubicBezTo>
                  <a:cubicBezTo>
                    <a:pt x="2268" y="2637"/>
                    <a:pt x="2268" y="2637"/>
                    <a:pt x="2268" y="2637"/>
                  </a:cubicBezTo>
                  <a:cubicBezTo>
                    <a:pt x="2291" y="2615"/>
                    <a:pt x="1810" y="2012"/>
                    <a:pt x="1196" y="1285"/>
                  </a:cubicBezTo>
                  <a:cubicBezTo>
                    <a:pt x="587" y="566"/>
                    <a:pt x="66"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7835075" y="4123950"/>
              <a:ext cx="82150" cy="81950"/>
            </a:xfrm>
            <a:custGeom>
              <a:avLst/>
              <a:gdLst/>
              <a:ahLst/>
              <a:cxnLst/>
              <a:rect l="l" t="t" r="r" b="b"/>
              <a:pathLst>
                <a:path w="1643" h="1639" extrusionOk="0">
                  <a:moveTo>
                    <a:pt x="604" y="1"/>
                  </a:moveTo>
                  <a:cubicBezTo>
                    <a:pt x="492" y="34"/>
                    <a:pt x="391" y="90"/>
                    <a:pt x="302" y="168"/>
                  </a:cubicBezTo>
                  <a:cubicBezTo>
                    <a:pt x="101" y="336"/>
                    <a:pt x="0" y="582"/>
                    <a:pt x="0" y="827"/>
                  </a:cubicBezTo>
                  <a:cubicBezTo>
                    <a:pt x="0" y="1006"/>
                    <a:pt x="78" y="1196"/>
                    <a:pt x="201" y="1353"/>
                  </a:cubicBezTo>
                  <a:cubicBezTo>
                    <a:pt x="356" y="1546"/>
                    <a:pt x="586" y="1639"/>
                    <a:pt x="818" y="1639"/>
                  </a:cubicBezTo>
                  <a:cubicBezTo>
                    <a:pt x="855" y="1639"/>
                    <a:pt x="891" y="1636"/>
                    <a:pt x="928" y="1632"/>
                  </a:cubicBezTo>
                  <a:cubicBezTo>
                    <a:pt x="1084" y="1610"/>
                    <a:pt x="1240" y="1543"/>
                    <a:pt x="1363" y="1431"/>
                  </a:cubicBezTo>
                  <a:cubicBezTo>
                    <a:pt x="1486" y="1319"/>
                    <a:pt x="1564" y="1185"/>
                    <a:pt x="1609" y="1040"/>
                  </a:cubicBezTo>
                  <a:cubicBezTo>
                    <a:pt x="1620" y="973"/>
                    <a:pt x="1643" y="906"/>
                    <a:pt x="1643" y="827"/>
                  </a:cubicBezTo>
                  <a:lnTo>
                    <a:pt x="1632" y="760"/>
                  </a:lnTo>
                  <a:lnTo>
                    <a:pt x="1564" y="749"/>
                  </a:lnTo>
                  <a:cubicBezTo>
                    <a:pt x="1564" y="749"/>
                    <a:pt x="1531" y="727"/>
                    <a:pt x="1475" y="716"/>
                  </a:cubicBezTo>
                  <a:lnTo>
                    <a:pt x="1263" y="660"/>
                  </a:lnTo>
                  <a:lnTo>
                    <a:pt x="1229" y="660"/>
                  </a:lnTo>
                  <a:lnTo>
                    <a:pt x="1151" y="638"/>
                  </a:lnTo>
                  <a:lnTo>
                    <a:pt x="995" y="537"/>
                  </a:lnTo>
                  <a:cubicBezTo>
                    <a:pt x="916" y="481"/>
                    <a:pt x="604" y="269"/>
                    <a:pt x="525" y="213"/>
                  </a:cubicBezTo>
                  <a:lnTo>
                    <a:pt x="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7769725" y="4136750"/>
              <a:ext cx="121200" cy="133250"/>
            </a:xfrm>
            <a:custGeom>
              <a:avLst/>
              <a:gdLst/>
              <a:ahLst/>
              <a:cxnLst/>
              <a:rect l="l" t="t" r="r" b="b"/>
              <a:pathLst>
                <a:path w="2424" h="2665" extrusionOk="0">
                  <a:moveTo>
                    <a:pt x="200" y="1"/>
                  </a:moveTo>
                  <a:cubicBezTo>
                    <a:pt x="176" y="1"/>
                    <a:pt x="150" y="11"/>
                    <a:pt x="123" y="35"/>
                  </a:cubicBezTo>
                  <a:cubicBezTo>
                    <a:pt x="0" y="136"/>
                    <a:pt x="168" y="270"/>
                    <a:pt x="235" y="348"/>
                  </a:cubicBezTo>
                  <a:cubicBezTo>
                    <a:pt x="760" y="951"/>
                    <a:pt x="1497" y="1834"/>
                    <a:pt x="2011" y="2449"/>
                  </a:cubicBezTo>
                  <a:lnTo>
                    <a:pt x="2168" y="2627"/>
                  </a:lnTo>
                  <a:cubicBezTo>
                    <a:pt x="2186" y="2653"/>
                    <a:pt x="2211" y="2664"/>
                    <a:pt x="2237" y="2664"/>
                  </a:cubicBezTo>
                  <a:cubicBezTo>
                    <a:pt x="2323" y="2664"/>
                    <a:pt x="2424" y="2545"/>
                    <a:pt x="2346" y="2460"/>
                  </a:cubicBezTo>
                  <a:cubicBezTo>
                    <a:pt x="1754" y="1778"/>
                    <a:pt x="994" y="873"/>
                    <a:pt x="425" y="180"/>
                  </a:cubicBezTo>
                  <a:cubicBezTo>
                    <a:pt x="364" y="128"/>
                    <a:pt x="289"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7785925" y="4138500"/>
              <a:ext cx="101700" cy="119000"/>
            </a:xfrm>
            <a:custGeom>
              <a:avLst/>
              <a:gdLst/>
              <a:ahLst/>
              <a:cxnLst/>
              <a:rect l="l" t="t" r="r" b="b"/>
              <a:pathLst>
                <a:path w="2034" h="2380" extrusionOk="0">
                  <a:moveTo>
                    <a:pt x="45" y="0"/>
                  </a:moveTo>
                  <a:lnTo>
                    <a:pt x="0" y="34"/>
                  </a:lnTo>
                  <a:cubicBezTo>
                    <a:pt x="436" y="559"/>
                    <a:pt x="1453" y="1743"/>
                    <a:pt x="1866" y="2246"/>
                  </a:cubicBezTo>
                  <a:cubicBezTo>
                    <a:pt x="1911" y="2279"/>
                    <a:pt x="1955" y="2335"/>
                    <a:pt x="2000" y="2380"/>
                  </a:cubicBezTo>
                  <a:lnTo>
                    <a:pt x="2034" y="2358"/>
                  </a:lnTo>
                  <a:cubicBezTo>
                    <a:pt x="1553" y="1765"/>
                    <a:pt x="548" y="581"/>
                    <a:pt x="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7773625" y="4148550"/>
              <a:ext cx="102250" cy="120150"/>
            </a:xfrm>
            <a:custGeom>
              <a:avLst/>
              <a:gdLst/>
              <a:ahLst/>
              <a:cxnLst/>
              <a:rect l="l" t="t" r="r" b="b"/>
              <a:pathLst>
                <a:path w="2045" h="2403" extrusionOk="0">
                  <a:moveTo>
                    <a:pt x="45" y="0"/>
                  </a:moveTo>
                  <a:lnTo>
                    <a:pt x="0" y="45"/>
                  </a:lnTo>
                  <a:cubicBezTo>
                    <a:pt x="414" y="525"/>
                    <a:pt x="1620" y="1944"/>
                    <a:pt x="2000" y="2402"/>
                  </a:cubicBezTo>
                  <a:lnTo>
                    <a:pt x="2045" y="2369"/>
                  </a:lnTo>
                  <a:cubicBezTo>
                    <a:pt x="2000" y="2313"/>
                    <a:pt x="1922" y="2213"/>
                    <a:pt x="1922" y="2213"/>
                  </a:cubicBezTo>
                  <a:cubicBezTo>
                    <a:pt x="1643" y="1877"/>
                    <a:pt x="358" y="369"/>
                    <a:pt x="4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7839525" y="4128450"/>
              <a:ext cx="75450" cy="69300"/>
            </a:xfrm>
            <a:custGeom>
              <a:avLst/>
              <a:gdLst/>
              <a:ahLst/>
              <a:cxnLst/>
              <a:rect l="l" t="t" r="r" b="b"/>
              <a:pathLst>
                <a:path w="1509" h="1386" extrusionOk="0">
                  <a:moveTo>
                    <a:pt x="756" y="559"/>
                  </a:moveTo>
                  <a:cubicBezTo>
                    <a:pt x="865" y="559"/>
                    <a:pt x="956" y="705"/>
                    <a:pt x="850" y="793"/>
                  </a:cubicBezTo>
                  <a:cubicBezTo>
                    <a:pt x="822" y="816"/>
                    <a:pt x="793" y="826"/>
                    <a:pt x="766" y="826"/>
                  </a:cubicBezTo>
                  <a:cubicBezTo>
                    <a:pt x="659" y="826"/>
                    <a:pt x="573" y="681"/>
                    <a:pt x="671" y="592"/>
                  </a:cubicBezTo>
                  <a:cubicBezTo>
                    <a:pt x="699" y="569"/>
                    <a:pt x="728" y="559"/>
                    <a:pt x="756" y="559"/>
                  </a:cubicBezTo>
                  <a:close/>
                  <a:moveTo>
                    <a:pt x="459" y="0"/>
                  </a:moveTo>
                  <a:lnTo>
                    <a:pt x="459" y="0"/>
                  </a:lnTo>
                  <a:cubicBezTo>
                    <a:pt x="392" y="34"/>
                    <a:pt x="336" y="67"/>
                    <a:pt x="280" y="112"/>
                  </a:cubicBezTo>
                  <a:cubicBezTo>
                    <a:pt x="358" y="268"/>
                    <a:pt x="481" y="402"/>
                    <a:pt x="593" y="559"/>
                  </a:cubicBezTo>
                  <a:cubicBezTo>
                    <a:pt x="559" y="603"/>
                    <a:pt x="526" y="648"/>
                    <a:pt x="526" y="682"/>
                  </a:cubicBezTo>
                  <a:cubicBezTo>
                    <a:pt x="336" y="726"/>
                    <a:pt x="168" y="771"/>
                    <a:pt x="1" y="793"/>
                  </a:cubicBezTo>
                  <a:cubicBezTo>
                    <a:pt x="57" y="1073"/>
                    <a:pt x="224" y="1318"/>
                    <a:pt x="503" y="1385"/>
                  </a:cubicBezTo>
                  <a:cubicBezTo>
                    <a:pt x="582" y="1229"/>
                    <a:pt x="638" y="1061"/>
                    <a:pt x="705" y="883"/>
                  </a:cubicBezTo>
                  <a:cubicBezTo>
                    <a:pt x="738" y="883"/>
                    <a:pt x="794" y="883"/>
                    <a:pt x="827" y="849"/>
                  </a:cubicBezTo>
                  <a:cubicBezTo>
                    <a:pt x="939" y="972"/>
                    <a:pt x="1062" y="1106"/>
                    <a:pt x="1185" y="1196"/>
                  </a:cubicBezTo>
                  <a:cubicBezTo>
                    <a:pt x="1196" y="1218"/>
                    <a:pt x="1219" y="1218"/>
                    <a:pt x="1230" y="1229"/>
                  </a:cubicBezTo>
                  <a:cubicBezTo>
                    <a:pt x="1319" y="1184"/>
                    <a:pt x="1364" y="1117"/>
                    <a:pt x="1408" y="1050"/>
                  </a:cubicBezTo>
                  <a:cubicBezTo>
                    <a:pt x="1487" y="939"/>
                    <a:pt x="1509" y="793"/>
                    <a:pt x="1487" y="659"/>
                  </a:cubicBezTo>
                  <a:lnTo>
                    <a:pt x="1151" y="570"/>
                  </a:lnTo>
                  <a:cubicBezTo>
                    <a:pt x="1073" y="592"/>
                    <a:pt x="1006" y="603"/>
                    <a:pt x="928" y="615"/>
                  </a:cubicBezTo>
                  <a:cubicBezTo>
                    <a:pt x="906" y="581"/>
                    <a:pt x="883" y="559"/>
                    <a:pt x="850" y="525"/>
                  </a:cubicBezTo>
                  <a:cubicBezTo>
                    <a:pt x="872" y="503"/>
                    <a:pt x="883" y="458"/>
                    <a:pt x="894" y="436"/>
                  </a:cubicBezTo>
                  <a:cubicBezTo>
                    <a:pt x="816" y="380"/>
                    <a:pt x="503" y="168"/>
                    <a:pt x="425" y="112"/>
                  </a:cubicBezTo>
                  <a:lnTo>
                    <a:pt x="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7814975" y="4170350"/>
              <a:ext cx="127950" cy="116800"/>
            </a:xfrm>
            <a:custGeom>
              <a:avLst/>
              <a:gdLst/>
              <a:ahLst/>
              <a:cxnLst/>
              <a:rect l="l" t="t" r="r" b="b"/>
              <a:pathLst>
                <a:path w="2559" h="2336" extrusionOk="0">
                  <a:moveTo>
                    <a:pt x="2168" y="0"/>
                  </a:moveTo>
                  <a:cubicBezTo>
                    <a:pt x="2168" y="0"/>
                    <a:pt x="201" y="1665"/>
                    <a:pt x="0" y="1832"/>
                  </a:cubicBezTo>
                  <a:lnTo>
                    <a:pt x="436" y="2335"/>
                  </a:lnTo>
                  <a:cubicBezTo>
                    <a:pt x="637" y="2168"/>
                    <a:pt x="2559" y="525"/>
                    <a:pt x="2559" y="525"/>
                  </a:cubicBezTo>
                  <a:lnTo>
                    <a:pt x="21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7747375" y="4098800"/>
              <a:ext cx="106750" cy="90550"/>
            </a:xfrm>
            <a:custGeom>
              <a:avLst/>
              <a:gdLst/>
              <a:ahLst/>
              <a:cxnLst/>
              <a:rect l="l" t="t" r="r" b="b"/>
              <a:pathLst>
                <a:path w="2135" h="1811" extrusionOk="0">
                  <a:moveTo>
                    <a:pt x="1955" y="1"/>
                  </a:moveTo>
                  <a:cubicBezTo>
                    <a:pt x="1955" y="1"/>
                    <a:pt x="201" y="1498"/>
                    <a:pt x="0" y="1666"/>
                  </a:cubicBezTo>
                  <a:lnTo>
                    <a:pt x="123" y="1811"/>
                  </a:lnTo>
                  <a:cubicBezTo>
                    <a:pt x="324" y="1643"/>
                    <a:pt x="2134" y="101"/>
                    <a:pt x="2134" y="101"/>
                  </a:cubicBezTo>
                  <a:lnTo>
                    <a:pt x="195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7757975" y="4106650"/>
              <a:ext cx="112900" cy="108400"/>
            </a:xfrm>
            <a:custGeom>
              <a:avLst/>
              <a:gdLst/>
              <a:ahLst/>
              <a:cxnLst/>
              <a:rect l="l" t="t" r="r" b="b"/>
              <a:pathLst>
                <a:path w="2258" h="2168" extrusionOk="0">
                  <a:moveTo>
                    <a:pt x="2056" y="0"/>
                  </a:moveTo>
                  <a:cubicBezTo>
                    <a:pt x="2056" y="0"/>
                    <a:pt x="190" y="1587"/>
                    <a:pt x="0" y="1732"/>
                  </a:cubicBezTo>
                  <a:lnTo>
                    <a:pt x="358" y="2168"/>
                  </a:lnTo>
                  <a:cubicBezTo>
                    <a:pt x="559" y="2000"/>
                    <a:pt x="2190" y="615"/>
                    <a:pt x="2190" y="615"/>
                  </a:cubicBezTo>
                  <a:lnTo>
                    <a:pt x="2079" y="548"/>
                  </a:lnTo>
                  <a:lnTo>
                    <a:pt x="2123" y="436"/>
                  </a:lnTo>
                  <a:cubicBezTo>
                    <a:pt x="2146" y="369"/>
                    <a:pt x="2235" y="190"/>
                    <a:pt x="2257" y="112"/>
                  </a:cubicBezTo>
                  <a:lnTo>
                    <a:pt x="205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45"/>
          <p:cNvSpPr/>
          <p:nvPr/>
        </p:nvSpPr>
        <p:spPr>
          <a:xfrm>
            <a:off x="7557234" y="163225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182208" y="20258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5"/>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784" name="Google Shape;784;p45"/>
          <p:cNvSpPr txBox="1">
            <a:spLocks noGrp="1"/>
          </p:cNvSpPr>
          <p:nvPr>
            <p:ph type="body" idx="1"/>
          </p:nvPr>
        </p:nvSpPr>
        <p:spPr>
          <a:xfrm>
            <a:off x="1500166" y="71420"/>
            <a:ext cx="4959300" cy="2852700"/>
          </a:xfrm>
          <a:prstGeom prst="rect">
            <a:avLst/>
          </a:prstGeom>
        </p:spPr>
        <p:txBody>
          <a:bodyPr spcFirstLastPara="1" wrap="square" lIns="90000" tIns="91425" rIns="90000" bIns="91425" anchor="t" anchorCtr="0">
            <a:noAutofit/>
          </a:bodyPr>
          <a:lstStyle/>
          <a:p>
            <a:pPr>
              <a:buNone/>
            </a:pPr>
            <a:r>
              <a:rPr lang="en-US" b="1" dirty="0" smtClean="0"/>
              <a:t>5. Identify Outliers:</a:t>
            </a:r>
          </a:p>
          <a:p>
            <a:pPr>
              <a:buNone/>
            </a:pPr>
            <a:endParaRPr lang="en-US" dirty="0" smtClean="0"/>
          </a:p>
          <a:p>
            <a:r>
              <a:rPr lang="en-US" dirty="0" smtClean="0"/>
              <a:t>Detect and investigate outlier data points that deviate significantly from the expected trends. Outliers may indicate exceptional events or measurement errors.</a:t>
            </a:r>
          </a:p>
          <a:p>
            <a:endParaRPr lang="en-US" dirty="0" smtClean="0"/>
          </a:p>
          <a:p>
            <a:pPr>
              <a:buNone/>
            </a:pPr>
            <a:r>
              <a:rPr lang="en-US" b="1" dirty="0" smtClean="0"/>
              <a:t>6. Spatial Analysis:</a:t>
            </a:r>
          </a:p>
          <a:p>
            <a:pPr>
              <a:buNone/>
            </a:pPr>
            <a:endParaRPr lang="en-US" dirty="0" smtClean="0"/>
          </a:p>
          <a:p>
            <a:r>
              <a:rPr lang="en-US" dirty="0" smtClean="0"/>
              <a:t>Analyze spatial variations in air quality by comparing data from different monitoring stations within the region.</a:t>
            </a:r>
          </a:p>
          <a:p>
            <a:r>
              <a:rPr lang="en-US" dirty="0" smtClean="0"/>
              <a:t>Use geographic information systems (GIS) tools to map pollution levels and identify areas with consistently high or low air quality.</a:t>
            </a:r>
          </a:p>
          <a:p>
            <a:endParaRPr lang="en-US" dirty="0" smtClean="0"/>
          </a:p>
          <a:p>
            <a:pPr>
              <a:buNone/>
            </a:pPr>
            <a:r>
              <a:rPr lang="en-US" b="1" dirty="0" smtClean="0"/>
              <a:t>7. Source Apportionment:</a:t>
            </a:r>
          </a:p>
          <a:p>
            <a:endParaRPr lang="en-US" dirty="0" smtClean="0"/>
          </a:p>
          <a:p>
            <a:r>
              <a:rPr lang="en-US" dirty="0" smtClean="0"/>
              <a:t>Conduct source apportionment studies to identify the major sources of pollution contributing to poor air quality. This can involve using models or data analysis techniques.</a:t>
            </a:r>
          </a:p>
          <a:p>
            <a:pPr>
              <a:buNone/>
            </a:pPr>
            <a:endParaRPr lang="en-US" b="1" dirty="0" smtClean="0"/>
          </a:p>
        </p:txBody>
      </p:sp>
      <p:grpSp>
        <p:nvGrpSpPr>
          <p:cNvPr id="2" name="Google Shape;785;p45"/>
          <p:cNvGrpSpPr/>
          <p:nvPr/>
        </p:nvGrpSpPr>
        <p:grpSpPr>
          <a:xfrm>
            <a:off x="6536191" y="4816560"/>
            <a:ext cx="3887543" cy="574993"/>
            <a:chOff x="6312266" y="4816560"/>
            <a:chExt cx="3887543" cy="574993"/>
          </a:xfrm>
        </p:grpSpPr>
        <p:sp>
          <p:nvSpPr>
            <p:cNvPr id="786" name="Google Shape;786;p45"/>
            <p:cNvSpPr/>
            <p:nvPr/>
          </p:nvSpPr>
          <p:spPr>
            <a:xfrm>
              <a:off x="6602925" y="5161150"/>
              <a:ext cx="3305862" cy="230403"/>
            </a:xfrm>
            <a:custGeom>
              <a:avLst/>
              <a:gdLst/>
              <a:ahLst/>
              <a:cxnLst/>
              <a:rect l="l" t="t" r="r" b="b"/>
              <a:pathLst>
                <a:path w="56402" h="3967" extrusionOk="0">
                  <a:moveTo>
                    <a:pt x="54433" y="0"/>
                  </a:moveTo>
                  <a:cubicBezTo>
                    <a:pt x="54426" y="0"/>
                    <a:pt x="54420" y="1"/>
                    <a:pt x="54413" y="1"/>
                  </a:cubicBezTo>
                  <a:lnTo>
                    <a:pt x="1989" y="1"/>
                  </a:lnTo>
                  <a:cubicBezTo>
                    <a:pt x="894" y="1"/>
                    <a:pt x="0" y="883"/>
                    <a:pt x="0" y="1989"/>
                  </a:cubicBezTo>
                  <a:cubicBezTo>
                    <a:pt x="0" y="3073"/>
                    <a:pt x="883" y="3967"/>
                    <a:pt x="1989" y="3967"/>
                  </a:cubicBezTo>
                  <a:lnTo>
                    <a:pt x="54413" y="3967"/>
                  </a:lnTo>
                  <a:cubicBezTo>
                    <a:pt x="55508" y="3967"/>
                    <a:pt x="56402" y="3095"/>
                    <a:pt x="56402" y="1989"/>
                  </a:cubicBezTo>
                  <a:cubicBezTo>
                    <a:pt x="56402" y="890"/>
                    <a:pt x="55519" y="0"/>
                    <a:pt x="5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6486800" y="5038450"/>
              <a:ext cx="3538022" cy="232749"/>
            </a:xfrm>
            <a:custGeom>
              <a:avLst/>
              <a:gdLst/>
              <a:ahLst/>
              <a:cxnLst/>
              <a:rect l="l" t="t" r="r" b="b"/>
              <a:pathLst>
                <a:path w="60749" h="4973" extrusionOk="0">
                  <a:moveTo>
                    <a:pt x="2481" y="0"/>
                  </a:moveTo>
                  <a:cubicBezTo>
                    <a:pt x="1118" y="0"/>
                    <a:pt x="1" y="1118"/>
                    <a:pt x="1" y="2492"/>
                  </a:cubicBezTo>
                  <a:cubicBezTo>
                    <a:pt x="1" y="3855"/>
                    <a:pt x="1118" y="4972"/>
                    <a:pt x="2481" y="4972"/>
                  </a:cubicBezTo>
                  <a:lnTo>
                    <a:pt x="58268" y="4972"/>
                  </a:lnTo>
                  <a:cubicBezTo>
                    <a:pt x="59631" y="4972"/>
                    <a:pt x="60748" y="3855"/>
                    <a:pt x="60748" y="2492"/>
                  </a:cubicBezTo>
                  <a:cubicBezTo>
                    <a:pt x="60748" y="1118"/>
                    <a:pt x="59642" y="0"/>
                    <a:pt x="58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6312266" y="4816560"/>
              <a:ext cx="3887543" cy="327605"/>
            </a:xfrm>
            <a:custGeom>
              <a:avLst/>
              <a:gdLst/>
              <a:ahLst/>
              <a:cxnLst/>
              <a:rect l="l" t="t" r="r" b="b"/>
              <a:pathLst>
                <a:path w="65643" h="5532" extrusionOk="0">
                  <a:moveTo>
                    <a:pt x="62803" y="1"/>
                  </a:moveTo>
                  <a:cubicBezTo>
                    <a:pt x="62796" y="1"/>
                    <a:pt x="62789" y="1"/>
                    <a:pt x="62782" y="1"/>
                  </a:cubicBezTo>
                  <a:lnTo>
                    <a:pt x="2861" y="1"/>
                  </a:lnTo>
                  <a:cubicBezTo>
                    <a:pt x="1286" y="1"/>
                    <a:pt x="1" y="1230"/>
                    <a:pt x="1" y="2760"/>
                  </a:cubicBezTo>
                  <a:cubicBezTo>
                    <a:pt x="1" y="4280"/>
                    <a:pt x="1286" y="5531"/>
                    <a:pt x="2861" y="5531"/>
                  </a:cubicBezTo>
                  <a:lnTo>
                    <a:pt x="62782" y="5531"/>
                  </a:lnTo>
                  <a:cubicBezTo>
                    <a:pt x="64357" y="5531"/>
                    <a:pt x="65642" y="4302"/>
                    <a:pt x="65642" y="2760"/>
                  </a:cubicBezTo>
                  <a:cubicBezTo>
                    <a:pt x="65642" y="1237"/>
                    <a:pt x="64369" y="1"/>
                    <a:pt x="62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789;p45"/>
          <p:cNvGrpSpPr/>
          <p:nvPr/>
        </p:nvGrpSpPr>
        <p:grpSpPr>
          <a:xfrm>
            <a:off x="6288352" y="3104310"/>
            <a:ext cx="3566238" cy="1715670"/>
            <a:chOff x="8322645" y="9834160"/>
            <a:chExt cx="2743260" cy="1319340"/>
          </a:xfrm>
        </p:grpSpPr>
        <p:sp>
          <p:nvSpPr>
            <p:cNvPr id="790" name="Google Shape;790;p45"/>
            <p:cNvSpPr/>
            <p:nvPr/>
          </p:nvSpPr>
          <p:spPr>
            <a:xfrm>
              <a:off x="8322645" y="10904740"/>
              <a:ext cx="2078940" cy="248760"/>
            </a:xfrm>
            <a:custGeom>
              <a:avLst/>
              <a:gdLst/>
              <a:ahLst/>
              <a:cxnLst/>
              <a:rect l="l" t="t" r="r" b="b"/>
              <a:pathLst>
                <a:path w="34649" h="4146" extrusionOk="0">
                  <a:moveTo>
                    <a:pt x="1" y="1"/>
                  </a:moveTo>
                  <a:lnTo>
                    <a:pt x="2269" y="1699"/>
                  </a:lnTo>
                  <a:lnTo>
                    <a:pt x="5543" y="4146"/>
                  </a:lnTo>
                  <a:lnTo>
                    <a:pt x="34648" y="4146"/>
                  </a:lnTo>
                  <a:lnTo>
                    <a:pt x="34648" y="693"/>
                  </a:lnTo>
                  <a:lnTo>
                    <a:pt x="7945" y="693"/>
                  </a:lnTo>
                  <a:lnTo>
                    <a:pt x="7844" y="626"/>
                  </a:lnTo>
                  <a:cubicBezTo>
                    <a:pt x="7286" y="202"/>
                    <a:pt x="6615" y="1"/>
                    <a:pt x="5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9760605" y="10631920"/>
              <a:ext cx="448560" cy="313800"/>
            </a:xfrm>
            <a:custGeom>
              <a:avLst/>
              <a:gdLst/>
              <a:ahLst/>
              <a:cxnLst/>
              <a:rect l="l" t="t" r="r" b="b"/>
              <a:pathLst>
                <a:path w="7476" h="5230" extrusionOk="0">
                  <a:moveTo>
                    <a:pt x="1" y="0"/>
                  </a:moveTo>
                  <a:lnTo>
                    <a:pt x="1" y="928"/>
                  </a:lnTo>
                  <a:lnTo>
                    <a:pt x="1733" y="939"/>
                  </a:lnTo>
                  <a:lnTo>
                    <a:pt x="1733" y="5229"/>
                  </a:lnTo>
                  <a:lnTo>
                    <a:pt x="7476" y="5229"/>
                  </a:lnTo>
                  <a:lnTo>
                    <a:pt x="7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0207785" y="10497160"/>
              <a:ext cx="146880" cy="448560"/>
            </a:xfrm>
            <a:custGeom>
              <a:avLst/>
              <a:gdLst/>
              <a:ahLst/>
              <a:cxnLst/>
              <a:rect l="l" t="t" r="r" b="b"/>
              <a:pathLst>
                <a:path w="2448" h="7476" extrusionOk="0">
                  <a:moveTo>
                    <a:pt x="0" y="0"/>
                  </a:moveTo>
                  <a:lnTo>
                    <a:pt x="0" y="7475"/>
                  </a:lnTo>
                  <a:lnTo>
                    <a:pt x="2447" y="7475"/>
                  </a:lnTo>
                  <a:lnTo>
                    <a:pt x="2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0207125" y="10497820"/>
              <a:ext cx="147540" cy="71820"/>
            </a:xfrm>
            <a:custGeom>
              <a:avLst/>
              <a:gdLst/>
              <a:ahLst/>
              <a:cxnLst/>
              <a:rect l="l" t="t" r="r" b="b"/>
              <a:pathLst>
                <a:path w="2459" h="1197" extrusionOk="0">
                  <a:moveTo>
                    <a:pt x="0" y="1"/>
                  </a:moveTo>
                  <a:lnTo>
                    <a:pt x="0" y="1196"/>
                  </a:lnTo>
                  <a:lnTo>
                    <a:pt x="2458" y="1196"/>
                  </a:lnTo>
                  <a:lnTo>
                    <a:pt x="24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0206405" y="9834160"/>
              <a:ext cx="859500" cy="636900"/>
            </a:xfrm>
            <a:custGeom>
              <a:avLst/>
              <a:gdLst/>
              <a:ahLst/>
              <a:cxnLst/>
              <a:rect l="l" t="t" r="r" b="b"/>
              <a:pathLst>
                <a:path w="14325" h="10615" extrusionOk="0">
                  <a:moveTo>
                    <a:pt x="11800" y="0"/>
                  </a:moveTo>
                  <a:cubicBezTo>
                    <a:pt x="10895" y="0"/>
                    <a:pt x="10112" y="637"/>
                    <a:pt x="9900" y="1486"/>
                  </a:cubicBezTo>
                  <a:cubicBezTo>
                    <a:pt x="9833" y="1486"/>
                    <a:pt x="9777" y="1475"/>
                    <a:pt x="9710" y="1475"/>
                  </a:cubicBezTo>
                  <a:cubicBezTo>
                    <a:pt x="9543" y="1475"/>
                    <a:pt x="9375" y="1498"/>
                    <a:pt x="9219" y="1531"/>
                  </a:cubicBezTo>
                  <a:cubicBezTo>
                    <a:pt x="8984" y="1106"/>
                    <a:pt x="8537" y="838"/>
                    <a:pt x="8012" y="838"/>
                  </a:cubicBezTo>
                  <a:cubicBezTo>
                    <a:pt x="7275" y="838"/>
                    <a:pt x="6671" y="1397"/>
                    <a:pt x="6604" y="2123"/>
                  </a:cubicBezTo>
                  <a:cubicBezTo>
                    <a:pt x="6481" y="1944"/>
                    <a:pt x="6302" y="1822"/>
                    <a:pt x="6079" y="1822"/>
                  </a:cubicBezTo>
                  <a:cubicBezTo>
                    <a:pt x="5721" y="1822"/>
                    <a:pt x="5442" y="2101"/>
                    <a:pt x="5442" y="2447"/>
                  </a:cubicBezTo>
                  <a:cubicBezTo>
                    <a:pt x="5442" y="2492"/>
                    <a:pt x="5464" y="2537"/>
                    <a:pt x="5476" y="2570"/>
                  </a:cubicBezTo>
                  <a:cubicBezTo>
                    <a:pt x="5431" y="2559"/>
                    <a:pt x="5386" y="2559"/>
                    <a:pt x="5330" y="2559"/>
                  </a:cubicBezTo>
                  <a:cubicBezTo>
                    <a:pt x="4962" y="2559"/>
                    <a:pt x="4649" y="2782"/>
                    <a:pt x="4526" y="3118"/>
                  </a:cubicBezTo>
                  <a:cubicBezTo>
                    <a:pt x="4414" y="3073"/>
                    <a:pt x="4269" y="3062"/>
                    <a:pt x="4146" y="3062"/>
                  </a:cubicBezTo>
                  <a:cubicBezTo>
                    <a:pt x="3252" y="3062"/>
                    <a:pt x="2526" y="3788"/>
                    <a:pt x="2526" y="4682"/>
                  </a:cubicBezTo>
                  <a:cubicBezTo>
                    <a:pt x="2526" y="4995"/>
                    <a:pt x="2615" y="5285"/>
                    <a:pt x="2761" y="5520"/>
                  </a:cubicBezTo>
                  <a:cubicBezTo>
                    <a:pt x="2392" y="5531"/>
                    <a:pt x="2057" y="5676"/>
                    <a:pt x="1789" y="5911"/>
                  </a:cubicBezTo>
                  <a:cubicBezTo>
                    <a:pt x="1632" y="5844"/>
                    <a:pt x="1453" y="5788"/>
                    <a:pt x="1252" y="5788"/>
                  </a:cubicBezTo>
                  <a:cubicBezTo>
                    <a:pt x="571" y="5788"/>
                    <a:pt x="1" y="6347"/>
                    <a:pt x="1" y="7039"/>
                  </a:cubicBezTo>
                  <a:cubicBezTo>
                    <a:pt x="1" y="7687"/>
                    <a:pt x="470" y="8201"/>
                    <a:pt x="1073" y="8291"/>
                  </a:cubicBezTo>
                  <a:cubicBezTo>
                    <a:pt x="1029" y="8313"/>
                    <a:pt x="995" y="8347"/>
                    <a:pt x="951" y="8380"/>
                  </a:cubicBezTo>
                  <a:cubicBezTo>
                    <a:pt x="582" y="8492"/>
                    <a:pt x="325" y="8827"/>
                    <a:pt x="325" y="9218"/>
                  </a:cubicBezTo>
                  <a:cubicBezTo>
                    <a:pt x="325" y="9542"/>
                    <a:pt x="492" y="9810"/>
                    <a:pt x="738" y="9967"/>
                  </a:cubicBezTo>
                  <a:cubicBezTo>
                    <a:pt x="694" y="10034"/>
                    <a:pt x="671" y="10101"/>
                    <a:pt x="671" y="10168"/>
                  </a:cubicBezTo>
                  <a:cubicBezTo>
                    <a:pt x="671" y="10246"/>
                    <a:pt x="682" y="10313"/>
                    <a:pt x="716" y="10369"/>
                  </a:cubicBezTo>
                  <a:cubicBezTo>
                    <a:pt x="783" y="10525"/>
                    <a:pt x="939" y="10615"/>
                    <a:pt x="1107" y="10615"/>
                  </a:cubicBezTo>
                  <a:cubicBezTo>
                    <a:pt x="1342" y="10615"/>
                    <a:pt x="1532" y="10425"/>
                    <a:pt x="1532" y="10190"/>
                  </a:cubicBezTo>
                  <a:cubicBezTo>
                    <a:pt x="1610" y="10212"/>
                    <a:pt x="1666" y="10224"/>
                    <a:pt x="1733" y="10224"/>
                  </a:cubicBezTo>
                  <a:cubicBezTo>
                    <a:pt x="2023" y="10224"/>
                    <a:pt x="2247" y="9989"/>
                    <a:pt x="2247" y="9710"/>
                  </a:cubicBezTo>
                  <a:cubicBezTo>
                    <a:pt x="2247" y="9609"/>
                    <a:pt x="2224" y="9531"/>
                    <a:pt x="2180" y="9464"/>
                  </a:cubicBezTo>
                  <a:lnTo>
                    <a:pt x="2180" y="9464"/>
                  </a:lnTo>
                  <a:cubicBezTo>
                    <a:pt x="2224" y="9475"/>
                    <a:pt x="2247" y="9475"/>
                    <a:pt x="2291" y="9475"/>
                  </a:cubicBezTo>
                  <a:cubicBezTo>
                    <a:pt x="2839" y="9475"/>
                    <a:pt x="3286" y="9028"/>
                    <a:pt x="3286" y="8481"/>
                  </a:cubicBezTo>
                  <a:lnTo>
                    <a:pt x="3286" y="8436"/>
                  </a:lnTo>
                  <a:cubicBezTo>
                    <a:pt x="3319" y="8425"/>
                    <a:pt x="3375" y="8414"/>
                    <a:pt x="3420" y="8380"/>
                  </a:cubicBezTo>
                  <a:cubicBezTo>
                    <a:pt x="3565" y="8648"/>
                    <a:pt x="3822" y="8849"/>
                    <a:pt x="4146" y="8849"/>
                  </a:cubicBezTo>
                  <a:cubicBezTo>
                    <a:pt x="4604" y="8849"/>
                    <a:pt x="4984" y="8469"/>
                    <a:pt x="4984" y="8011"/>
                  </a:cubicBezTo>
                  <a:cubicBezTo>
                    <a:pt x="4984" y="7877"/>
                    <a:pt x="4962" y="7766"/>
                    <a:pt x="4917" y="7676"/>
                  </a:cubicBezTo>
                  <a:cubicBezTo>
                    <a:pt x="4928" y="7654"/>
                    <a:pt x="4973" y="7654"/>
                    <a:pt x="4984" y="7643"/>
                  </a:cubicBezTo>
                  <a:cubicBezTo>
                    <a:pt x="5140" y="7743"/>
                    <a:pt x="5330" y="7799"/>
                    <a:pt x="5532" y="7799"/>
                  </a:cubicBezTo>
                  <a:cubicBezTo>
                    <a:pt x="6079" y="7799"/>
                    <a:pt x="6526" y="7397"/>
                    <a:pt x="6593" y="6872"/>
                  </a:cubicBezTo>
                  <a:cubicBezTo>
                    <a:pt x="6749" y="6928"/>
                    <a:pt x="6917" y="6972"/>
                    <a:pt x="7085" y="6972"/>
                  </a:cubicBezTo>
                  <a:cubicBezTo>
                    <a:pt x="7587" y="6972"/>
                    <a:pt x="8012" y="6693"/>
                    <a:pt x="8235" y="6291"/>
                  </a:cubicBezTo>
                  <a:cubicBezTo>
                    <a:pt x="8459" y="6503"/>
                    <a:pt x="8761" y="6626"/>
                    <a:pt x="9096" y="6626"/>
                  </a:cubicBezTo>
                  <a:cubicBezTo>
                    <a:pt x="9487" y="6626"/>
                    <a:pt x="9833" y="6425"/>
                    <a:pt x="10068" y="6146"/>
                  </a:cubicBezTo>
                  <a:cubicBezTo>
                    <a:pt x="10615" y="6067"/>
                    <a:pt x="11107" y="5799"/>
                    <a:pt x="11464" y="5408"/>
                  </a:cubicBezTo>
                  <a:cubicBezTo>
                    <a:pt x="11677" y="5497"/>
                    <a:pt x="11900" y="5553"/>
                    <a:pt x="12135" y="5553"/>
                  </a:cubicBezTo>
                  <a:cubicBezTo>
                    <a:pt x="13040" y="5553"/>
                    <a:pt x="13788" y="4805"/>
                    <a:pt x="13788" y="3889"/>
                  </a:cubicBezTo>
                  <a:cubicBezTo>
                    <a:pt x="13788" y="3710"/>
                    <a:pt x="13744" y="3520"/>
                    <a:pt x="13688" y="3352"/>
                  </a:cubicBezTo>
                  <a:cubicBezTo>
                    <a:pt x="14068" y="3229"/>
                    <a:pt x="14325" y="2872"/>
                    <a:pt x="14325" y="2447"/>
                  </a:cubicBezTo>
                  <a:cubicBezTo>
                    <a:pt x="14325" y="2313"/>
                    <a:pt x="14302" y="2168"/>
                    <a:pt x="14235" y="2045"/>
                  </a:cubicBezTo>
                  <a:cubicBezTo>
                    <a:pt x="14124" y="1822"/>
                    <a:pt x="13934" y="1643"/>
                    <a:pt x="13710" y="1542"/>
                  </a:cubicBezTo>
                  <a:cubicBezTo>
                    <a:pt x="13520" y="660"/>
                    <a:pt x="12738" y="0"/>
                    <a:pt x="11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0249305" y="9956140"/>
              <a:ext cx="816600" cy="514920"/>
            </a:xfrm>
            <a:custGeom>
              <a:avLst/>
              <a:gdLst/>
              <a:ahLst/>
              <a:cxnLst/>
              <a:rect l="l" t="t" r="r" b="b"/>
              <a:pathLst>
                <a:path w="13610" h="8582" extrusionOk="0">
                  <a:moveTo>
                    <a:pt x="13520" y="1"/>
                  </a:moveTo>
                  <a:lnTo>
                    <a:pt x="7230" y="3375"/>
                  </a:lnTo>
                  <a:lnTo>
                    <a:pt x="2571" y="5364"/>
                  </a:lnTo>
                  <a:lnTo>
                    <a:pt x="1" y="8336"/>
                  </a:lnTo>
                  <a:cubicBezTo>
                    <a:pt x="68" y="8492"/>
                    <a:pt x="224" y="8582"/>
                    <a:pt x="392" y="8582"/>
                  </a:cubicBezTo>
                  <a:cubicBezTo>
                    <a:pt x="627" y="8582"/>
                    <a:pt x="817" y="8392"/>
                    <a:pt x="817" y="8157"/>
                  </a:cubicBezTo>
                  <a:cubicBezTo>
                    <a:pt x="895" y="8179"/>
                    <a:pt x="951" y="8191"/>
                    <a:pt x="1018" y="8191"/>
                  </a:cubicBezTo>
                  <a:cubicBezTo>
                    <a:pt x="1308" y="8191"/>
                    <a:pt x="1532" y="7956"/>
                    <a:pt x="1532" y="7677"/>
                  </a:cubicBezTo>
                  <a:cubicBezTo>
                    <a:pt x="1532" y="7576"/>
                    <a:pt x="1509" y="7498"/>
                    <a:pt x="1465" y="7431"/>
                  </a:cubicBezTo>
                  <a:lnTo>
                    <a:pt x="1465" y="7431"/>
                  </a:lnTo>
                  <a:cubicBezTo>
                    <a:pt x="1509" y="7442"/>
                    <a:pt x="1532" y="7442"/>
                    <a:pt x="1576" y="7442"/>
                  </a:cubicBezTo>
                  <a:cubicBezTo>
                    <a:pt x="2124" y="7442"/>
                    <a:pt x="2571" y="6995"/>
                    <a:pt x="2571" y="6448"/>
                  </a:cubicBezTo>
                  <a:lnTo>
                    <a:pt x="2571" y="6403"/>
                  </a:lnTo>
                  <a:cubicBezTo>
                    <a:pt x="2604" y="6392"/>
                    <a:pt x="2660" y="6381"/>
                    <a:pt x="2705" y="6347"/>
                  </a:cubicBezTo>
                  <a:cubicBezTo>
                    <a:pt x="2850" y="6615"/>
                    <a:pt x="3107" y="6816"/>
                    <a:pt x="3431" y="6816"/>
                  </a:cubicBezTo>
                  <a:cubicBezTo>
                    <a:pt x="3889" y="6816"/>
                    <a:pt x="4269" y="6436"/>
                    <a:pt x="4269" y="5978"/>
                  </a:cubicBezTo>
                  <a:cubicBezTo>
                    <a:pt x="4269" y="5844"/>
                    <a:pt x="4247" y="5733"/>
                    <a:pt x="4202" y="5643"/>
                  </a:cubicBezTo>
                  <a:cubicBezTo>
                    <a:pt x="4213" y="5621"/>
                    <a:pt x="4258" y="5621"/>
                    <a:pt x="4269" y="5610"/>
                  </a:cubicBezTo>
                  <a:cubicBezTo>
                    <a:pt x="4425" y="5710"/>
                    <a:pt x="4615" y="5766"/>
                    <a:pt x="4817" y="5766"/>
                  </a:cubicBezTo>
                  <a:cubicBezTo>
                    <a:pt x="5364" y="5766"/>
                    <a:pt x="5811" y="5364"/>
                    <a:pt x="5878" y="4839"/>
                  </a:cubicBezTo>
                  <a:cubicBezTo>
                    <a:pt x="6034" y="4895"/>
                    <a:pt x="6202" y="4939"/>
                    <a:pt x="6370" y="4939"/>
                  </a:cubicBezTo>
                  <a:cubicBezTo>
                    <a:pt x="6872" y="4939"/>
                    <a:pt x="7297" y="4660"/>
                    <a:pt x="7520" y="4258"/>
                  </a:cubicBezTo>
                  <a:cubicBezTo>
                    <a:pt x="7744" y="4470"/>
                    <a:pt x="8046" y="4593"/>
                    <a:pt x="8381" y="4593"/>
                  </a:cubicBezTo>
                  <a:cubicBezTo>
                    <a:pt x="8772" y="4593"/>
                    <a:pt x="9118" y="4392"/>
                    <a:pt x="9353" y="4113"/>
                  </a:cubicBezTo>
                  <a:cubicBezTo>
                    <a:pt x="9900" y="4034"/>
                    <a:pt x="10392" y="3766"/>
                    <a:pt x="10749" y="3375"/>
                  </a:cubicBezTo>
                  <a:cubicBezTo>
                    <a:pt x="10962" y="3464"/>
                    <a:pt x="11185" y="3520"/>
                    <a:pt x="11420" y="3520"/>
                  </a:cubicBezTo>
                  <a:cubicBezTo>
                    <a:pt x="12325" y="3520"/>
                    <a:pt x="13073" y="2772"/>
                    <a:pt x="13073" y="1856"/>
                  </a:cubicBezTo>
                  <a:cubicBezTo>
                    <a:pt x="13073" y="1677"/>
                    <a:pt x="13029" y="1487"/>
                    <a:pt x="12973" y="1319"/>
                  </a:cubicBezTo>
                  <a:cubicBezTo>
                    <a:pt x="13353" y="1196"/>
                    <a:pt x="13610" y="839"/>
                    <a:pt x="13610" y="403"/>
                  </a:cubicBezTo>
                  <a:cubicBezTo>
                    <a:pt x="13610" y="258"/>
                    <a:pt x="13587" y="124"/>
                    <a:pt x="13520"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9864525" y="10687540"/>
              <a:ext cx="202500" cy="67800"/>
            </a:xfrm>
            <a:custGeom>
              <a:avLst/>
              <a:gdLst/>
              <a:ahLst/>
              <a:cxnLst/>
              <a:rect l="l" t="t" r="r" b="b"/>
              <a:pathLst>
                <a:path w="3375" h="1130" extrusionOk="0">
                  <a:moveTo>
                    <a:pt x="1" y="1"/>
                  </a:moveTo>
                  <a:lnTo>
                    <a:pt x="1" y="1129"/>
                  </a:lnTo>
                  <a:lnTo>
                    <a:pt x="3375" y="1129"/>
                  </a:lnTo>
                  <a:lnTo>
                    <a:pt x="3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8459385" y="11006620"/>
              <a:ext cx="1942200" cy="146880"/>
            </a:xfrm>
            <a:custGeom>
              <a:avLst/>
              <a:gdLst/>
              <a:ahLst/>
              <a:cxnLst/>
              <a:rect l="l" t="t" r="r" b="b"/>
              <a:pathLst>
                <a:path w="32370" h="2448" extrusionOk="0">
                  <a:moveTo>
                    <a:pt x="1" y="1"/>
                  </a:moveTo>
                  <a:lnTo>
                    <a:pt x="1409" y="1051"/>
                  </a:lnTo>
                  <a:lnTo>
                    <a:pt x="3264" y="2448"/>
                  </a:lnTo>
                  <a:lnTo>
                    <a:pt x="32369" y="2448"/>
                  </a:lnTo>
                  <a:lnTo>
                    <a:pt x="32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543865" y="11069680"/>
              <a:ext cx="1857720" cy="83820"/>
            </a:xfrm>
            <a:custGeom>
              <a:avLst/>
              <a:gdLst/>
              <a:ahLst/>
              <a:cxnLst/>
              <a:rect l="l" t="t" r="r" b="b"/>
              <a:pathLst>
                <a:path w="30962" h="1397" extrusionOk="0">
                  <a:moveTo>
                    <a:pt x="1" y="0"/>
                  </a:moveTo>
                  <a:lnTo>
                    <a:pt x="1856" y="1397"/>
                  </a:lnTo>
                  <a:lnTo>
                    <a:pt x="30961" y="1397"/>
                  </a:lnTo>
                  <a:lnTo>
                    <a:pt x="30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8643765" y="10979140"/>
              <a:ext cx="67080" cy="67140"/>
            </a:xfrm>
            <a:custGeom>
              <a:avLst/>
              <a:gdLst/>
              <a:ahLst/>
              <a:cxnLst/>
              <a:rect l="l" t="t" r="r" b="b"/>
              <a:pathLst>
                <a:path w="1118" h="1119" extrusionOk="0">
                  <a:moveTo>
                    <a:pt x="559" y="1"/>
                  </a:moveTo>
                  <a:cubicBezTo>
                    <a:pt x="246" y="1"/>
                    <a:pt x="1" y="247"/>
                    <a:pt x="1" y="560"/>
                  </a:cubicBezTo>
                  <a:cubicBezTo>
                    <a:pt x="1" y="861"/>
                    <a:pt x="246" y="1118"/>
                    <a:pt x="559" y="1118"/>
                  </a:cubicBezTo>
                  <a:cubicBezTo>
                    <a:pt x="861" y="1118"/>
                    <a:pt x="1118" y="861"/>
                    <a:pt x="1118" y="560"/>
                  </a:cubicBezTo>
                  <a:cubicBezTo>
                    <a:pt x="1118" y="247"/>
                    <a:pt x="872" y="12"/>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00;p45"/>
          <p:cNvGrpSpPr/>
          <p:nvPr/>
        </p:nvGrpSpPr>
        <p:grpSpPr>
          <a:xfrm>
            <a:off x="7207968" y="3916728"/>
            <a:ext cx="217079" cy="316359"/>
            <a:chOff x="8873575" y="4119500"/>
            <a:chExt cx="228000" cy="337450"/>
          </a:xfrm>
        </p:grpSpPr>
        <p:sp>
          <p:nvSpPr>
            <p:cNvPr id="801" name="Google Shape;80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18;p45"/>
          <p:cNvGrpSpPr/>
          <p:nvPr/>
        </p:nvGrpSpPr>
        <p:grpSpPr>
          <a:xfrm>
            <a:off x="7437993" y="3916728"/>
            <a:ext cx="217079" cy="316359"/>
            <a:chOff x="8873575" y="4119500"/>
            <a:chExt cx="228000" cy="337450"/>
          </a:xfrm>
        </p:grpSpPr>
        <p:sp>
          <p:nvSpPr>
            <p:cNvPr id="819" name="Google Shape;81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36;p45"/>
          <p:cNvGrpSpPr/>
          <p:nvPr/>
        </p:nvGrpSpPr>
        <p:grpSpPr>
          <a:xfrm>
            <a:off x="7668125" y="3916728"/>
            <a:ext cx="217079" cy="316359"/>
            <a:chOff x="8873575" y="4119500"/>
            <a:chExt cx="228000" cy="337450"/>
          </a:xfrm>
        </p:grpSpPr>
        <p:sp>
          <p:nvSpPr>
            <p:cNvPr id="837" name="Google Shape;837;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54;p45"/>
          <p:cNvGrpSpPr/>
          <p:nvPr/>
        </p:nvGrpSpPr>
        <p:grpSpPr>
          <a:xfrm>
            <a:off x="7091734" y="4232965"/>
            <a:ext cx="217079" cy="316359"/>
            <a:chOff x="8873575" y="4119500"/>
            <a:chExt cx="228000" cy="337450"/>
          </a:xfrm>
        </p:grpSpPr>
        <p:sp>
          <p:nvSpPr>
            <p:cNvPr id="855" name="Google Shape;855;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72;p45"/>
          <p:cNvGrpSpPr/>
          <p:nvPr/>
        </p:nvGrpSpPr>
        <p:grpSpPr>
          <a:xfrm>
            <a:off x="7318257" y="4232965"/>
            <a:ext cx="217079" cy="316359"/>
            <a:chOff x="8873575" y="4119500"/>
            <a:chExt cx="228000" cy="337450"/>
          </a:xfrm>
        </p:grpSpPr>
        <p:sp>
          <p:nvSpPr>
            <p:cNvPr id="873" name="Google Shape;873;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90;p45"/>
          <p:cNvGrpSpPr/>
          <p:nvPr/>
        </p:nvGrpSpPr>
        <p:grpSpPr>
          <a:xfrm>
            <a:off x="7532891" y="4232965"/>
            <a:ext cx="217079" cy="316359"/>
            <a:chOff x="8873575" y="4119500"/>
            <a:chExt cx="228000" cy="337450"/>
          </a:xfrm>
        </p:grpSpPr>
        <p:sp>
          <p:nvSpPr>
            <p:cNvPr id="891" name="Google Shape;891;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08;p45"/>
          <p:cNvGrpSpPr/>
          <p:nvPr/>
        </p:nvGrpSpPr>
        <p:grpSpPr>
          <a:xfrm>
            <a:off x="7771303" y="4232965"/>
            <a:ext cx="217079" cy="316359"/>
            <a:chOff x="8873575" y="4119500"/>
            <a:chExt cx="228000" cy="337450"/>
          </a:xfrm>
        </p:grpSpPr>
        <p:sp>
          <p:nvSpPr>
            <p:cNvPr id="909" name="Google Shape;909;p45"/>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5"/>
          <p:cNvSpPr/>
          <p:nvPr/>
        </p:nvSpPr>
        <p:spPr>
          <a:xfrm>
            <a:off x="1394265" y="4846680"/>
            <a:ext cx="338580" cy="111360"/>
          </a:xfrm>
          <a:custGeom>
            <a:avLst/>
            <a:gdLst/>
            <a:ahLst/>
            <a:cxnLst/>
            <a:rect l="l" t="t" r="r" b="b"/>
            <a:pathLst>
              <a:path w="5643" h="1856" extrusionOk="0">
                <a:moveTo>
                  <a:pt x="1230" y="1"/>
                </a:moveTo>
                <a:cubicBezTo>
                  <a:pt x="1051" y="1"/>
                  <a:pt x="906" y="135"/>
                  <a:pt x="906" y="325"/>
                </a:cubicBezTo>
                <a:cubicBezTo>
                  <a:pt x="906" y="459"/>
                  <a:pt x="1006" y="582"/>
                  <a:pt x="1129" y="627"/>
                </a:cubicBezTo>
                <a:lnTo>
                  <a:pt x="325" y="627"/>
                </a:lnTo>
                <a:cubicBezTo>
                  <a:pt x="135" y="627"/>
                  <a:pt x="1" y="772"/>
                  <a:pt x="1" y="951"/>
                </a:cubicBezTo>
                <a:cubicBezTo>
                  <a:pt x="1" y="1129"/>
                  <a:pt x="135" y="1275"/>
                  <a:pt x="325" y="1275"/>
                </a:cubicBezTo>
                <a:lnTo>
                  <a:pt x="1755" y="1275"/>
                </a:lnTo>
                <a:cubicBezTo>
                  <a:pt x="1676" y="1331"/>
                  <a:pt x="1621" y="1420"/>
                  <a:pt x="1621" y="1532"/>
                </a:cubicBezTo>
                <a:cubicBezTo>
                  <a:pt x="1621" y="1710"/>
                  <a:pt x="1755" y="1856"/>
                  <a:pt x="1933" y="1856"/>
                </a:cubicBezTo>
                <a:lnTo>
                  <a:pt x="5319" y="1856"/>
                </a:lnTo>
                <a:cubicBezTo>
                  <a:pt x="5498" y="1856"/>
                  <a:pt x="5643" y="1710"/>
                  <a:pt x="5643" y="1532"/>
                </a:cubicBezTo>
                <a:cubicBezTo>
                  <a:pt x="5643" y="1353"/>
                  <a:pt x="5498" y="1219"/>
                  <a:pt x="5319" y="1219"/>
                </a:cubicBezTo>
                <a:lnTo>
                  <a:pt x="3878" y="1219"/>
                </a:lnTo>
                <a:cubicBezTo>
                  <a:pt x="3967" y="1163"/>
                  <a:pt x="4023" y="1062"/>
                  <a:pt x="4023" y="951"/>
                </a:cubicBezTo>
                <a:cubicBezTo>
                  <a:pt x="4023" y="805"/>
                  <a:pt x="3922" y="683"/>
                  <a:pt x="3799" y="638"/>
                </a:cubicBezTo>
                <a:lnTo>
                  <a:pt x="4604" y="638"/>
                </a:lnTo>
                <a:cubicBezTo>
                  <a:pt x="4794" y="638"/>
                  <a:pt x="4928" y="504"/>
                  <a:pt x="4928" y="325"/>
                </a:cubicBezTo>
                <a:cubicBezTo>
                  <a:pt x="4928" y="135"/>
                  <a:pt x="4794" y="1"/>
                  <a:pt x="4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927;p45"/>
          <p:cNvGrpSpPr/>
          <p:nvPr/>
        </p:nvGrpSpPr>
        <p:grpSpPr>
          <a:xfrm>
            <a:off x="730605" y="4273560"/>
            <a:ext cx="212580" cy="315780"/>
            <a:chOff x="7202125" y="3999400"/>
            <a:chExt cx="177150" cy="263150"/>
          </a:xfrm>
        </p:grpSpPr>
        <p:sp>
          <p:nvSpPr>
            <p:cNvPr id="928" name="Google Shape;928;p45"/>
            <p:cNvSpPr/>
            <p:nvPr/>
          </p:nvSpPr>
          <p:spPr>
            <a:xfrm>
              <a:off x="7202125" y="42563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7202125" y="4253550"/>
              <a:ext cx="177150" cy="5650"/>
            </a:xfrm>
            <a:custGeom>
              <a:avLst/>
              <a:gdLst/>
              <a:ahLst/>
              <a:cxnLst/>
              <a:rect l="l" t="t" r="r" b="b"/>
              <a:pathLst>
                <a:path w="3543" h="113" extrusionOk="0">
                  <a:moveTo>
                    <a:pt x="1766" y="1"/>
                  </a:moveTo>
                  <a:cubicBezTo>
                    <a:pt x="794" y="1"/>
                    <a:pt x="0" y="23"/>
                    <a:pt x="0" y="57"/>
                  </a:cubicBezTo>
                  <a:cubicBezTo>
                    <a:pt x="0" y="90"/>
                    <a:pt x="794" y="113"/>
                    <a:pt x="1766" y="113"/>
                  </a:cubicBezTo>
                  <a:cubicBezTo>
                    <a:pt x="2749" y="113"/>
                    <a:pt x="3542" y="90"/>
                    <a:pt x="3542" y="57"/>
                  </a:cubicBezTo>
                  <a:cubicBezTo>
                    <a:pt x="3542" y="23"/>
                    <a:pt x="2749" y="1"/>
                    <a:pt x="1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7211625" y="4002150"/>
              <a:ext cx="158700" cy="254800"/>
            </a:xfrm>
            <a:custGeom>
              <a:avLst/>
              <a:gdLst/>
              <a:ahLst/>
              <a:cxnLst/>
              <a:rect l="l" t="t" r="r" b="b"/>
              <a:pathLst>
                <a:path w="3174" h="5096" extrusionOk="0">
                  <a:moveTo>
                    <a:pt x="0" y="1"/>
                  </a:moveTo>
                  <a:lnTo>
                    <a:pt x="0" y="5096"/>
                  </a:lnTo>
                  <a:lnTo>
                    <a:pt x="3173" y="5096"/>
                  </a:lnTo>
                  <a:lnTo>
                    <a:pt x="3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7211075" y="4005500"/>
              <a:ext cx="158700" cy="6200"/>
            </a:xfrm>
            <a:custGeom>
              <a:avLst/>
              <a:gdLst/>
              <a:ahLst/>
              <a:cxnLst/>
              <a:rect l="l" t="t" r="r" b="b"/>
              <a:pathLst>
                <a:path w="3174" h="124" extrusionOk="0">
                  <a:moveTo>
                    <a:pt x="0" y="1"/>
                  </a:moveTo>
                  <a:lnTo>
                    <a:pt x="0" y="102"/>
                  </a:lnTo>
                  <a:cubicBezTo>
                    <a:pt x="291" y="113"/>
                    <a:pt x="894" y="124"/>
                    <a:pt x="1575" y="124"/>
                  </a:cubicBezTo>
                  <a:cubicBezTo>
                    <a:pt x="2279" y="124"/>
                    <a:pt x="2883" y="113"/>
                    <a:pt x="3173" y="102"/>
                  </a:cubicBez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7247925" y="4087100"/>
              <a:ext cx="85500" cy="85500"/>
            </a:xfrm>
            <a:custGeom>
              <a:avLst/>
              <a:gdLst/>
              <a:ahLst/>
              <a:cxnLst/>
              <a:rect l="l" t="t" r="r" b="b"/>
              <a:pathLst>
                <a:path w="1710" h="1710" extrusionOk="0">
                  <a:moveTo>
                    <a:pt x="861" y="0"/>
                  </a:moveTo>
                  <a:cubicBezTo>
                    <a:pt x="559" y="0"/>
                    <a:pt x="302" y="157"/>
                    <a:pt x="146" y="391"/>
                  </a:cubicBezTo>
                  <a:cubicBezTo>
                    <a:pt x="56" y="537"/>
                    <a:pt x="0" y="693"/>
                    <a:pt x="0" y="849"/>
                  </a:cubicBezTo>
                  <a:cubicBezTo>
                    <a:pt x="0" y="1028"/>
                    <a:pt x="56" y="1185"/>
                    <a:pt x="146" y="1319"/>
                  </a:cubicBezTo>
                  <a:cubicBezTo>
                    <a:pt x="302" y="1553"/>
                    <a:pt x="559" y="1710"/>
                    <a:pt x="861" y="1710"/>
                  </a:cubicBezTo>
                  <a:cubicBezTo>
                    <a:pt x="1051" y="1710"/>
                    <a:pt x="1252" y="1631"/>
                    <a:pt x="1386" y="1520"/>
                  </a:cubicBezTo>
                  <a:cubicBezTo>
                    <a:pt x="1587" y="1375"/>
                    <a:pt x="1710" y="1129"/>
                    <a:pt x="1710" y="872"/>
                  </a:cubicBezTo>
                  <a:cubicBezTo>
                    <a:pt x="1710" y="604"/>
                    <a:pt x="1587" y="335"/>
                    <a:pt x="1386" y="190"/>
                  </a:cubicBezTo>
                  <a:cubicBezTo>
                    <a:pt x="1252" y="78"/>
                    <a:pt x="1051" y="0"/>
                    <a:pt x="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7202125" y="4002150"/>
              <a:ext cx="177150" cy="6200"/>
            </a:xfrm>
            <a:custGeom>
              <a:avLst/>
              <a:gdLst/>
              <a:ahLst/>
              <a:cxnLst/>
              <a:rect l="l" t="t" r="r" b="b"/>
              <a:pathLst>
                <a:path w="3543" h="124" extrusionOk="0">
                  <a:moveTo>
                    <a:pt x="0" y="1"/>
                  </a:moveTo>
                  <a:lnTo>
                    <a:pt x="0" y="68"/>
                  </a:lnTo>
                  <a:cubicBezTo>
                    <a:pt x="0" y="101"/>
                    <a:pt x="794" y="124"/>
                    <a:pt x="1777" y="124"/>
                  </a:cubicBezTo>
                  <a:cubicBezTo>
                    <a:pt x="2749" y="124"/>
                    <a:pt x="3542" y="90"/>
                    <a:pt x="3542" y="68"/>
                  </a:cubicBezTo>
                  <a:lnTo>
                    <a:pt x="3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7202125" y="3999400"/>
              <a:ext cx="177150" cy="5600"/>
            </a:xfrm>
            <a:custGeom>
              <a:avLst/>
              <a:gdLst/>
              <a:ahLst/>
              <a:cxnLst/>
              <a:rect l="l" t="t" r="r" b="b"/>
              <a:pathLst>
                <a:path w="3543" h="112" extrusionOk="0">
                  <a:moveTo>
                    <a:pt x="1766" y="0"/>
                  </a:moveTo>
                  <a:cubicBezTo>
                    <a:pt x="794" y="0"/>
                    <a:pt x="0" y="22"/>
                    <a:pt x="0" y="56"/>
                  </a:cubicBezTo>
                  <a:cubicBezTo>
                    <a:pt x="0" y="89"/>
                    <a:pt x="794" y="112"/>
                    <a:pt x="1766" y="112"/>
                  </a:cubicBezTo>
                  <a:cubicBezTo>
                    <a:pt x="2749" y="112"/>
                    <a:pt x="3542" y="89"/>
                    <a:pt x="3542" y="56"/>
                  </a:cubicBezTo>
                  <a:cubicBezTo>
                    <a:pt x="3542" y="22"/>
                    <a:pt x="2749" y="0"/>
                    <a:pt x="1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7211625" y="40569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7211625" y="41960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7252925" y="4091250"/>
              <a:ext cx="74950" cy="72400"/>
            </a:xfrm>
            <a:custGeom>
              <a:avLst/>
              <a:gdLst/>
              <a:ahLst/>
              <a:cxnLst/>
              <a:rect l="l" t="t" r="r" b="b"/>
              <a:pathLst>
                <a:path w="1499" h="1448" extrusionOk="0">
                  <a:moveTo>
                    <a:pt x="771" y="632"/>
                  </a:moveTo>
                  <a:cubicBezTo>
                    <a:pt x="939" y="632"/>
                    <a:pt x="936" y="912"/>
                    <a:pt x="761" y="912"/>
                  </a:cubicBezTo>
                  <a:cubicBezTo>
                    <a:pt x="571" y="912"/>
                    <a:pt x="571" y="632"/>
                    <a:pt x="761" y="632"/>
                  </a:cubicBezTo>
                  <a:cubicBezTo>
                    <a:pt x="764" y="632"/>
                    <a:pt x="767" y="632"/>
                    <a:pt x="771" y="632"/>
                  </a:cubicBezTo>
                  <a:close/>
                  <a:moveTo>
                    <a:pt x="743" y="1"/>
                  </a:moveTo>
                  <a:cubicBezTo>
                    <a:pt x="612" y="1"/>
                    <a:pt x="483" y="38"/>
                    <a:pt x="370" y="118"/>
                  </a:cubicBezTo>
                  <a:cubicBezTo>
                    <a:pt x="437" y="275"/>
                    <a:pt x="515" y="431"/>
                    <a:pt x="627" y="610"/>
                  </a:cubicBezTo>
                  <a:cubicBezTo>
                    <a:pt x="593" y="632"/>
                    <a:pt x="571" y="677"/>
                    <a:pt x="560" y="733"/>
                  </a:cubicBezTo>
                  <a:cubicBezTo>
                    <a:pt x="370" y="733"/>
                    <a:pt x="180" y="744"/>
                    <a:pt x="1" y="789"/>
                  </a:cubicBezTo>
                  <a:cubicBezTo>
                    <a:pt x="1" y="1079"/>
                    <a:pt x="180" y="1314"/>
                    <a:pt x="448" y="1448"/>
                  </a:cubicBezTo>
                  <a:cubicBezTo>
                    <a:pt x="515" y="1292"/>
                    <a:pt x="604" y="1124"/>
                    <a:pt x="705" y="956"/>
                  </a:cubicBezTo>
                  <a:cubicBezTo>
                    <a:pt x="716" y="962"/>
                    <a:pt x="733" y="965"/>
                    <a:pt x="750" y="965"/>
                  </a:cubicBezTo>
                  <a:cubicBezTo>
                    <a:pt x="766" y="965"/>
                    <a:pt x="783" y="962"/>
                    <a:pt x="794" y="956"/>
                  </a:cubicBezTo>
                  <a:cubicBezTo>
                    <a:pt x="895" y="1135"/>
                    <a:pt x="984" y="1292"/>
                    <a:pt x="1051" y="1448"/>
                  </a:cubicBezTo>
                  <a:cubicBezTo>
                    <a:pt x="1319" y="1314"/>
                    <a:pt x="1498" y="1079"/>
                    <a:pt x="1498" y="789"/>
                  </a:cubicBezTo>
                  <a:cubicBezTo>
                    <a:pt x="1442" y="789"/>
                    <a:pt x="1364" y="778"/>
                    <a:pt x="1286" y="755"/>
                  </a:cubicBezTo>
                  <a:cubicBezTo>
                    <a:pt x="1185" y="744"/>
                    <a:pt x="1074" y="744"/>
                    <a:pt x="962" y="733"/>
                  </a:cubicBezTo>
                  <a:cubicBezTo>
                    <a:pt x="962" y="677"/>
                    <a:pt x="940" y="632"/>
                    <a:pt x="895" y="610"/>
                  </a:cubicBezTo>
                  <a:cubicBezTo>
                    <a:pt x="984" y="420"/>
                    <a:pt x="1074" y="275"/>
                    <a:pt x="1163" y="118"/>
                  </a:cubicBezTo>
                  <a:cubicBezTo>
                    <a:pt x="1030" y="43"/>
                    <a:pt x="885"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7211075" y="421220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7211625" y="4072550"/>
              <a:ext cx="158700" cy="2850"/>
            </a:xfrm>
            <a:custGeom>
              <a:avLst/>
              <a:gdLst/>
              <a:ahLst/>
              <a:cxnLst/>
              <a:rect l="l" t="t" r="r" b="b"/>
              <a:pathLst>
                <a:path w="3174" h="57" extrusionOk="0">
                  <a:moveTo>
                    <a:pt x="0" y="1"/>
                  </a:moveTo>
                  <a:lnTo>
                    <a:pt x="0" y="57"/>
                  </a:lnTo>
                  <a:lnTo>
                    <a:pt x="3173" y="57"/>
                  </a:lnTo>
                  <a:lnTo>
                    <a:pt x="317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7202675" y="4060250"/>
              <a:ext cx="175450" cy="12900"/>
            </a:xfrm>
            <a:custGeom>
              <a:avLst/>
              <a:gdLst/>
              <a:ahLst/>
              <a:cxnLst/>
              <a:rect l="l" t="t" r="r" b="b"/>
              <a:pathLst>
                <a:path w="3509" h="258" extrusionOk="0">
                  <a:moveTo>
                    <a:pt x="112" y="1"/>
                  </a:moveTo>
                  <a:cubicBezTo>
                    <a:pt x="79" y="1"/>
                    <a:pt x="56" y="12"/>
                    <a:pt x="34" y="34"/>
                  </a:cubicBezTo>
                  <a:cubicBezTo>
                    <a:pt x="0" y="68"/>
                    <a:pt x="0" y="90"/>
                    <a:pt x="0" y="135"/>
                  </a:cubicBezTo>
                  <a:cubicBezTo>
                    <a:pt x="0" y="202"/>
                    <a:pt x="56" y="258"/>
                    <a:pt x="112" y="258"/>
                  </a:cubicBezTo>
                  <a:lnTo>
                    <a:pt x="3397" y="258"/>
                  </a:lnTo>
                  <a:cubicBezTo>
                    <a:pt x="3464" y="258"/>
                    <a:pt x="3509" y="202"/>
                    <a:pt x="3509" y="135"/>
                  </a:cubicBezTo>
                  <a:cubicBezTo>
                    <a:pt x="3509"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7203225" y="4198800"/>
              <a:ext cx="174900" cy="13450"/>
            </a:xfrm>
            <a:custGeom>
              <a:avLst/>
              <a:gdLst/>
              <a:ahLst/>
              <a:cxnLst/>
              <a:rect l="l" t="t" r="r" b="b"/>
              <a:pathLst>
                <a:path w="3498" h="269" extrusionOk="0">
                  <a:moveTo>
                    <a:pt x="112" y="1"/>
                  </a:moveTo>
                  <a:cubicBezTo>
                    <a:pt x="90" y="1"/>
                    <a:pt x="56" y="23"/>
                    <a:pt x="34" y="46"/>
                  </a:cubicBezTo>
                  <a:cubicBezTo>
                    <a:pt x="1" y="79"/>
                    <a:pt x="1" y="101"/>
                    <a:pt x="1" y="146"/>
                  </a:cubicBezTo>
                  <a:cubicBezTo>
                    <a:pt x="1" y="213"/>
                    <a:pt x="56" y="269"/>
                    <a:pt x="112" y="269"/>
                  </a:cubicBezTo>
                  <a:lnTo>
                    <a:pt x="3386" y="269"/>
                  </a:lnTo>
                  <a:cubicBezTo>
                    <a:pt x="3453" y="269"/>
                    <a:pt x="3498" y="213"/>
                    <a:pt x="3498" y="146"/>
                  </a:cubicBezTo>
                  <a:cubicBezTo>
                    <a:pt x="3498" y="57"/>
                    <a:pt x="3453" y="1"/>
                    <a:pt x="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7221675" y="4015000"/>
              <a:ext cx="34100" cy="232450"/>
            </a:xfrm>
            <a:custGeom>
              <a:avLst/>
              <a:gdLst/>
              <a:ahLst/>
              <a:cxnLst/>
              <a:rect l="l" t="t" r="r" b="b"/>
              <a:pathLst>
                <a:path w="682" h="4649" extrusionOk="0">
                  <a:moveTo>
                    <a:pt x="0" y="1"/>
                  </a:moveTo>
                  <a:lnTo>
                    <a:pt x="0" y="4649"/>
                  </a:lnTo>
                  <a:lnTo>
                    <a:pt x="682" y="4649"/>
                  </a:lnTo>
                  <a:lnTo>
                    <a:pt x="68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7317175" y="4015000"/>
              <a:ext cx="28550" cy="232450"/>
            </a:xfrm>
            <a:custGeom>
              <a:avLst/>
              <a:gdLst/>
              <a:ahLst/>
              <a:cxnLst/>
              <a:rect l="l" t="t" r="r" b="b"/>
              <a:pathLst>
                <a:path w="571" h="4649" extrusionOk="0">
                  <a:moveTo>
                    <a:pt x="1" y="1"/>
                  </a:moveTo>
                  <a:lnTo>
                    <a:pt x="1" y="4649"/>
                  </a:lnTo>
                  <a:lnTo>
                    <a:pt x="571" y="4649"/>
                  </a:lnTo>
                  <a:lnTo>
                    <a:pt x="5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7352375" y="4015000"/>
              <a:ext cx="9550" cy="232450"/>
            </a:xfrm>
            <a:custGeom>
              <a:avLst/>
              <a:gdLst/>
              <a:ahLst/>
              <a:cxnLst/>
              <a:rect l="l" t="t" r="r" b="b"/>
              <a:pathLst>
                <a:path w="191" h="4649" extrusionOk="0">
                  <a:moveTo>
                    <a:pt x="1" y="1"/>
                  </a:moveTo>
                  <a:lnTo>
                    <a:pt x="1" y="4649"/>
                  </a:lnTo>
                  <a:lnTo>
                    <a:pt x="191" y="4649"/>
                  </a:lnTo>
                  <a:lnTo>
                    <a:pt x="19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45;p45"/>
          <p:cNvGrpSpPr/>
          <p:nvPr/>
        </p:nvGrpSpPr>
        <p:grpSpPr>
          <a:xfrm>
            <a:off x="942405" y="4273560"/>
            <a:ext cx="213960" cy="315780"/>
            <a:chOff x="7378625" y="3999400"/>
            <a:chExt cx="178300" cy="263150"/>
          </a:xfrm>
        </p:grpSpPr>
        <p:sp>
          <p:nvSpPr>
            <p:cNvPr id="946" name="Google Shape;946;p45"/>
            <p:cNvSpPr/>
            <p:nvPr/>
          </p:nvSpPr>
          <p:spPr>
            <a:xfrm>
              <a:off x="7379225" y="42563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7378625" y="4253550"/>
              <a:ext cx="177150" cy="5650"/>
            </a:xfrm>
            <a:custGeom>
              <a:avLst/>
              <a:gdLst/>
              <a:ahLst/>
              <a:cxnLst/>
              <a:rect l="l" t="t" r="r" b="b"/>
              <a:pathLst>
                <a:path w="3543" h="113" extrusionOk="0">
                  <a:moveTo>
                    <a:pt x="1777" y="1"/>
                  </a:moveTo>
                  <a:cubicBezTo>
                    <a:pt x="794" y="1"/>
                    <a:pt x="1" y="23"/>
                    <a:pt x="1" y="57"/>
                  </a:cubicBezTo>
                  <a:cubicBezTo>
                    <a:pt x="1" y="90"/>
                    <a:pt x="794" y="113"/>
                    <a:pt x="1777" y="113"/>
                  </a:cubicBezTo>
                  <a:cubicBezTo>
                    <a:pt x="2749" y="113"/>
                    <a:pt x="3543" y="90"/>
                    <a:pt x="3543" y="57"/>
                  </a:cubicBezTo>
                  <a:cubicBezTo>
                    <a:pt x="3543" y="23"/>
                    <a:pt x="2749"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7388125" y="4002150"/>
              <a:ext cx="158700" cy="254800"/>
            </a:xfrm>
            <a:custGeom>
              <a:avLst/>
              <a:gdLst/>
              <a:ahLst/>
              <a:cxnLst/>
              <a:rect l="l" t="t" r="r" b="b"/>
              <a:pathLst>
                <a:path w="3174" h="5096" extrusionOk="0">
                  <a:moveTo>
                    <a:pt x="1" y="1"/>
                  </a:moveTo>
                  <a:lnTo>
                    <a:pt x="1" y="5096"/>
                  </a:lnTo>
                  <a:lnTo>
                    <a:pt x="3174" y="5096"/>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7388725" y="4005500"/>
              <a:ext cx="158100" cy="6200"/>
            </a:xfrm>
            <a:custGeom>
              <a:avLst/>
              <a:gdLst/>
              <a:ahLst/>
              <a:cxnLst/>
              <a:rect l="l" t="t" r="r" b="b"/>
              <a:pathLst>
                <a:path w="3162" h="124" extrusionOk="0">
                  <a:moveTo>
                    <a:pt x="0" y="1"/>
                  </a:moveTo>
                  <a:lnTo>
                    <a:pt x="0" y="102"/>
                  </a:lnTo>
                  <a:cubicBezTo>
                    <a:pt x="291" y="113"/>
                    <a:pt x="883" y="124"/>
                    <a:pt x="1575" y="124"/>
                  </a:cubicBezTo>
                  <a:cubicBezTo>
                    <a:pt x="2268" y="124"/>
                    <a:pt x="2871" y="113"/>
                    <a:pt x="3162" y="102"/>
                  </a:cubicBez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7425025" y="4087100"/>
              <a:ext cx="84950" cy="85500"/>
            </a:xfrm>
            <a:custGeom>
              <a:avLst/>
              <a:gdLst/>
              <a:ahLst/>
              <a:cxnLst/>
              <a:rect l="l" t="t" r="r" b="b"/>
              <a:pathLst>
                <a:path w="1699" h="1710" extrusionOk="0">
                  <a:moveTo>
                    <a:pt x="849" y="0"/>
                  </a:moveTo>
                  <a:cubicBezTo>
                    <a:pt x="559" y="0"/>
                    <a:pt x="291" y="157"/>
                    <a:pt x="134" y="391"/>
                  </a:cubicBezTo>
                  <a:cubicBezTo>
                    <a:pt x="56" y="537"/>
                    <a:pt x="0" y="693"/>
                    <a:pt x="0" y="849"/>
                  </a:cubicBezTo>
                  <a:cubicBezTo>
                    <a:pt x="0" y="1028"/>
                    <a:pt x="56" y="1185"/>
                    <a:pt x="134" y="1319"/>
                  </a:cubicBezTo>
                  <a:cubicBezTo>
                    <a:pt x="291" y="1553"/>
                    <a:pt x="559" y="1710"/>
                    <a:pt x="849" y="1710"/>
                  </a:cubicBezTo>
                  <a:cubicBezTo>
                    <a:pt x="1039" y="1710"/>
                    <a:pt x="1240" y="1631"/>
                    <a:pt x="1375" y="1520"/>
                  </a:cubicBezTo>
                  <a:cubicBezTo>
                    <a:pt x="1576" y="1375"/>
                    <a:pt x="1699" y="1129"/>
                    <a:pt x="1699" y="872"/>
                  </a:cubicBezTo>
                  <a:cubicBezTo>
                    <a:pt x="1699" y="604"/>
                    <a:pt x="1576" y="335"/>
                    <a:pt x="1375" y="190"/>
                  </a:cubicBezTo>
                  <a:cubicBezTo>
                    <a:pt x="1240" y="78"/>
                    <a:pt x="1039" y="0"/>
                    <a:pt x="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7379225" y="4002150"/>
              <a:ext cx="177700" cy="6200"/>
            </a:xfrm>
            <a:custGeom>
              <a:avLst/>
              <a:gdLst/>
              <a:ahLst/>
              <a:cxnLst/>
              <a:rect l="l" t="t" r="r" b="b"/>
              <a:pathLst>
                <a:path w="3554" h="124" extrusionOk="0">
                  <a:moveTo>
                    <a:pt x="0" y="1"/>
                  </a:moveTo>
                  <a:lnTo>
                    <a:pt x="0" y="68"/>
                  </a:lnTo>
                  <a:cubicBezTo>
                    <a:pt x="0" y="101"/>
                    <a:pt x="805" y="124"/>
                    <a:pt x="1777" y="124"/>
                  </a:cubicBezTo>
                  <a:cubicBezTo>
                    <a:pt x="2760" y="124"/>
                    <a:pt x="3553" y="90"/>
                    <a:pt x="3553" y="68"/>
                  </a:cubicBezTo>
                  <a:lnTo>
                    <a:pt x="35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7378625" y="3999400"/>
              <a:ext cx="177150" cy="5600"/>
            </a:xfrm>
            <a:custGeom>
              <a:avLst/>
              <a:gdLst/>
              <a:ahLst/>
              <a:cxnLst/>
              <a:rect l="l" t="t" r="r" b="b"/>
              <a:pathLst>
                <a:path w="3543" h="112" extrusionOk="0">
                  <a:moveTo>
                    <a:pt x="1777" y="0"/>
                  </a:moveTo>
                  <a:cubicBezTo>
                    <a:pt x="794" y="0"/>
                    <a:pt x="1" y="22"/>
                    <a:pt x="1" y="56"/>
                  </a:cubicBezTo>
                  <a:cubicBezTo>
                    <a:pt x="1" y="89"/>
                    <a:pt x="794" y="112"/>
                    <a:pt x="1777" y="112"/>
                  </a:cubicBezTo>
                  <a:cubicBezTo>
                    <a:pt x="2749" y="112"/>
                    <a:pt x="3543" y="89"/>
                    <a:pt x="3543" y="56"/>
                  </a:cubicBezTo>
                  <a:cubicBezTo>
                    <a:pt x="3543" y="22"/>
                    <a:pt x="2749" y="0"/>
                    <a:pt x="1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7388725" y="40569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7388725" y="41960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7429475" y="4091250"/>
              <a:ext cx="74900" cy="72400"/>
            </a:xfrm>
            <a:custGeom>
              <a:avLst/>
              <a:gdLst/>
              <a:ahLst/>
              <a:cxnLst/>
              <a:rect l="l" t="t" r="r" b="b"/>
              <a:pathLst>
                <a:path w="1498" h="1448" extrusionOk="0">
                  <a:moveTo>
                    <a:pt x="782" y="632"/>
                  </a:moveTo>
                  <a:cubicBezTo>
                    <a:pt x="950" y="632"/>
                    <a:pt x="947" y="912"/>
                    <a:pt x="772" y="912"/>
                  </a:cubicBezTo>
                  <a:cubicBezTo>
                    <a:pt x="593" y="912"/>
                    <a:pt x="593" y="632"/>
                    <a:pt x="772" y="632"/>
                  </a:cubicBezTo>
                  <a:cubicBezTo>
                    <a:pt x="775" y="632"/>
                    <a:pt x="778" y="632"/>
                    <a:pt x="782" y="632"/>
                  </a:cubicBezTo>
                  <a:close/>
                  <a:moveTo>
                    <a:pt x="747" y="1"/>
                  </a:moveTo>
                  <a:cubicBezTo>
                    <a:pt x="614" y="1"/>
                    <a:pt x="483" y="38"/>
                    <a:pt x="369" y="118"/>
                  </a:cubicBezTo>
                  <a:cubicBezTo>
                    <a:pt x="436" y="275"/>
                    <a:pt x="526" y="431"/>
                    <a:pt x="638" y="610"/>
                  </a:cubicBezTo>
                  <a:cubicBezTo>
                    <a:pt x="593" y="632"/>
                    <a:pt x="582" y="677"/>
                    <a:pt x="559" y="733"/>
                  </a:cubicBezTo>
                  <a:cubicBezTo>
                    <a:pt x="369" y="733"/>
                    <a:pt x="191" y="744"/>
                    <a:pt x="1" y="789"/>
                  </a:cubicBezTo>
                  <a:cubicBezTo>
                    <a:pt x="1" y="1079"/>
                    <a:pt x="191" y="1314"/>
                    <a:pt x="448" y="1448"/>
                  </a:cubicBezTo>
                  <a:cubicBezTo>
                    <a:pt x="526" y="1292"/>
                    <a:pt x="604" y="1124"/>
                    <a:pt x="705" y="956"/>
                  </a:cubicBezTo>
                  <a:cubicBezTo>
                    <a:pt x="716" y="962"/>
                    <a:pt x="732" y="965"/>
                    <a:pt x="751" y="965"/>
                  </a:cubicBezTo>
                  <a:cubicBezTo>
                    <a:pt x="769" y="965"/>
                    <a:pt x="788" y="962"/>
                    <a:pt x="805" y="956"/>
                  </a:cubicBezTo>
                  <a:cubicBezTo>
                    <a:pt x="894" y="1135"/>
                    <a:pt x="984" y="1292"/>
                    <a:pt x="1051" y="1448"/>
                  </a:cubicBezTo>
                  <a:cubicBezTo>
                    <a:pt x="1319" y="1314"/>
                    <a:pt x="1498" y="1079"/>
                    <a:pt x="1498" y="789"/>
                  </a:cubicBezTo>
                  <a:cubicBezTo>
                    <a:pt x="1442" y="789"/>
                    <a:pt x="1375" y="778"/>
                    <a:pt x="1286" y="755"/>
                  </a:cubicBezTo>
                  <a:cubicBezTo>
                    <a:pt x="1185" y="744"/>
                    <a:pt x="1084" y="744"/>
                    <a:pt x="973" y="733"/>
                  </a:cubicBezTo>
                  <a:cubicBezTo>
                    <a:pt x="973" y="677"/>
                    <a:pt x="939" y="632"/>
                    <a:pt x="894" y="610"/>
                  </a:cubicBezTo>
                  <a:cubicBezTo>
                    <a:pt x="984" y="420"/>
                    <a:pt x="1084" y="275"/>
                    <a:pt x="1163" y="118"/>
                  </a:cubicBezTo>
                  <a:cubicBezTo>
                    <a:pt x="1035" y="43"/>
                    <a:pt x="890" y="1"/>
                    <a:pt x="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7388725" y="421220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7388725" y="4072550"/>
              <a:ext cx="158100" cy="2850"/>
            </a:xfrm>
            <a:custGeom>
              <a:avLst/>
              <a:gdLst/>
              <a:ahLst/>
              <a:cxnLst/>
              <a:rect l="l" t="t" r="r" b="b"/>
              <a:pathLst>
                <a:path w="3162" h="57" extrusionOk="0">
                  <a:moveTo>
                    <a:pt x="0" y="1"/>
                  </a:moveTo>
                  <a:lnTo>
                    <a:pt x="0" y="57"/>
                  </a:lnTo>
                  <a:lnTo>
                    <a:pt x="3162" y="57"/>
                  </a:lnTo>
                  <a:lnTo>
                    <a:pt x="316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7379225" y="4060250"/>
              <a:ext cx="176000" cy="12900"/>
            </a:xfrm>
            <a:custGeom>
              <a:avLst/>
              <a:gdLst/>
              <a:ahLst/>
              <a:cxnLst/>
              <a:rect l="l" t="t" r="r" b="b"/>
              <a:pathLst>
                <a:path w="3520" h="258" extrusionOk="0">
                  <a:moveTo>
                    <a:pt x="112" y="1"/>
                  </a:moveTo>
                  <a:cubicBezTo>
                    <a:pt x="89" y="1"/>
                    <a:pt x="56" y="12"/>
                    <a:pt x="34" y="34"/>
                  </a:cubicBezTo>
                  <a:cubicBezTo>
                    <a:pt x="0" y="68"/>
                    <a:pt x="0" y="90"/>
                    <a:pt x="0" y="135"/>
                  </a:cubicBezTo>
                  <a:cubicBezTo>
                    <a:pt x="0" y="202"/>
                    <a:pt x="56" y="258"/>
                    <a:pt x="112" y="258"/>
                  </a:cubicBezTo>
                  <a:lnTo>
                    <a:pt x="3397" y="258"/>
                  </a:lnTo>
                  <a:cubicBezTo>
                    <a:pt x="3464" y="258"/>
                    <a:pt x="3508" y="202"/>
                    <a:pt x="3508" y="135"/>
                  </a:cubicBezTo>
                  <a:cubicBezTo>
                    <a:pt x="3520" y="57"/>
                    <a:pt x="3464" y="1"/>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7380325" y="4198800"/>
              <a:ext cx="174900" cy="13450"/>
            </a:xfrm>
            <a:custGeom>
              <a:avLst/>
              <a:gdLst/>
              <a:ahLst/>
              <a:cxnLst/>
              <a:rect l="l" t="t" r="r" b="b"/>
              <a:pathLst>
                <a:path w="3498" h="269" extrusionOk="0">
                  <a:moveTo>
                    <a:pt x="112" y="1"/>
                  </a:moveTo>
                  <a:cubicBezTo>
                    <a:pt x="79" y="1"/>
                    <a:pt x="56" y="23"/>
                    <a:pt x="23" y="46"/>
                  </a:cubicBezTo>
                  <a:cubicBezTo>
                    <a:pt x="0" y="79"/>
                    <a:pt x="0" y="101"/>
                    <a:pt x="0" y="146"/>
                  </a:cubicBezTo>
                  <a:cubicBezTo>
                    <a:pt x="0" y="213"/>
                    <a:pt x="56" y="269"/>
                    <a:pt x="112" y="269"/>
                  </a:cubicBezTo>
                  <a:lnTo>
                    <a:pt x="3375" y="269"/>
                  </a:lnTo>
                  <a:cubicBezTo>
                    <a:pt x="3442" y="269"/>
                    <a:pt x="3486" y="213"/>
                    <a:pt x="3486" y="146"/>
                  </a:cubicBezTo>
                  <a:cubicBezTo>
                    <a:pt x="3498" y="57"/>
                    <a:pt x="3442" y="1"/>
                    <a:pt x="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7398175" y="4015000"/>
              <a:ext cx="34150" cy="232450"/>
            </a:xfrm>
            <a:custGeom>
              <a:avLst/>
              <a:gdLst/>
              <a:ahLst/>
              <a:cxnLst/>
              <a:rect l="l" t="t" r="r" b="b"/>
              <a:pathLst>
                <a:path w="683" h="4649" extrusionOk="0">
                  <a:moveTo>
                    <a:pt x="1" y="1"/>
                  </a:moveTo>
                  <a:lnTo>
                    <a:pt x="1" y="4649"/>
                  </a:lnTo>
                  <a:lnTo>
                    <a:pt x="683" y="4649"/>
                  </a:lnTo>
                  <a:lnTo>
                    <a:pt x="6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7493725" y="4015000"/>
              <a:ext cx="28550" cy="232450"/>
            </a:xfrm>
            <a:custGeom>
              <a:avLst/>
              <a:gdLst/>
              <a:ahLst/>
              <a:cxnLst/>
              <a:rect l="l" t="t" r="r" b="b"/>
              <a:pathLst>
                <a:path w="571" h="4649" extrusionOk="0">
                  <a:moveTo>
                    <a:pt x="1" y="1"/>
                  </a:moveTo>
                  <a:lnTo>
                    <a:pt x="1" y="4649"/>
                  </a:lnTo>
                  <a:lnTo>
                    <a:pt x="570" y="4649"/>
                  </a:lnTo>
                  <a:lnTo>
                    <a:pt x="570"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7529475" y="4015000"/>
              <a:ext cx="10100" cy="232450"/>
            </a:xfrm>
            <a:custGeom>
              <a:avLst/>
              <a:gdLst/>
              <a:ahLst/>
              <a:cxnLst/>
              <a:rect l="l" t="t" r="r" b="b"/>
              <a:pathLst>
                <a:path w="202" h="4649" extrusionOk="0">
                  <a:moveTo>
                    <a:pt x="1" y="1"/>
                  </a:moveTo>
                  <a:lnTo>
                    <a:pt x="1" y="4649"/>
                  </a:lnTo>
                  <a:lnTo>
                    <a:pt x="202" y="4649"/>
                  </a:lnTo>
                  <a:lnTo>
                    <a:pt x="2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63;p45"/>
          <p:cNvGrpSpPr/>
          <p:nvPr/>
        </p:nvGrpSpPr>
        <p:grpSpPr>
          <a:xfrm>
            <a:off x="182205" y="4255620"/>
            <a:ext cx="1243620" cy="599220"/>
            <a:chOff x="6745125" y="3984450"/>
            <a:chExt cx="1036350" cy="499350"/>
          </a:xfrm>
        </p:grpSpPr>
        <p:sp>
          <p:nvSpPr>
            <p:cNvPr id="964" name="Google Shape;964;p45"/>
            <p:cNvSpPr/>
            <p:nvPr/>
          </p:nvSpPr>
          <p:spPr>
            <a:xfrm>
              <a:off x="6789825" y="4321700"/>
              <a:ext cx="963150" cy="53150"/>
            </a:xfrm>
            <a:custGeom>
              <a:avLst/>
              <a:gdLst/>
              <a:ahLst/>
              <a:cxnLst/>
              <a:rect l="l" t="t" r="r" b="b"/>
              <a:pathLst>
                <a:path w="19263" h="1063" extrusionOk="0">
                  <a:moveTo>
                    <a:pt x="1" y="1"/>
                  </a:moveTo>
                  <a:lnTo>
                    <a:pt x="1" y="1062"/>
                  </a:lnTo>
                  <a:lnTo>
                    <a:pt x="19263" y="1062"/>
                  </a:lnTo>
                  <a:lnTo>
                    <a:pt x="19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7078625" y="4260250"/>
              <a:ext cx="702850" cy="54250"/>
            </a:xfrm>
            <a:custGeom>
              <a:avLst/>
              <a:gdLst/>
              <a:ahLst/>
              <a:cxnLst/>
              <a:rect l="l" t="t" r="r" b="b"/>
              <a:pathLst>
                <a:path w="14057" h="1085" extrusionOk="0">
                  <a:moveTo>
                    <a:pt x="1" y="1"/>
                  </a:moveTo>
                  <a:lnTo>
                    <a:pt x="1" y="1085"/>
                  </a:lnTo>
                  <a:lnTo>
                    <a:pt x="14057" y="1085"/>
                  </a:lnTo>
                  <a:lnTo>
                    <a:pt x="14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7078625" y="4017250"/>
              <a:ext cx="43650" cy="296700"/>
            </a:xfrm>
            <a:custGeom>
              <a:avLst/>
              <a:gdLst/>
              <a:ahLst/>
              <a:cxnLst/>
              <a:rect l="l" t="t" r="r" b="b"/>
              <a:pathLst>
                <a:path w="873" h="5934" extrusionOk="0">
                  <a:moveTo>
                    <a:pt x="1" y="1"/>
                  </a:moveTo>
                  <a:lnTo>
                    <a:pt x="1" y="5933"/>
                  </a:lnTo>
                  <a:lnTo>
                    <a:pt x="872" y="5933"/>
                  </a:lnTo>
                  <a:lnTo>
                    <a:pt x="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7080875" y="4262500"/>
              <a:ext cx="41400" cy="50350"/>
            </a:xfrm>
            <a:custGeom>
              <a:avLst/>
              <a:gdLst/>
              <a:ahLst/>
              <a:cxnLst/>
              <a:rect l="l" t="t" r="r" b="b"/>
              <a:pathLst>
                <a:path w="828" h="1007" extrusionOk="0">
                  <a:moveTo>
                    <a:pt x="827" y="1"/>
                  </a:moveTo>
                  <a:lnTo>
                    <a:pt x="827" y="1"/>
                  </a:lnTo>
                  <a:cubicBezTo>
                    <a:pt x="222" y="320"/>
                    <a:pt x="18" y="986"/>
                    <a:pt x="1" y="1006"/>
                  </a:cubicBezTo>
                  <a:lnTo>
                    <a:pt x="1" y="1006"/>
                  </a:lnTo>
                  <a:cubicBezTo>
                    <a:pt x="414" y="715"/>
                    <a:pt x="682" y="347"/>
                    <a:pt x="827" y="1"/>
                  </a:cubicBezTo>
                  <a:close/>
                  <a:moveTo>
                    <a:pt x="1" y="1006"/>
                  </a:moveTo>
                  <a:cubicBezTo>
                    <a:pt x="1" y="1006"/>
                    <a:pt x="1" y="1006"/>
                    <a:pt x="1" y="1006"/>
                  </a:cubicBezTo>
                  <a:cubicBezTo>
                    <a:pt x="1" y="1006"/>
                    <a:pt x="1" y="1006"/>
                    <a:pt x="1" y="1006"/>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7130025" y="4262850"/>
              <a:ext cx="109000" cy="7150"/>
            </a:xfrm>
            <a:custGeom>
              <a:avLst/>
              <a:gdLst/>
              <a:ahLst/>
              <a:cxnLst/>
              <a:rect l="l" t="t" r="r" b="b"/>
              <a:pathLst>
                <a:path w="2180" h="143" extrusionOk="0">
                  <a:moveTo>
                    <a:pt x="1171" y="0"/>
                  </a:moveTo>
                  <a:cubicBezTo>
                    <a:pt x="788" y="0"/>
                    <a:pt x="396" y="15"/>
                    <a:pt x="1" y="38"/>
                  </a:cubicBezTo>
                  <a:cubicBezTo>
                    <a:pt x="8" y="38"/>
                    <a:pt x="507" y="143"/>
                    <a:pt x="1150" y="143"/>
                  </a:cubicBezTo>
                  <a:cubicBezTo>
                    <a:pt x="1472" y="143"/>
                    <a:pt x="1830" y="116"/>
                    <a:pt x="2180" y="38"/>
                  </a:cubicBezTo>
                  <a:cubicBezTo>
                    <a:pt x="1852" y="12"/>
                    <a:pt x="1515" y="0"/>
                    <a:pt x="1171"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7288125" y="4265850"/>
              <a:ext cx="329650" cy="8750"/>
            </a:xfrm>
            <a:custGeom>
              <a:avLst/>
              <a:gdLst/>
              <a:ahLst/>
              <a:cxnLst/>
              <a:rect l="l" t="t" r="r" b="b"/>
              <a:pathLst>
                <a:path w="6593" h="175" extrusionOk="0">
                  <a:moveTo>
                    <a:pt x="3090" y="1"/>
                  </a:moveTo>
                  <a:cubicBezTo>
                    <a:pt x="2114" y="1"/>
                    <a:pt x="1036" y="23"/>
                    <a:pt x="1" y="90"/>
                  </a:cubicBezTo>
                  <a:cubicBezTo>
                    <a:pt x="1" y="90"/>
                    <a:pt x="1287" y="174"/>
                    <a:pt x="3240" y="174"/>
                  </a:cubicBezTo>
                  <a:cubicBezTo>
                    <a:pt x="4217" y="174"/>
                    <a:pt x="5360" y="153"/>
                    <a:pt x="6593" y="90"/>
                  </a:cubicBezTo>
                  <a:cubicBezTo>
                    <a:pt x="6593" y="90"/>
                    <a:pt x="5044" y="1"/>
                    <a:pt x="3090"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6745125" y="3984450"/>
              <a:ext cx="335250" cy="328950"/>
            </a:xfrm>
            <a:custGeom>
              <a:avLst/>
              <a:gdLst/>
              <a:ahLst/>
              <a:cxnLst/>
              <a:rect l="l" t="t" r="r" b="b"/>
              <a:pathLst>
                <a:path w="6705" h="6579" extrusionOk="0">
                  <a:moveTo>
                    <a:pt x="4636" y="1"/>
                  </a:moveTo>
                  <a:cubicBezTo>
                    <a:pt x="4089" y="1"/>
                    <a:pt x="3534" y="34"/>
                    <a:pt x="2973" y="98"/>
                  </a:cubicBezTo>
                  <a:cubicBezTo>
                    <a:pt x="2615" y="143"/>
                    <a:pt x="2280" y="299"/>
                    <a:pt x="2012" y="545"/>
                  </a:cubicBezTo>
                  <a:cubicBezTo>
                    <a:pt x="1375" y="1148"/>
                    <a:pt x="839" y="1830"/>
                    <a:pt x="392" y="2556"/>
                  </a:cubicBezTo>
                  <a:cubicBezTo>
                    <a:pt x="336" y="2645"/>
                    <a:pt x="291" y="2757"/>
                    <a:pt x="280" y="2858"/>
                  </a:cubicBezTo>
                  <a:cubicBezTo>
                    <a:pt x="57" y="4053"/>
                    <a:pt x="1" y="5282"/>
                    <a:pt x="314" y="6578"/>
                  </a:cubicBezTo>
                  <a:lnTo>
                    <a:pt x="6705" y="6578"/>
                  </a:lnTo>
                  <a:lnTo>
                    <a:pt x="6705" y="176"/>
                  </a:lnTo>
                  <a:cubicBezTo>
                    <a:pt x="6031" y="57"/>
                    <a:pt x="5341" y="1"/>
                    <a:pt x="4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6800425" y="4025100"/>
              <a:ext cx="250900" cy="131300"/>
            </a:xfrm>
            <a:custGeom>
              <a:avLst/>
              <a:gdLst/>
              <a:ahLst/>
              <a:cxnLst/>
              <a:rect l="l" t="t" r="r" b="b"/>
              <a:pathLst>
                <a:path w="5018" h="2626" extrusionOk="0">
                  <a:moveTo>
                    <a:pt x="1956" y="0"/>
                  </a:moveTo>
                  <a:lnTo>
                    <a:pt x="1" y="1821"/>
                  </a:lnTo>
                  <a:lnTo>
                    <a:pt x="1" y="2626"/>
                  </a:lnTo>
                  <a:lnTo>
                    <a:pt x="68" y="2626"/>
                  </a:lnTo>
                  <a:lnTo>
                    <a:pt x="5018" y="56"/>
                  </a:lnTo>
                  <a:lnTo>
                    <a:pt x="5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6803775" y="4027850"/>
              <a:ext cx="247550" cy="222400"/>
            </a:xfrm>
            <a:custGeom>
              <a:avLst/>
              <a:gdLst/>
              <a:ahLst/>
              <a:cxnLst/>
              <a:rect l="l" t="t" r="r" b="b"/>
              <a:pathLst>
                <a:path w="4951" h="4448" extrusionOk="0">
                  <a:moveTo>
                    <a:pt x="4895" y="1"/>
                  </a:moveTo>
                  <a:lnTo>
                    <a:pt x="1" y="4358"/>
                  </a:lnTo>
                  <a:lnTo>
                    <a:pt x="1" y="4448"/>
                  </a:lnTo>
                  <a:lnTo>
                    <a:pt x="4951" y="4448"/>
                  </a:lnTo>
                  <a:lnTo>
                    <a:pt x="4951" y="1"/>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6803775" y="4027850"/>
              <a:ext cx="244750" cy="217950"/>
            </a:xfrm>
            <a:custGeom>
              <a:avLst/>
              <a:gdLst/>
              <a:ahLst/>
              <a:cxnLst/>
              <a:rect l="l" t="t" r="r" b="b"/>
              <a:pathLst>
                <a:path w="4895" h="4359" extrusionOk="0">
                  <a:moveTo>
                    <a:pt x="1889" y="1"/>
                  </a:moveTo>
                  <a:lnTo>
                    <a:pt x="1" y="1777"/>
                  </a:lnTo>
                  <a:lnTo>
                    <a:pt x="1" y="4358"/>
                  </a:lnTo>
                  <a:lnTo>
                    <a:pt x="4895" y="4358"/>
                  </a:lnTo>
                  <a:lnTo>
                    <a:pt x="4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6803775" y="4027850"/>
              <a:ext cx="244750" cy="128550"/>
            </a:xfrm>
            <a:custGeom>
              <a:avLst/>
              <a:gdLst/>
              <a:ahLst/>
              <a:cxnLst/>
              <a:rect l="l" t="t" r="r" b="b"/>
              <a:pathLst>
                <a:path w="4895" h="2571" extrusionOk="0">
                  <a:moveTo>
                    <a:pt x="1889" y="1"/>
                  </a:moveTo>
                  <a:lnTo>
                    <a:pt x="1610" y="269"/>
                  </a:lnTo>
                  <a:lnTo>
                    <a:pt x="1230" y="615"/>
                  </a:lnTo>
                  <a:lnTo>
                    <a:pt x="504" y="1297"/>
                  </a:lnTo>
                  <a:lnTo>
                    <a:pt x="1" y="1777"/>
                  </a:lnTo>
                  <a:lnTo>
                    <a:pt x="1" y="2571"/>
                  </a:lnTo>
                  <a:lnTo>
                    <a:pt x="4895" y="2571"/>
                  </a:lnTo>
                  <a:lnTo>
                    <a:pt x="48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6884225" y="4027850"/>
              <a:ext cx="164300" cy="128550"/>
            </a:xfrm>
            <a:custGeom>
              <a:avLst/>
              <a:gdLst/>
              <a:ahLst/>
              <a:cxnLst/>
              <a:rect l="l" t="t" r="r" b="b"/>
              <a:pathLst>
                <a:path w="3286" h="2571" extrusionOk="0">
                  <a:moveTo>
                    <a:pt x="280" y="1"/>
                  </a:moveTo>
                  <a:lnTo>
                    <a:pt x="1" y="269"/>
                  </a:lnTo>
                  <a:lnTo>
                    <a:pt x="2302" y="2571"/>
                  </a:lnTo>
                  <a:lnTo>
                    <a:pt x="3286" y="2571"/>
                  </a:lnTo>
                  <a:lnTo>
                    <a:pt x="3286" y="2124"/>
                  </a:lnTo>
                  <a:lnTo>
                    <a:pt x="1163"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6828925" y="4058600"/>
              <a:ext cx="134150" cy="97800"/>
            </a:xfrm>
            <a:custGeom>
              <a:avLst/>
              <a:gdLst/>
              <a:ahLst/>
              <a:cxnLst/>
              <a:rect l="l" t="t" r="r" b="b"/>
              <a:pathLst>
                <a:path w="2683" h="1956" extrusionOk="0">
                  <a:moveTo>
                    <a:pt x="727" y="0"/>
                  </a:moveTo>
                  <a:lnTo>
                    <a:pt x="1" y="682"/>
                  </a:lnTo>
                  <a:lnTo>
                    <a:pt x="1263" y="1956"/>
                  </a:lnTo>
                  <a:lnTo>
                    <a:pt x="2682" y="1956"/>
                  </a:lnTo>
                  <a:lnTo>
                    <a:pt x="72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6828925" y="4158450"/>
              <a:ext cx="197250" cy="4800"/>
            </a:xfrm>
            <a:custGeom>
              <a:avLst/>
              <a:gdLst/>
              <a:ahLst/>
              <a:cxnLst/>
              <a:rect l="l" t="t" r="r" b="b"/>
              <a:pathLst>
                <a:path w="3945" h="96" extrusionOk="0">
                  <a:moveTo>
                    <a:pt x="2041" y="1"/>
                  </a:moveTo>
                  <a:cubicBezTo>
                    <a:pt x="1457" y="1"/>
                    <a:pt x="764" y="18"/>
                    <a:pt x="1" y="70"/>
                  </a:cubicBezTo>
                  <a:cubicBezTo>
                    <a:pt x="1" y="70"/>
                    <a:pt x="398" y="95"/>
                    <a:pt x="1567" y="95"/>
                  </a:cubicBezTo>
                  <a:cubicBezTo>
                    <a:pt x="2151" y="95"/>
                    <a:pt x="2928" y="89"/>
                    <a:pt x="3945" y="70"/>
                  </a:cubicBezTo>
                  <a:cubicBezTo>
                    <a:pt x="3945" y="70"/>
                    <a:pt x="3210" y="1"/>
                    <a:pt x="2041" y="1"/>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7007125" y="4182050"/>
              <a:ext cx="31350" cy="10650"/>
            </a:xfrm>
            <a:custGeom>
              <a:avLst/>
              <a:gdLst/>
              <a:ahLst/>
              <a:cxnLst/>
              <a:rect l="l" t="t" r="r" b="b"/>
              <a:pathLst>
                <a:path w="627" h="213" extrusionOk="0">
                  <a:moveTo>
                    <a:pt x="1" y="1"/>
                  </a:moveTo>
                  <a:lnTo>
                    <a:pt x="1" y="213"/>
                  </a:lnTo>
                  <a:lnTo>
                    <a:pt x="627" y="213"/>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7009925" y="4184300"/>
              <a:ext cx="26300" cy="5650"/>
            </a:xfrm>
            <a:custGeom>
              <a:avLst/>
              <a:gdLst/>
              <a:ahLst/>
              <a:cxnLst/>
              <a:rect l="l" t="t" r="r" b="b"/>
              <a:pathLst>
                <a:path w="526" h="113" extrusionOk="0">
                  <a:moveTo>
                    <a:pt x="1" y="0"/>
                  </a:moveTo>
                  <a:lnTo>
                    <a:pt x="1" y="112"/>
                  </a:lnTo>
                  <a:lnTo>
                    <a:pt x="526" y="112"/>
                  </a:lnTo>
                  <a:lnTo>
                    <a:pt x="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6751825" y="4313350"/>
              <a:ext cx="1012900" cy="80500"/>
            </a:xfrm>
            <a:custGeom>
              <a:avLst/>
              <a:gdLst/>
              <a:ahLst/>
              <a:cxnLst/>
              <a:rect l="l" t="t" r="r" b="b"/>
              <a:pathLst>
                <a:path w="20258" h="1610" extrusionOk="0">
                  <a:moveTo>
                    <a:pt x="180" y="0"/>
                  </a:moveTo>
                  <a:cubicBezTo>
                    <a:pt x="12" y="391"/>
                    <a:pt x="1" y="838"/>
                    <a:pt x="68" y="1319"/>
                  </a:cubicBezTo>
                  <a:cubicBezTo>
                    <a:pt x="101" y="1486"/>
                    <a:pt x="258" y="1609"/>
                    <a:pt x="437" y="1609"/>
                  </a:cubicBezTo>
                  <a:lnTo>
                    <a:pt x="1353" y="1609"/>
                  </a:lnTo>
                  <a:cubicBezTo>
                    <a:pt x="1520" y="861"/>
                    <a:pt x="2191" y="302"/>
                    <a:pt x="2984" y="302"/>
                  </a:cubicBezTo>
                  <a:cubicBezTo>
                    <a:pt x="3788" y="302"/>
                    <a:pt x="4459" y="861"/>
                    <a:pt x="4615" y="1609"/>
                  </a:cubicBezTo>
                  <a:lnTo>
                    <a:pt x="11911" y="1609"/>
                  </a:lnTo>
                  <a:cubicBezTo>
                    <a:pt x="12079" y="861"/>
                    <a:pt x="12749" y="302"/>
                    <a:pt x="13542" y="302"/>
                  </a:cubicBezTo>
                  <a:cubicBezTo>
                    <a:pt x="14347" y="302"/>
                    <a:pt x="15017" y="861"/>
                    <a:pt x="15174" y="1609"/>
                  </a:cubicBezTo>
                  <a:lnTo>
                    <a:pt x="15710" y="1609"/>
                  </a:lnTo>
                  <a:cubicBezTo>
                    <a:pt x="15878" y="861"/>
                    <a:pt x="16548" y="302"/>
                    <a:pt x="17341" y="302"/>
                  </a:cubicBezTo>
                  <a:cubicBezTo>
                    <a:pt x="18146" y="302"/>
                    <a:pt x="18827" y="861"/>
                    <a:pt x="18973" y="1609"/>
                  </a:cubicBezTo>
                  <a:lnTo>
                    <a:pt x="19989" y="1609"/>
                  </a:lnTo>
                  <a:cubicBezTo>
                    <a:pt x="20146" y="1609"/>
                    <a:pt x="20257" y="1486"/>
                    <a:pt x="20257" y="1341"/>
                  </a:cubicBezTo>
                  <a:lnTo>
                    <a:pt x="20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6828925" y="4340150"/>
              <a:ext cx="144200" cy="143650"/>
            </a:xfrm>
            <a:custGeom>
              <a:avLst/>
              <a:gdLst/>
              <a:ahLst/>
              <a:cxnLst/>
              <a:rect l="l" t="t" r="r" b="b"/>
              <a:pathLst>
                <a:path w="2884" h="2873" extrusionOk="0">
                  <a:moveTo>
                    <a:pt x="1442" y="1"/>
                  </a:moveTo>
                  <a:cubicBezTo>
                    <a:pt x="649" y="1"/>
                    <a:pt x="1" y="637"/>
                    <a:pt x="1" y="1442"/>
                  </a:cubicBezTo>
                  <a:cubicBezTo>
                    <a:pt x="1" y="2235"/>
                    <a:pt x="649" y="2872"/>
                    <a:pt x="1442" y="2872"/>
                  </a:cubicBezTo>
                  <a:cubicBezTo>
                    <a:pt x="2235" y="2872"/>
                    <a:pt x="2883" y="2235"/>
                    <a:pt x="2883" y="1442"/>
                  </a:cubicBezTo>
                  <a:cubicBezTo>
                    <a:pt x="2883" y="637"/>
                    <a:pt x="2235"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6870275" y="4381500"/>
              <a:ext cx="62050" cy="61500"/>
            </a:xfrm>
            <a:custGeom>
              <a:avLst/>
              <a:gdLst/>
              <a:ahLst/>
              <a:cxnLst/>
              <a:rect l="l" t="t" r="r" b="b"/>
              <a:pathLst>
                <a:path w="1241" h="1230" extrusionOk="0">
                  <a:moveTo>
                    <a:pt x="626" y="0"/>
                  </a:moveTo>
                  <a:cubicBezTo>
                    <a:pt x="380" y="0"/>
                    <a:pt x="157" y="146"/>
                    <a:pt x="56" y="369"/>
                  </a:cubicBezTo>
                  <a:cubicBezTo>
                    <a:pt x="12" y="447"/>
                    <a:pt x="0" y="526"/>
                    <a:pt x="0" y="615"/>
                  </a:cubicBezTo>
                  <a:cubicBezTo>
                    <a:pt x="0" y="950"/>
                    <a:pt x="280" y="1229"/>
                    <a:pt x="615" y="1229"/>
                  </a:cubicBezTo>
                  <a:cubicBezTo>
                    <a:pt x="827" y="1229"/>
                    <a:pt x="1006" y="1129"/>
                    <a:pt x="1118" y="972"/>
                  </a:cubicBezTo>
                  <a:cubicBezTo>
                    <a:pt x="1185" y="872"/>
                    <a:pt x="1241" y="749"/>
                    <a:pt x="1241" y="615"/>
                  </a:cubicBezTo>
                  <a:cubicBezTo>
                    <a:pt x="1241" y="280"/>
                    <a:pt x="961"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6901575" y="4393250"/>
              <a:ext cx="18450" cy="12300"/>
            </a:xfrm>
            <a:custGeom>
              <a:avLst/>
              <a:gdLst/>
              <a:ahLst/>
              <a:cxnLst/>
              <a:rect l="l" t="t" r="r" b="b"/>
              <a:pathLst>
                <a:path w="369" h="246" extrusionOk="0">
                  <a:moveTo>
                    <a:pt x="190" y="0"/>
                  </a:moveTo>
                  <a:cubicBezTo>
                    <a:pt x="90" y="0"/>
                    <a:pt x="0" y="56"/>
                    <a:pt x="0" y="123"/>
                  </a:cubicBezTo>
                  <a:cubicBezTo>
                    <a:pt x="0" y="190"/>
                    <a:pt x="90" y="246"/>
                    <a:pt x="190" y="246"/>
                  </a:cubicBezTo>
                  <a:cubicBezTo>
                    <a:pt x="279" y="246"/>
                    <a:pt x="369" y="190"/>
                    <a:pt x="369" y="123"/>
                  </a:cubicBezTo>
                  <a:cubicBezTo>
                    <a:pt x="369" y="56"/>
                    <a:pt x="279" y="0"/>
                    <a:pt x="19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6830075" y="4342950"/>
              <a:ext cx="136900" cy="136100"/>
            </a:xfrm>
            <a:custGeom>
              <a:avLst/>
              <a:gdLst/>
              <a:ahLst/>
              <a:cxnLst/>
              <a:rect l="l" t="t" r="r" b="b"/>
              <a:pathLst>
                <a:path w="2738" h="2722" extrusionOk="0">
                  <a:moveTo>
                    <a:pt x="1408" y="0"/>
                  </a:moveTo>
                  <a:cubicBezTo>
                    <a:pt x="1341" y="0"/>
                    <a:pt x="1285" y="0"/>
                    <a:pt x="1229" y="12"/>
                  </a:cubicBezTo>
                  <a:cubicBezTo>
                    <a:pt x="1095" y="23"/>
                    <a:pt x="972" y="68"/>
                    <a:pt x="860" y="112"/>
                  </a:cubicBezTo>
                  <a:cubicBezTo>
                    <a:pt x="737" y="146"/>
                    <a:pt x="626" y="224"/>
                    <a:pt x="525" y="302"/>
                  </a:cubicBezTo>
                  <a:cubicBezTo>
                    <a:pt x="425" y="392"/>
                    <a:pt x="346" y="492"/>
                    <a:pt x="257" y="604"/>
                  </a:cubicBezTo>
                  <a:cubicBezTo>
                    <a:pt x="101" y="827"/>
                    <a:pt x="22" y="1084"/>
                    <a:pt x="22" y="1364"/>
                  </a:cubicBezTo>
                  <a:cubicBezTo>
                    <a:pt x="0" y="1364"/>
                    <a:pt x="67" y="1777"/>
                    <a:pt x="78" y="1777"/>
                  </a:cubicBezTo>
                  <a:cubicBezTo>
                    <a:pt x="123" y="1900"/>
                    <a:pt x="179" y="2023"/>
                    <a:pt x="257" y="2135"/>
                  </a:cubicBezTo>
                  <a:cubicBezTo>
                    <a:pt x="324" y="2246"/>
                    <a:pt x="425" y="2347"/>
                    <a:pt x="525" y="2425"/>
                  </a:cubicBezTo>
                  <a:cubicBezTo>
                    <a:pt x="637" y="2514"/>
                    <a:pt x="749" y="2581"/>
                    <a:pt x="860" y="2626"/>
                  </a:cubicBezTo>
                  <a:cubicBezTo>
                    <a:pt x="1019" y="2694"/>
                    <a:pt x="1188" y="2721"/>
                    <a:pt x="1350" y="2721"/>
                  </a:cubicBezTo>
                  <a:cubicBezTo>
                    <a:pt x="1428" y="2721"/>
                    <a:pt x="1503" y="2715"/>
                    <a:pt x="1575" y="2704"/>
                  </a:cubicBezTo>
                  <a:cubicBezTo>
                    <a:pt x="1799" y="2660"/>
                    <a:pt x="2011" y="2581"/>
                    <a:pt x="2156" y="2470"/>
                  </a:cubicBezTo>
                  <a:cubicBezTo>
                    <a:pt x="2480" y="2246"/>
                    <a:pt x="2637" y="1922"/>
                    <a:pt x="2693" y="1721"/>
                  </a:cubicBezTo>
                  <a:cubicBezTo>
                    <a:pt x="2715" y="1621"/>
                    <a:pt x="2737" y="1520"/>
                    <a:pt x="2737" y="1464"/>
                  </a:cubicBezTo>
                  <a:lnTo>
                    <a:pt x="2737" y="1453"/>
                  </a:lnTo>
                  <a:cubicBezTo>
                    <a:pt x="2737" y="1509"/>
                    <a:pt x="2715" y="1587"/>
                    <a:pt x="2693" y="1699"/>
                  </a:cubicBezTo>
                  <a:cubicBezTo>
                    <a:pt x="2659" y="1810"/>
                    <a:pt x="2603" y="1933"/>
                    <a:pt x="2525" y="2067"/>
                  </a:cubicBezTo>
                  <a:cubicBezTo>
                    <a:pt x="2425" y="2190"/>
                    <a:pt x="2313" y="2324"/>
                    <a:pt x="2145" y="2425"/>
                  </a:cubicBezTo>
                  <a:cubicBezTo>
                    <a:pt x="1978" y="2537"/>
                    <a:pt x="1788" y="2604"/>
                    <a:pt x="1575" y="2626"/>
                  </a:cubicBezTo>
                  <a:cubicBezTo>
                    <a:pt x="1553" y="2627"/>
                    <a:pt x="1531" y="2628"/>
                    <a:pt x="1508" y="2628"/>
                  </a:cubicBezTo>
                  <a:cubicBezTo>
                    <a:pt x="1307" y="2628"/>
                    <a:pt x="1107" y="2583"/>
                    <a:pt x="916" y="2492"/>
                  </a:cubicBezTo>
                  <a:cubicBezTo>
                    <a:pt x="704" y="2403"/>
                    <a:pt x="525" y="2235"/>
                    <a:pt x="402" y="2034"/>
                  </a:cubicBezTo>
                  <a:cubicBezTo>
                    <a:pt x="324" y="1945"/>
                    <a:pt x="291" y="1822"/>
                    <a:pt x="246" y="1721"/>
                  </a:cubicBezTo>
                  <a:cubicBezTo>
                    <a:pt x="201" y="1587"/>
                    <a:pt x="190" y="1475"/>
                    <a:pt x="190" y="1352"/>
                  </a:cubicBezTo>
                  <a:cubicBezTo>
                    <a:pt x="201" y="1241"/>
                    <a:pt x="223" y="1118"/>
                    <a:pt x="246" y="1006"/>
                  </a:cubicBezTo>
                  <a:cubicBezTo>
                    <a:pt x="291" y="894"/>
                    <a:pt x="324" y="783"/>
                    <a:pt x="402" y="682"/>
                  </a:cubicBezTo>
                  <a:cubicBezTo>
                    <a:pt x="525" y="492"/>
                    <a:pt x="704" y="324"/>
                    <a:pt x="916" y="224"/>
                  </a:cubicBezTo>
                  <a:cubicBezTo>
                    <a:pt x="1017" y="179"/>
                    <a:pt x="1128" y="135"/>
                    <a:pt x="1240" y="123"/>
                  </a:cubicBezTo>
                  <a:cubicBezTo>
                    <a:pt x="1296" y="112"/>
                    <a:pt x="1352" y="112"/>
                    <a:pt x="1408" y="112"/>
                  </a:cubicBezTo>
                  <a:lnTo>
                    <a:pt x="1575" y="112"/>
                  </a:lnTo>
                  <a:cubicBezTo>
                    <a:pt x="1788" y="135"/>
                    <a:pt x="1978" y="202"/>
                    <a:pt x="2145" y="302"/>
                  </a:cubicBezTo>
                  <a:cubicBezTo>
                    <a:pt x="2313" y="403"/>
                    <a:pt x="2436" y="548"/>
                    <a:pt x="2525" y="671"/>
                  </a:cubicBezTo>
                  <a:cubicBezTo>
                    <a:pt x="2603" y="794"/>
                    <a:pt x="2659" y="917"/>
                    <a:pt x="2693" y="1028"/>
                  </a:cubicBezTo>
                  <a:cubicBezTo>
                    <a:pt x="2715" y="1129"/>
                    <a:pt x="2737" y="1230"/>
                    <a:pt x="2737" y="1285"/>
                  </a:cubicBezTo>
                  <a:lnTo>
                    <a:pt x="2737" y="1252"/>
                  </a:lnTo>
                  <a:cubicBezTo>
                    <a:pt x="2737" y="1196"/>
                    <a:pt x="2715" y="1118"/>
                    <a:pt x="2693" y="1006"/>
                  </a:cubicBezTo>
                  <a:cubicBezTo>
                    <a:pt x="2637" y="794"/>
                    <a:pt x="2480" y="492"/>
                    <a:pt x="2156" y="246"/>
                  </a:cubicBezTo>
                  <a:cubicBezTo>
                    <a:pt x="2000" y="135"/>
                    <a:pt x="1799" y="45"/>
                    <a:pt x="1575" y="12"/>
                  </a:cubicBezTo>
                  <a:cubicBezTo>
                    <a:pt x="1520" y="0"/>
                    <a:pt x="1464" y="0"/>
                    <a:pt x="1408"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6870275" y="4399350"/>
              <a:ext cx="55900" cy="43650"/>
            </a:xfrm>
            <a:custGeom>
              <a:avLst/>
              <a:gdLst/>
              <a:ahLst/>
              <a:cxnLst/>
              <a:rect l="l" t="t" r="r" b="b"/>
              <a:pathLst>
                <a:path w="1118" h="873" extrusionOk="0">
                  <a:moveTo>
                    <a:pt x="45" y="1"/>
                  </a:moveTo>
                  <a:cubicBezTo>
                    <a:pt x="12" y="90"/>
                    <a:pt x="0" y="169"/>
                    <a:pt x="0" y="258"/>
                  </a:cubicBezTo>
                  <a:cubicBezTo>
                    <a:pt x="0" y="593"/>
                    <a:pt x="280" y="872"/>
                    <a:pt x="615" y="872"/>
                  </a:cubicBezTo>
                  <a:cubicBezTo>
                    <a:pt x="827" y="872"/>
                    <a:pt x="1006" y="772"/>
                    <a:pt x="1118" y="615"/>
                  </a:cubicBezTo>
                  <a:lnTo>
                    <a:pt x="1118" y="615"/>
                  </a:lnTo>
                  <a:cubicBezTo>
                    <a:pt x="1062" y="622"/>
                    <a:pt x="1008" y="626"/>
                    <a:pt x="955" y="626"/>
                  </a:cubicBezTo>
                  <a:cubicBezTo>
                    <a:pt x="753" y="626"/>
                    <a:pt x="571" y="574"/>
                    <a:pt x="403" y="459"/>
                  </a:cubicBezTo>
                  <a:cubicBezTo>
                    <a:pt x="235" y="336"/>
                    <a:pt x="123"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357975" y="4340150"/>
              <a:ext cx="143600" cy="143650"/>
            </a:xfrm>
            <a:custGeom>
              <a:avLst/>
              <a:gdLst/>
              <a:ahLst/>
              <a:cxnLst/>
              <a:rect l="l" t="t" r="r" b="b"/>
              <a:pathLst>
                <a:path w="2872" h="2873" extrusionOk="0">
                  <a:moveTo>
                    <a:pt x="1431" y="1"/>
                  </a:moveTo>
                  <a:cubicBezTo>
                    <a:pt x="637" y="1"/>
                    <a:pt x="1" y="637"/>
                    <a:pt x="1" y="1442"/>
                  </a:cubicBezTo>
                  <a:cubicBezTo>
                    <a:pt x="1" y="2235"/>
                    <a:pt x="637" y="2872"/>
                    <a:pt x="1431" y="2872"/>
                  </a:cubicBezTo>
                  <a:cubicBezTo>
                    <a:pt x="2235" y="2872"/>
                    <a:pt x="2872" y="2235"/>
                    <a:pt x="2872" y="1442"/>
                  </a:cubicBezTo>
                  <a:cubicBezTo>
                    <a:pt x="2872" y="637"/>
                    <a:pt x="2235" y="1"/>
                    <a:pt x="1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398775" y="4381500"/>
              <a:ext cx="62600" cy="61500"/>
            </a:xfrm>
            <a:custGeom>
              <a:avLst/>
              <a:gdLst/>
              <a:ahLst/>
              <a:cxnLst/>
              <a:rect l="l" t="t" r="r" b="b"/>
              <a:pathLst>
                <a:path w="1252" h="1230" extrusionOk="0">
                  <a:moveTo>
                    <a:pt x="637" y="0"/>
                  </a:moveTo>
                  <a:cubicBezTo>
                    <a:pt x="380" y="0"/>
                    <a:pt x="157" y="146"/>
                    <a:pt x="56" y="369"/>
                  </a:cubicBezTo>
                  <a:cubicBezTo>
                    <a:pt x="22" y="447"/>
                    <a:pt x="0" y="526"/>
                    <a:pt x="0" y="615"/>
                  </a:cubicBezTo>
                  <a:cubicBezTo>
                    <a:pt x="0" y="950"/>
                    <a:pt x="279" y="1229"/>
                    <a:pt x="615" y="1229"/>
                  </a:cubicBezTo>
                  <a:cubicBezTo>
                    <a:pt x="827" y="1229"/>
                    <a:pt x="1006" y="1129"/>
                    <a:pt x="1117" y="972"/>
                  </a:cubicBezTo>
                  <a:cubicBezTo>
                    <a:pt x="1196" y="872"/>
                    <a:pt x="1252" y="749"/>
                    <a:pt x="1252" y="615"/>
                  </a:cubicBezTo>
                  <a:cubicBezTo>
                    <a:pt x="1252" y="280"/>
                    <a:pt x="972"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431175" y="4393250"/>
              <a:ext cx="17900" cy="12300"/>
            </a:xfrm>
            <a:custGeom>
              <a:avLst/>
              <a:gdLst/>
              <a:ahLst/>
              <a:cxnLst/>
              <a:rect l="l" t="t" r="r" b="b"/>
              <a:pathLst>
                <a:path w="358" h="246" extrusionOk="0">
                  <a:moveTo>
                    <a:pt x="179" y="0"/>
                  </a:moveTo>
                  <a:cubicBezTo>
                    <a:pt x="78" y="0"/>
                    <a:pt x="0" y="56"/>
                    <a:pt x="0" y="123"/>
                  </a:cubicBezTo>
                  <a:cubicBezTo>
                    <a:pt x="0" y="190"/>
                    <a:pt x="78" y="246"/>
                    <a:pt x="179" y="246"/>
                  </a:cubicBezTo>
                  <a:cubicBezTo>
                    <a:pt x="279" y="246"/>
                    <a:pt x="358" y="190"/>
                    <a:pt x="358" y="123"/>
                  </a:cubicBezTo>
                  <a:cubicBezTo>
                    <a:pt x="358" y="56"/>
                    <a:pt x="279" y="0"/>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359675" y="4342950"/>
              <a:ext cx="135800" cy="136100"/>
            </a:xfrm>
            <a:custGeom>
              <a:avLst/>
              <a:gdLst/>
              <a:ahLst/>
              <a:cxnLst/>
              <a:rect l="l" t="t" r="r" b="b"/>
              <a:pathLst>
                <a:path w="2716" h="2722" extrusionOk="0">
                  <a:moveTo>
                    <a:pt x="1385" y="0"/>
                  </a:moveTo>
                  <a:cubicBezTo>
                    <a:pt x="1318" y="0"/>
                    <a:pt x="1263" y="0"/>
                    <a:pt x="1207" y="12"/>
                  </a:cubicBezTo>
                  <a:cubicBezTo>
                    <a:pt x="1084" y="23"/>
                    <a:pt x="950" y="68"/>
                    <a:pt x="838" y="112"/>
                  </a:cubicBezTo>
                  <a:cubicBezTo>
                    <a:pt x="715" y="146"/>
                    <a:pt x="603" y="224"/>
                    <a:pt x="503" y="302"/>
                  </a:cubicBezTo>
                  <a:cubicBezTo>
                    <a:pt x="413" y="392"/>
                    <a:pt x="324" y="492"/>
                    <a:pt x="246" y="604"/>
                  </a:cubicBezTo>
                  <a:cubicBezTo>
                    <a:pt x="89" y="827"/>
                    <a:pt x="0" y="1084"/>
                    <a:pt x="0" y="1364"/>
                  </a:cubicBezTo>
                  <a:cubicBezTo>
                    <a:pt x="0" y="1498"/>
                    <a:pt x="22" y="1643"/>
                    <a:pt x="56" y="1777"/>
                  </a:cubicBezTo>
                  <a:cubicBezTo>
                    <a:pt x="101" y="1900"/>
                    <a:pt x="168" y="2023"/>
                    <a:pt x="246" y="2135"/>
                  </a:cubicBezTo>
                  <a:cubicBezTo>
                    <a:pt x="313" y="2246"/>
                    <a:pt x="413" y="2347"/>
                    <a:pt x="503" y="2425"/>
                  </a:cubicBezTo>
                  <a:cubicBezTo>
                    <a:pt x="615" y="2514"/>
                    <a:pt x="726" y="2581"/>
                    <a:pt x="838" y="2626"/>
                  </a:cubicBezTo>
                  <a:cubicBezTo>
                    <a:pt x="1004" y="2694"/>
                    <a:pt x="1171" y="2721"/>
                    <a:pt x="1330" y="2721"/>
                  </a:cubicBezTo>
                  <a:cubicBezTo>
                    <a:pt x="1406" y="2721"/>
                    <a:pt x="1481" y="2715"/>
                    <a:pt x="1553" y="2704"/>
                  </a:cubicBezTo>
                  <a:cubicBezTo>
                    <a:pt x="1777" y="2660"/>
                    <a:pt x="1989" y="2581"/>
                    <a:pt x="2145" y="2470"/>
                  </a:cubicBezTo>
                  <a:cubicBezTo>
                    <a:pt x="2458" y="2246"/>
                    <a:pt x="2615" y="1922"/>
                    <a:pt x="2670" y="1721"/>
                  </a:cubicBezTo>
                  <a:cubicBezTo>
                    <a:pt x="2704" y="1621"/>
                    <a:pt x="2715" y="1520"/>
                    <a:pt x="2715" y="1464"/>
                  </a:cubicBezTo>
                  <a:lnTo>
                    <a:pt x="2715" y="1431"/>
                  </a:lnTo>
                  <a:cubicBezTo>
                    <a:pt x="2715" y="1486"/>
                    <a:pt x="2704" y="1576"/>
                    <a:pt x="2670" y="1688"/>
                  </a:cubicBezTo>
                  <a:cubicBezTo>
                    <a:pt x="2648" y="1799"/>
                    <a:pt x="2581" y="1922"/>
                    <a:pt x="2503" y="2045"/>
                  </a:cubicBezTo>
                  <a:cubicBezTo>
                    <a:pt x="2402" y="2179"/>
                    <a:pt x="2290" y="2313"/>
                    <a:pt x="2123" y="2414"/>
                  </a:cubicBezTo>
                  <a:cubicBezTo>
                    <a:pt x="1955" y="2526"/>
                    <a:pt x="1765" y="2593"/>
                    <a:pt x="1553" y="2604"/>
                  </a:cubicBezTo>
                  <a:cubicBezTo>
                    <a:pt x="1515" y="2608"/>
                    <a:pt x="1478" y="2609"/>
                    <a:pt x="1440" y="2609"/>
                  </a:cubicBezTo>
                  <a:cubicBezTo>
                    <a:pt x="1254" y="2609"/>
                    <a:pt x="1070" y="2564"/>
                    <a:pt x="894" y="2481"/>
                  </a:cubicBezTo>
                  <a:cubicBezTo>
                    <a:pt x="693" y="2380"/>
                    <a:pt x="503" y="2213"/>
                    <a:pt x="380" y="2023"/>
                  </a:cubicBezTo>
                  <a:cubicBezTo>
                    <a:pt x="313" y="1922"/>
                    <a:pt x="268" y="1810"/>
                    <a:pt x="223" y="1699"/>
                  </a:cubicBezTo>
                  <a:cubicBezTo>
                    <a:pt x="179" y="1587"/>
                    <a:pt x="168" y="1475"/>
                    <a:pt x="168" y="1352"/>
                  </a:cubicBezTo>
                  <a:cubicBezTo>
                    <a:pt x="190" y="1241"/>
                    <a:pt x="201" y="1118"/>
                    <a:pt x="223" y="1006"/>
                  </a:cubicBezTo>
                  <a:cubicBezTo>
                    <a:pt x="268" y="894"/>
                    <a:pt x="313" y="783"/>
                    <a:pt x="380" y="682"/>
                  </a:cubicBezTo>
                  <a:cubicBezTo>
                    <a:pt x="503" y="492"/>
                    <a:pt x="693" y="324"/>
                    <a:pt x="894" y="224"/>
                  </a:cubicBezTo>
                  <a:cubicBezTo>
                    <a:pt x="994" y="179"/>
                    <a:pt x="1106" y="135"/>
                    <a:pt x="1218" y="123"/>
                  </a:cubicBezTo>
                  <a:cubicBezTo>
                    <a:pt x="1274" y="112"/>
                    <a:pt x="1330" y="112"/>
                    <a:pt x="1385" y="112"/>
                  </a:cubicBezTo>
                  <a:lnTo>
                    <a:pt x="1553" y="112"/>
                  </a:lnTo>
                  <a:cubicBezTo>
                    <a:pt x="1765" y="135"/>
                    <a:pt x="1955" y="202"/>
                    <a:pt x="2123" y="302"/>
                  </a:cubicBezTo>
                  <a:cubicBezTo>
                    <a:pt x="2290" y="403"/>
                    <a:pt x="2425" y="548"/>
                    <a:pt x="2503" y="671"/>
                  </a:cubicBezTo>
                  <a:cubicBezTo>
                    <a:pt x="2592" y="794"/>
                    <a:pt x="2648" y="917"/>
                    <a:pt x="2670" y="1028"/>
                  </a:cubicBezTo>
                  <a:cubicBezTo>
                    <a:pt x="2704" y="1129"/>
                    <a:pt x="2715" y="1230"/>
                    <a:pt x="2715" y="1285"/>
                  </a:cubicBezTo>
                  <a:lnTo>
                    <a:pt x="2715" y="1252"/>
                  </a:lnTo>
                  <a:cubicBezTo>
                    <a:pt x="2715" y="1196"/>
                    <a:pt x="2704" y="1118"/>
                    <a:pt x="2670" y="1006"/>
                  </a:cubicBezTo>
                  <a:cubicBezTo>
                    <a:pt x="2615" y="794"/>
                    <a:pt x="2458" y="492"/>
                    <a:pt x="2145" y="246"/>
                  </a:cubicBezTo>
                  <a:cubicBezTo>
                    <a:pt x="1989" y="135"/>
                    <a:pt x="1777" y="45"/>
                    <a:pt x="1553" y="12"/>
                  </a:cubicBezTo>
                  <a:cubicBezTo>
                    <a:pt x="1497" y="0"/>
                    <a:pt x="1441" y="0"/>
                    <a:pt x="138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398775" y="4399350"/>
              <a:ext cx="55900" cy="43650"/>
            </a:xfrm>
            <a:custGeom>
              <a:avLst/>
              <a:gdLst/>
              <a:ahLst/>
              <a:cxnLst/>
              <a:rect l="l" t="t" r="r" b="b"/>
              <a:pathLst>
                <a:path w="1118" h="873" extrusionOk="0">
                  <a:moveTo>
                    <a:pt x="45" y="1"/>
                  </a:moveTo>
                  <a:cubicBezTo>
                    <a:pt x="22" y="90"/>
                    <a:pt x="0" y="169"/>
                    <a:pt x="0" y="258"/>
                  </a:cubicBezTo>
                  <a:cubicBezTo>
                    <a:pt x="0" y="593"/>
                    <a:pt x="279" y="872"/>
                    <a:pt x="615" y="872"/>
                  </a:cubicBezTo>
                  <a:cubicBezTo>
                    <a:pt x="827" y="872"/>
                    <a:pt x="1006" y="772"/>
                    <a:pt x="1117" y="615"/>
                  </a:cubicBezTo>
                  <a:lnTo>
                    <a:pt x="1117" y="615"/>
                  </a:lnTo>
                  <a:cubicBezTo>
                    <a:pt x="1064" y="622"/>
                    <a:pt x="1011" y="626"/>
                    <a:pt x="959" y="626"/>
                  </a:cubicBezTo>
                  <a:cubicBezTo>
                    <a:pt x="760" y="626"/>
                    <a:pt x="573" y="574"/>
                    <a:pt x="414" y="459"/>
                  </a:cubicBezTo>
                  <a:cubicBezTo>
                    <a:pt x="246" y="336"/>
                    <a:pt x="13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46775" y="4340150"/>
              <a:ext cx="144200" cy="143650"/>
            </a:xfrm>
            <a:custGeom>
              <a:avLst/>
              <a:gdLst/>
              <a:ahLst/>
              <a:cxnLst/>
              <a:rect l="l" t="t" r="r" b="b"/>
              <a:pathLst>
                <a:path w="2884" h="2873" extrusionOk="0">
                  <a:moveTo>
                    <a:pt x="1442" y="1"/>
                  </a:moveTo>
                  <a:cubicBezTo>
                    <a:pt x="660" y="1"/>
                    <a:pt x="1" y="637"/>
                    <a:pt x="1" y="1442"/>
                  </a:cubicBezTo>
                  <a:cubicBezTo>
                    <a:pt x="1" y="2235"/>
                    <a:pt x="649" y="2872"/>
                    <a:pt x="1442" y="2872"/>
                  </a:cubicBezTo>
                  <a:cubicBezTo>
                    <a:pt x="2236" y="2872"/>
                    <a:pt x="2884" y="2235"/>
                    <a:pt x="2884" y="1442"/>
                  </a:cubicBezTo>
                  <a:cubicBezTo>
                    <a:pt x="2884" y="637"/>
                    <a:pt x="2236"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7588125" y="4381500"/>
              <a:ext cx="62050" cy="61500"/>
            </a:xfrm>
            <a:custGeom>
              <a:avLst/>
              <a:gdLst/>
              <a:ahLst/>
              <a:cxnLst/>
              <a:rect l="l" t="t" r="r" b="b"/>
              <a:pathLst>
                <a:path w="1241" h="1230" extrusionOk="0">
                  <a:moveTo>
                    <a:pt x="626" y="0"/>
                  </a:moveTo>
                  <a:cubicBezTo>
                    <a:pt x="381" y="0"/>
                    <a:pt x="157" y="146"/>
                    <a:pt x="57" y="369"/>
                  </a:cubicBezTo>
                  <a:cubicBezTo>
                    <a:pt x="34" y="447"/>
                    <a:pt x="1" y="526"/>
                    <a:pt x="1" y="615"/>
                  </a:cubicBezTo>
                  <a:cubicBezTo>
                    <a:pt x="1" y="950"/>
                    <a:pt x="280" y="1229"/>
                    <a:pt x="615" y="1229"/>
                  </a:cubicBezTo>
                  <a:cubicBezTo>
                    <a:pt x="828" y="1229"/>
                    <a:pt x="1006" y="1129"/>
                    <a:pt x="1118" y="972"/>
                  </a:cubicBezTo>
                  <a:cubicBezTo>
                    <a:pt x="1185" y="872"/>
                    <a:pt x="1241" y="749"/>
                    <a:pt x="1241" y="615"/>
                  </a:cubicBezTo>
                  <a:cubicBezTo>
                    <a:pt x="1241" y="280"/>
                    <a:pt x="962" y="0"/>
                    <a:pt x="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7620525" y="4393250"/>
              <a:ext cx="17950" cy="12300"/>
            </a:xfrm>
            <a:custGeom>
              <a:avLst/>
              <a:gdLst/>
              <a:ahLst/>
              <a:cxnLst/>
              <a:rect l="l" t="t" r="r" b="b"/>
              <a:pathLst>
                <a:path w="359" h="246" extrusionOk="0">
                  <a:moveTo>
                    <a:pt x="180" y="0"/>
                  </a:moveTo>
                  <a:cubicBezTo>
                    <a:pt x="79" y="0"/>
                    <a:pt x="1" y="56"/>
                    <a:pt x="1" y="123"/>
                  </a:cubicBezTo>
                  <a:cubicBezTo>
                    <a:pt x="1" y="190"/>
                    <a:pt x="79" y="246"/>
                    <a:pt x="180" y="246"/>
                  </a:cubicBezTo>
                  <a:cubicBezTo>
                    <a:pt x="280" y="246"/>
                    <a:pt x="358" y="190"/>
                    <a:pt x="358" y="123"/>
                  </a:cubicBezTo>
                  <a:cubicBezTo>
                    <a:pt x="358" y="56"/>
                    <a:pt x="280" y="0"/>
                    <a:pt x="180"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7549025" y="4342950"/>
              <a:ext cx="135250" cy="136100"/>
            </a:xfrm>
            <a:custGeom>
              <a:avLst/>
              <a:gdLst/>
              <a:ahLst/>
              <a:cxnLst/>
              <a:rect l="l" t="t" r="r" b="b"/>
              <a:pathLst>
                <a:path w="2705" h="2722" extrusionOk="0">
                  <a:moveTo>
                    <a:pt x="1386" y="0"/>
                  </a:moveTo>
                  <a:cubicBezTo>
                    <a:pt x="1308" y="0"/>
                    <a:pt x="1263" y="0"/>
                    <a:pt x="1207" y="12"/>
                  </a:cubicBezTo>
                  <a:cubicBezTo>
                    <a:pt x="1073" y="23"/>
                    <a:pt x="950" y="68"/>
                    <a:pt x="839" y="112"/>
                  </a:cubicBezTo>
                  <a:cubicBezTo>
                    <a:pt x="716" y="146"/>
                    <a:pt x="604" y="224"/>
                    <a:pt x="503" y="302"/>
                  </a:cubicBezTo>
                  <a:cubicBezTo>
                    <a:pt x="403" y="392"/>
                    <a:pt x="325" y="492"/>
                    <a:pt x="235" y="604"/>
                  </a:cubicBezTo>
                  <a:cubicBezTo>
                    <a:pt x="79" y="827"/>
                    <a:pt x="1" y="1084"/>
                    <a:pt x="1" y="1364"/>
                  </a:cubicBezTo>
                  <a:cubicBezTo>
                    <a:pt x="1" y="1498"/>
                    <a:pt x="12" y="1643"/>
                    <a:pt x="57" y="1777"/>
                  </a:cubicBezTo>
                  <a:cubicBezTo>
                    <a:pt x="101" y="1900"/>
                    <a:pt x="157" y="2023"/>
                    <a:pt x="235" y="2135"/>
                  </a:cubicBezTo>
                  <a:cubicBezTo>
                    <a:pt x="302" y="2246"/>
                    <a:pt x="403" y="2347"/>
                    <a:pt x="503" y="2425"/>
                  </a:cubicBezTo>
                  <a:cubicBezTo>
                    <a:pt x="615" y="2514"/>
                    <a:pt x="727" y="2581"/>
                    <a:pt x="839" y="2626"/>
                  </a:cubicBezTo>
                  <a:cubicBezTo>
                    <a:pt x="998" y="2694"/>
                    <a:pt x="1167" y="2721"/>
                    <a:pt x="1329" y="2721"/>
                  </a:cubicBezTo>
                  <a:cubicBezTo>
                    <a:pt x="1406" y="2721"/>
                    <a:pt x="1482" y="2715"/>
                    <a:pt x="1554" y="2704"/>
                  </a:cubicBezTo>
                  <a:cubicBezTo>
                    <a:pt x="1777" y="2660"/>
                    <a:pt x="1989" y="2581"/>
                    <a:pt x="2135" y="2470"/>
                  </a:cubicBezTo>
                  <a:cubicBezTo>
                    <a:pt x="2459" y="2246"/>
                    <a:pt x="2615" y="1922"/>
                    <a:pt x="2671" y="1721"/>
                  </a:cubicBezTo>
                  <a:cubicBezTo>
                    <a:pt x="2693" y="1621"/>
                    <a:pt x="2705" y="1520"/>
                    <a:pt x="2705" y="1464"/>
                  </a:cubicBezTo>
                  <a:lnTo>
                    <a:pt x="2705" y="1453"/>
                  </a:lnTo>
                  <a:cubicBezTo>
                    <a:pt x="2705" y="1509"/>
                    <a:pt x="2693" y="1587"/>
                    <a:pt x="2671" y="1699"/>
                  </a:cubicBezTo>
                  <a:cubicBezTo>
                    <a:pt x="2638" y="1810"/>
                    <a:pt x="2582" y="1933"/>
                    <a:pt x="2503" y="2067"/>
                  </a:cubicBezTo>
                  <a:cubicBezTo>
                    <a:pt x="2403" y="2190"/>
                    <a:pt x="2291" y="2324"/>
                    <a:pt x="2124" y="2425"/>
                  </a:cubicBezTo>
                  <a:cubicBezTo>
                    <a:pt x="1956" y="2537"/>
                    <a:pt x="1766" y="2604"/>
                    <a:pt x="1554" y="2626"/>
                  </a:cubicBezTo>
                  <a:cubicBezTo>
                    <a:pt x="1531" y="2627"/>
                    <a:pt x="1509" y="2628"/>
                    <a:pt x="1487" y="2628"/>
                  </a:cubicBezTo>
                  <a:cubicBezTo>
                    <a:pt x="1286" y="2628"/>
                    <a:pt x="1086" y="2583"/>
                    <a:pt x="895" y="2492"/>
                  </a:cubicBezTo>
                  <a:cubicBezTo>
                    <a:pt x="682" y="2403"/>
                    <a:pt x="503" y="2235"/>
                    <a:pt x="381" y="2034"/>
                  </a:cubicBezTo>
                  <a:cubicBezTo>
                    <a:pt x="302" y="1945"/>
                    <a:pt x="269" y="1822"/>
                    <a:pt x="224" y="1721"/>
                  </a:cubicBezTo>
                  <a:cubicBezTo>
                    <a:pt x="179" y="1587"/>
                    <a:pt x="168" y="1498"/>
                    <a:pt x="168" y="1352"/>
                  </a:cubicBezTo>
                  <a:cubicBezTo>
                    <a:pt x="179" y="1241"/>
                    <a:pt x="191" y="1118"/>
                    <a:pt x="224" y="1006"/>
                  </a:cubicBezTo>
                  <a:cubicBezTo>
                    <a:pt x="269" y="894"/>
                    <a:pt x="302" y="783"/>
                    <a:pt x="381" y="682"/>
                  </a:cubicBezTo>
                  <a:cubicBezTo>
                    <a:pt x="503" y="492"/>
                    <a:pt x="682" y="324"/>
                    <a:pt x="895" y="224"/>
                  </a:cubicBezTo>
                  <a:cubicBezTo>
                    <a:pt x="995" y="179"/>
                    <a:pt x="1107" y="135"/>
                    <a:pt x="1219" y="123"/>
                  </a:cubicBezTo>
                  <a:cubicBezTo>
                    <a:pt x="1274" y="112"/>
                    <a:pt x="1330" y="112"/>
                    <a:pt x="1386" y="112"/>
                  </a:cubicBezTo>
                  <a:lnTo>
                    <a:pt x="1554" y="112"/>
                  </a:lnTo>
                  <a:cubicBezTo>
                    <a:pt x="1766" y="135"/>
                    <a:pt x="1956" y="202"/>
                    <a:pt x="2124" y="302"/>
                  </a:cubicBezTo>
                  <a:cubicBezTo>
                    <a:pt x="2291" y="403"/>
                    <a:pt x="2414" y="548"/>
                    <a:pt x="2503" y="671"/>
                  </a:cubicBezTo>
                  <a:cubicBezTo>
                    <a:pt x="2582" y="794"/>
                    <a:pt x="2638" y="917"/>
                    <a:pt x="2671" y="1028"/>
                  </a:cubicBezTo>
                  <a:cubicBezTo>
                    <a:pt x="2693" y="1129"/>
                    <a:pt x="2705" y="1230"/>
                    <a:pt x="2705" y="1285"/>
                  </a:cubicBezTo>
                  <a:lnTo>
                    <a:pt x="2705" y="1252"/>
                  </a:lnTo>
                  <a:cubicBezTo>
                    <a:pt x="2705" y="1196"/>
                    <a:pt x="2693" y="1118"/>
                    <a:pt x="2671" y="1006"/>
                  </a:cubicBezTo>
                  <a:cubicBezTo>
                    <a:pt x="2615" y="794"/>
                    <a:pt x="2459" y="492"/>
                    <a:pt x="2135" y="246"/>
                  </a:cubicBezTo>
                  <a:cubicBezTo>
                    <a:pt x="1978" y="135"/>
                    <a:pt x="1777" y="45"/>
                    <a:pt x="1554" y="12"/>
                  </a:cubicBezTo>
                  <a:cubicBezTo>
                    <a:pt x="1498" y="0"/>
                    <a:pt x="1442" y="0"/>
                    <a:pt x="1386"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7588125" y="4399350"/>
              <a:ext cx="55950" cy="43650"/>
            </a:xfrm>
            <a:custGeom>
              <a:avLst/>
              <a:gdLst/>
              <a:ahLst/>
              <a:cxnLst/>
              <a:rect l="l" t="t" r="r" b="b"/>
              <a:pathLst>
                <a:path w="1119" h="873" extrusionOk="0">
                  <a:moveTo>
                    <a:pt x="45" y="1"/>
                  </a:moveTo>
                  <a:cubicBezTo>
                    <a:pt x="34" y="90"/>
                    <a:pt x="1" y="169"/>
                    <a:pt x="1" y="258"/>
                  </a:cubicBezTo>
                  <a:cubicBezTo>
                    <a:pt x="1" y="593"/>
                    <a:pt x="280" y="872"/>
                    <a:pt x="615" y="872"/>
                  </a:cubicBezTo>
                  <a:cubicBezTo>
                    <a:pt x="828" y="872"/>
                    <a:pt x="1006" y="772"/>
                    <a:pt x="1118" y="615"/>
                  </a:cubicBezTo>
                  <a:lnTo>
                    <a:pt x="1118" y="615"/>
                  </a:lnTo>
                  <a:cubicBezTo>
                    <a:pt x="1062" y="622"/>
                    <a:pt x="1008" y="626"/>
                    <a:pt x="955" y="626"/>
                  </a:cubicBezTo>
                  <a:cubicBezTo>
                    <a:pt x="753" y="626"/>
                    <a:pt x="571" y="574"/>
                    <a:pt x="403" y="459"/>
                  </a:cubicBezTo>
                  <a:cubicBezTo>
                    <a:pt x="235" y="336"/>
                    <a:pt x="124" y="180"/>
                    <a:pt x="45" y="1"/>
                  </a:cubicBez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6757425" y="4316150"/>
              <a:ext cx="59250" cy="74450"/>
            </a:xfrm>
            <a:custGeom>
              <a:avLst/>
              <a:gdLst/>
              <a:ahLst/>
              <a:cxnLst/>
              <a:rect l="l" t="t" r="r" b="b"/>
              <a:pathLst>
                <a:path w="1185" h="1489" extrusionOk="0">
                  <a:moveTo>
                    <a:pt x="179" y="0"/>
                  </a:moveTo>
                  <a:lnTo>
                    <a:pt x="179" y="0"/>
                  </a:lnTo>
                  <a:cubicBezTo>
                    <a:pt x="34" y="391"/>
                    <a:pt x="1" y="782"/>
                    <a:pt x="79" y="1196"/>
                  </a:cubicBezTo>
                  <a:cubicBezTo>
                    <a:pt x="101" y="1330"/>
                    <a:pt x="213" y="1441"/>
                    <a:pt x="358" y="1475"/>
                  </a:cubicBezTo>
                  <a:cubicBezTo>
                    <a:pt x="421" y="1485"/>
                    <a:pt x="490" y="1489"/>
                    <a:pt x="563" y="1489"/>
                  </a:cubicBezTo>
                  <a:cubicBezTo>
                    <a:pt x="748" y="1489"/>
                    <a:pt x="961" y="1462"/>
                    <a:pt x="1185" y="1430"/>
                  </a:cubicBezTo>
                  <a:cubicBezTo>
                    <a:pt x="906" y="1430"/>
                    <a:pt x="626" y="1430"/>
                    <a:pt x="414" y="1363"/>
                  </a:cubicBezTo>
                  <a:cubicBezTo>
                    <a:pt x="302" y="1330"/>
                    <a:pt x="213" y="1240"/>
                    <a:pt x="190" y="1140"/>
                  </a:cubicBezTo>
                  <a:cubicBezTo>
                    <a:pt x="90" y="805"/>
                    <a:pt x="90" y="425"/>
                    <a:pt x="179"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6814425" y="4317250"/>
              <a:ext cx="177700" cy="76600"/>
            </a:xfrm>
            <a:custGeom>
              <a:avLst/>
              <a:gdLst/>
              <a:ahLst/>
              <a:cxnLst/>
              <a:rect l="l" t="t" r="r" b="b"/>
              <a:pathLst>
                <a:path w="3554" h="1532" extrusionOk="0">
                  <a:moveTo>
                    <a:pt x="1777" y="1"/>
                  </a:moveTo>
                  <a:cubicBezTo>
                    <a:pt x="872" y="1"/>
                    <a:pt x="123" y="660"/>
                    <a:pt x="0" y="1531"/>
                  </a:cubicBezTo>
                  <a:lnTo>
                    <a:pt x="224" y="1531"/>
                  </a:lnTo>
                  <a:cubicBezTo>
                    <a:pt x="347" y="794"/>
                    <a:pt x="995" y="235"/>
                    <a:pt x="1754" y="235"/>
                  </a:cubicBezTo>
                  <a:cubicBezTo>
                    <a:pt x="2525" y="235"/>
                    <a:pt x="3173" y="794"/>
                    <a:pt x="3296" y="1531"/>
                  </a:cubicBezTo>
                  <a:lnTo>
                    <a:pt x="3553" y="1531"/>
                  </a:lnTo>
                  <a:cubicBezTo>
                    <a:pt x="3419" y="660"/>
                    <a:pt x="2671" y="1"/>
                    <a:pt x="17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340075" y="4317800"/>
              <a:ext cx="365450" cy="76600"/>
            </a:xfrm>
            <a:custGeom>
              <a:avLst/>
              <a:gdLst/>
              <a:ahLst/>
              <a:cxnLst/>
              <a:rect l="l" t="t" r="r" b="b"/>
              <a:pathLst>
                <a:path w="7309" h="1532" extrusionOk="0">
                  <a:moveTo>
                    <a:pt x="1733" y="1"/>
                  </a:moveTo>
                  <a:cubicBezTo>
                    <a:pt x="839" y="1"/>
                    <a:pt x="102" y="671"/>
                    <a:pt x="1" y="1531"/>
                  </a:cubicBezTo>
                  <a:lnTo>
                    <a:pt x="224" y="1531"/>
                  </a:lnTo>
                  <a:cubicBezTo>
                    <a:pt x="359" y="794"/>
                    <a:pt x="995" y="235"/>
                    <a:pt x="1766" y="235"/>
                  </a:cubicBezTo>
                  <a:lnTo>
                    <a:pt x="5554" y="235"/>
                  </a:lnTo>
                  <a:cubicBezTo>
                    <a:pt x="6314" y="235"/>
                    <a:pt x="6962" y="794"/>
                    <a:pt x="7085" y="1531"/>
                  </a:cubicBezTo>
                  <a:lnTo>
                    <a:pt x="7308" y="1531"/>
                  </a:lnTo>
                  <a:cubicBezTo>
                    <a:pt x="7185" y="671"/>
                    <a:pt x="6448" y="12"/>
                    <a:pt x="55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01;p45"/>
          <p:cNvGrpSpPr/>
          <p:nvPr/>
        </p:nvGrpSpPr>
        <p:grpSpPr>
          <a:xfrm>
            <a:off x="1474065" y="4668660"/>
            <a:ext cx="227940" cy="210300"/>
            <a:chOff x="7821675" y="4328650"/>
            <a:chExt cx="189950" cy="175250"/>
          </a:xfrm>
        </p:grpSpPr>
        <p:sp>
          <p:nvSpPr>
            <p:cNvPr id="1002" name="Google Shape;1002;p45"/>
            <p:cNvSpPr/>
            <p:nvPr/>
          </p:nvSpPr>
          <p:spPr>
            <a:xfrm>
              <a:off x="7821675" y="4331200"/>
              <a:ext cx="180450" cy="172150"/>
            </a:xfrm>
            <a:custGeom>
              <a:avLst/>
              <a:gdLst/>
              <a:ahLst/>
              <a:cxnLst/>
              <a:rect l="l" t="t" r="r" b="b"/>
              <a:pathLst>
                <a:path w="3609" h="3443" extrusionOk="0">
                  <a:moveTo>
                    <a:pt x="503" y="1"/>
                  </a:moveTo>
                  <a:lnTo>
                    <a:pt x="503" y="23"/>
                  </a:lnTo>
                  <a:lnTo>
                    <a:pt x="503" y="57"/>
                  </a:lnTo>
                  <a:lnTo>
                    <a:pt x="481" y="90"/>
                  </a:lnTo>
                  <a:lnTo>
                    <a:pt x="469" y="146"/>
                  </a:lnTo>
                  <a:lnTo>
                    <a:pt x="313" y="1073"/>
                  </a:lnTo>
                  <a:lnTo>
                    <a:pt x="313" y="1129"/>
                  </a:lnTo>
                  <a:lnTo>
                    <a:pt x="302" y="1185"/>
                  </a:lnTo>
                  <a:lnTo>
                    <a:pt x="279" y="1319"/>
                  </a:lnTo>
                  <a:lnTo>
                    <a:pt x="279" y="1375"/>
                  </a:lnTo>
                  <a:lnTo>
                    <a:pt x="257" y="1431"/>
                  </a:lnTo>
                  <a:lnTo>
                    <a:pt x="0" y="3051"/>
                  </a:lnTo>
                  <a:lnTo>
                    <a:pt x="11" y="3051"/>
                  </a:lnTo>
                  <a:lnTo>
                    <a:pt x="179" y="3085"/>
                  </a:lnTo>
                  <a:lnTo>
                    <a:pt x="849" y="3241"/>
                  </a:lnTo>
                  <a:lnTo>
                    <a:pt x="972" y="3263"/>
                  </a:lnTo>
                  <a:lnTo>
                    <a:pt x="1039" y="3297"/>
                  </a:lnTo>
                  <a:lnTo>
                    <a:pt x="1095" y="3263"/>
                  </a:lnTo>
                  <a:lnTo>
                    <a:pt x="1419" y="3107"/>
                  </a:lnTo>
                  <a:lnTo>
                    <a:pt x="1508" y="3085"/>
                  </a:lnTo>
                  <a:lnTo>
                    <a:pt x="1687" y="3051"/>
                  </a:lnTo>
                  <a:lnTo>
                    <a:pt x="2134" y="3018"/>
                  </a:lnTo>
                  <a:lnTo>
                    <a:pt x="2268" y="2984"/>
                  </a:lnTo>
                  <a:lnTo>
                    <a:pt x="2302" y="3107"/>
                  </a:lnTo>
                  <a:lnTo>
                    <a:pt x="2346" y="3219"/>
                  </a:lnTo>
                  <a:lnTo>
                    <a:pt x="2413" y="3442"/>
                  </a:lnTo>
                  <a:lnTo>
                    <a:pt x="2648" y="3386"/>
                  </a:lnTo>
                  <a:lnTo>
                    <a:pt x="2771" y="3364"/>
                  </a:lnTo>
                  <a:lnTo>
                    <a:pt x="2983" y="3319"/>
                  </a:lnTo>
                  <a:lnTo>
                    <a:pt x="3151" y="3275"/>
                  </a:lnTo>
                  <a:lnTo>
                    <a:pt x="3363" y="1956"/>
                  </a:lnTo>
                  <a:lnTo>
                    <a:pt x="3374" y="1900"/>
                  </a:lnTo>
                  <a:lnTo>
                    <a:pt x="3386" y="1844"/>
                  </a:lnTo>
                  <a:lnTo>
                    <a:pt x="3419" y="1699"/>
                  </a:lnTo>
                  <a:lnTo>
                    <a:pt x="3419" y="1643"/>
                  </a:lnTo>
                  <a:lnTo>
                    <a:pt x="3430" y="1587"/>
                  </a:lnTo>
                  <a:lnTo>
                    <a:pt x="3587" y="660"/>
                  </a:lnTo>
                  <a:lnTo>
                    <a:pt x="3587" y="615"/>
                  </a:lnTo>
                  <a:lnTo>
                    <a:pt x="3598" y="571"/>
                  </a:lnTo>
                  <a:lnTo>
                    <a:pt x="3598" y="537"/>
                  </a:lnTo>
                  <a:lnTo>
                    <a:pt x="3609" y="515"/>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7861325" y="4426600"/>
              <a:ext cx="86100" cy="69450"/>
            </a:xfrm>
            <a:custGeom>
              <a:avLst/>
              <a:gdLst/>
              <a:ahLst/>
              <a:cxnLst/>
              <a:rect l="l" t="t" r="r" b="b"/>
              <a:pathLst>
                <a:path w="1722" h="1389" extrusionOk="0">
                  <a:moveTo>
                    <a:pt x="841" y="0"/>
                  </a:moveTo>
                  <a:cubicBezTo>
                    <a:pt x="600" y="0"/>
                    <a:pt x="383" y="107"/>
                    <a:pt x="235" y="283"/>
                  </a:cubicBezTo>
                  <a:cubicBezTo>
                    <a:pt x="123" y="394"/>
                    <a:pt x="56" y="551"/>
                    <a:pt x="23" y="718"/>
                  </a:cubicBezTo>
                  <a:cubicBezTo>
                    <a:pt x="0" y="886"/>
                    <a:pt x="23" y="1054"/>
                    <a:pt x="79" y="1188"/>
                  </a:cubicBezTo>
                  <a:cubicBezTo>
                    <a:pt x="112" y="1255"/>
                    <a:pt x="157" y="1311"/>
                    <a:pt x="190" y="1367"/>
                  </a:cubicBezTo>
                  <a:lnTo>
                    <a:pt x="269" y="1389"/>
                  </a:lnTo>
                  <a:lnTo>
                    <a:pt x="324" y="1355"/>
                  </a:lnTo>
                  <a:cubicBezTo>
                    <a:pt x="380" y="1344"/>
                    <a:pt x="436" y="1299"/>
                    <a:pt x="503" y="1266"/>
                  </a:cubicBezTo>
                  <a:lnTo>
                    <a:pt x="637" y="1199"/>
                  </a:lnTo>
                  <a:lnTo>
                    <a:pt x="727" y="1165"/>
                  </a:lnTo>
                  <a:lnTo>
                    <a:pt x="917" y="1132"/>
                  </a:lnTo>
                  <a:lnTo>
                    <a:pt x="1274" y="1087"/>
                  </a:lnTo>
                  <a:cubicBezTo>
                    <a:pt x="1364" y="1076"/>
                    <a:pt x="1464" y="1065"/>
                    <a:pt x="1486" y="1065"/>
                  </a:cubicBezTo>
                  <a:lnTo>
                    <a:pt x="1565" y="1288"/>
                  </a:lnTo>
                  <a:cubicBezTo>
                    <a:pt x="1632" y="1188"/>
                    <a:pt x="1676" y="1076"/>
                    <a:pt x="1688" y="964"/>
                  </a:cubicBezTo>
                  <a:cubicBezTo>
                    <a:pt x="1721" y="707"/>
                    <a:pt x="1632" y="462"/>
                    <a:pt x="1475" y="283"/>
                  </a:cubicBezTo>
                  <a:cubicBezTo>
                    <a:pt x="1352" y="137"/>
                    <a:pt x="1185" y="48"/>
                    <a:pt x="995" y="15"/>
                  </a:cubicBezTo>
                  <a:cubicBezTo>
                    <a:pt x="943" y="5"/>
                    <a:pt x="891"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7866325" y="4431050"/>
              <a:ext cx="73800" cy="63350"/>
            </a:xfrm>
            <a:custGeom>
              <a:avLst/>
              <a:gdLst/>
              <a:ahLst/>
              <a:cxnLst/>
              <a:rect l="l" t="t" r="r" b="b"/>
              <a:pathLst>
                <a:path w="1476" h="1267" extrusionOk="0">
                  <a:moveTo>
                    <a:pt x="742" y="606"/>
                  </a:moveTo>
                  <a:cubicBezTo>
                    <a:pt x="748" y="606"/>
                    <a:pt x="754" y="606"/>
                    <a:pt x="761" y="607"/>
                  </a:cubicBezTo>
                  <a:cubicBezTo>
                    <a:pt x="940" y="639"/>
                    <a:pt x="910" y="889"/>
                    <a:pt x="756" y="889"/>
                  </a:cubicBezTo>
                  <a:cubicBezTo>
                    <a:pt x="747" y="889"/>
                    <a:pt x="737" y="888"/>
                    <a:pt x="727" y="886"/>
                  </a:cubicBezTo>
                  <a:cubicBezTo>
                    <a:pt x="545" y="865"/>
                    <a:pt x="589" y="606"/>
                    <a:pt x="742" y="606"/>
                  </a:cubicBezTo>
                  <a:close/>
                  <a:moveTo>
                    <a:pt x="743" y="0"/>
                  </a:moveTo>
                  <a:cubicBezTo>
                    <a:pt x="651" y="0"/>
                    <a:pt x="560" y="19"/>
                    <a:pt x="470" y="60"/>
                  </a:cubicBezTo>
                  <a:cubicBezTo>
                    <a:pt x="515" y="238"/>
                    <a:pt x="571" y="417"/>
                    <a:pt x="649" y="585"/>
                  </a:cubicBezTo>
                  <a:cubicBezTo>
                    <a:pt x="615" y="607"/>
                    <a:pt x="582" y="652"/>
                    <a:pt x="571" y="697"/>
                  </a:cubicBezTo>
                  <a:cubicBezTo>
                    <a:pt x="392" y="663"/>
                    <a:pt x="224" y="652"/>
                    <a:pt x="57" y="652"/>
                  </a:cubicBezTo>
                  <a:lnTo>
                    <a:pt x="12" y="652"/>
                  </a:lnTo>
                  <a:cubicBezTo>
                    <a:pt x="1" y="741"/>
                    <a:pt x="1" y="819"/>
                    <a:pt x="12" y="898"/>
                  </a:cubicBezTo>
                  <a:cubicBezTo>
                    <a:pt x="23" y="1043"/>
                    <a:pt x="113" y="1166"/>
                    <a:pt x="202" y="1266"/>
                  </a:cubicBezTo>
                  <a:cubicBezTo>
                    <a:pt x="358" y="1210"/>
                    <a:pt x="593" y="1099"/>
                    <a:pt x="671" y="931"/>
                  </a:cubicBezTo>
                  <a:cubicBezTo>
                    <a:pt x="694" y="942"/>
                    <a:pt x="738" y="942"/>
                    <a:pt x="761" y="942"/>
                  </a:cubicBezTo>
                  <a:cubicBezTo>
                    <a:pt x="783" y="987"/>
                    <a:pt x="794" y="1021"/>
                    <a:pt x="794" y="1043"/>
                  </a:cubicBezTo>
                  <a:cubicBezTo>
                    <a:pt x="895" y="1032"/>
                    <a:pt x="1286" y="987"/>
                    <a:pt x="1364" y="976"/>
                  </a:cubicBezTo>
                  <a:lnTo>
                    <a:pt x="1409" y="1099"/>
                  </a:lnTo>
                  <a:cubicBezTo>
                    <a:pt x="1431" y="1032"/>
                    <a:pt x="1465" y="965"/>
                    <a:pt x="1476" y="886"/>
                  </a:cubicBezTo>
                  <a:cubicBezTo>
                    <a:pt x="1420" y="875"/>
                    <a:pt x="1342" y="864"/>
                    <a:pt x="1264" y="831"/>
                  </a:cubicBezTo>
                  <a:cubicBezTo>
                    <a:pt x="1174" y="808"/>
                    <a:pt x="1062" y="775"/>
                    <a:pt x="962" y="764"/>
                  </a:cubicBezTo>
                  <a:cubicBezTo>
                    <a:pt x="962" y="719"/>
                    <a:pt x="951" y="663"/>
                    <a:pt x="917" y="618"/>
                  </a:cubicBezTo>
                  <a:cubicBezTo>
                    <a:pt x="1029" y="473"/>
                    <a:pt x="1152" y="317"/>
                    <a:pt x="1252" y="194"/>
                  </a:cubicBezTo>
                  <a:cubicBezTo>
                    <a:pt x="1103" y="75"/>
                    <a:pt x="925"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7845125" y="4334000"/>
              <a:ext cx="156450" cy="30800"/>
            </a:xfrm>
            <a:custGeom>
              <a:avLst/>
              <a:gdLst/>
              <a:ahLst/>
              <a:cxnLst/>
              <a:rect l="l" t="t" r="r" b="b"/>
              <a:pathLst>
                <a:path w="3129" h="616" extrusionOk="0">
                  <a:moveTo>
                    <a:pt x="12" y="1"/>
                  </a:moveTo>
                  <a:lnTo>
                    <a:pt x="0" y="90"/>
                  </a:lnTo>
                  <a:cubicBezTo>
                    <a:pt x="291" y="168"/>
                    <a:pt x="883" y="280"/>
                    <a:pt x="1553" y="392"/>
                  </a:cubicBezTo>
                  <a:cubicBezTo>
                    <a:pt x="2235" y="503"/>
                    <a:pt x="2827" y="582"/>
                    <a:pt x="3118" y="615"/>
                  </a:cubicBezTo>
                  <a:lnTo>
                    <a:pt x="3129" y="515"/>
                  </a:lnTo>
                  <a:lnTo>
                    <a:pt x="1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7836725" y="4329550"/>
              <a:ext cx="174900" cy="33150"/>
            </a:xfrm>
            <a:custGeom>
              <a:avLst/>
              <a:gdLst/>
              <a:ahLst/>
              <a:cxnLst/>
              <a:rect l="l" t="t" r="r" b="b"/>
              <a:pathLst>
                <a:path w="3498" h="663" extrusionOk="0">
                  <a:moveTo>
                    <a:pt x="12" y="0"/>
                  </a:moveTo>
                  <a:lnTo>
                    <a:pt x="1" y="67"/>
                  </a:lnTo>
                  <a:cubicBezTo>
                    <a:pt x="1" y="101"/>
                    <a:pt x="772" y="246"/>
                    <a:pt x="1733" y="414"/>
                  </a:cubicBezTo>
                  <a:cubicBezTo>
                    <a:pt x="2611" y="557"/>
                    <a:pt x="3340" y="662"/>
                    <a:pt x="3459" y="662"/>
                  </a:cubicBezTo>
                  <a:cubicBezTo>
                    <a:pt x="3470" y="662"/>
                    <a:pt x="3476" y="661"/>
                    <a:pt x="3476" y="660"/>
                  </a:cubicBezTo>
                  <a:lnTo>
                    <a:pt x="3498" y="59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7837275" y="4328650"/>
              <a:ext cx="174350" cy="29750"/>
            </a:xfrm>
            <a:custGeom>
              <a:avLst/>
              <a:gdLst/>
              <a:ahLst/>
              <a:cxnLst/>
              <a:rect l="l" t="t" r="r" b="b"/>
              <a:pathLst>
                <a:path w="3487" h="595" extrusionOk="0">
                  <a:moveTo>
                    <a:pt x="39" y="1"/>
                  </a:moveTo>
                  <a:cubicBezTo>
                    <a:pt x="14" y="1"/>
                    <a:pt x="1" y="3"/>
                    <a:pt x="1" y="7"/>
                  </a:cubicBezTo>
                  <a:cubicBezTo>
                    <a:pt x="1" y="29"/>
                    <a:pt x="772" y="197"/>
                    <a:pt x="1733" y="354"/>
                  </a:cubicBezTo>
                  <a:cubicBezTo>
                    <a:pt x="2579" y="499"/>
                    <a:pt x="3282" y="595"/>
                    <a:pt x="3449" y="595"/>
                  </a:cubicBezTo>
                  <a:cubicBezTo>
                    <a:pt x="3474" y="595"/>
                    <a:pt x="3487" y="592"/>
                    <a:pt x="3487" y="588"/>
                  </a:cubicBezTo>
                  <a:cubicBezTo>
                    <a:pt x="3487" y="566"/>
                    <a:pt x="2716" y="409"/>
                    <a:pt x="1755" y="242"/>
                  </a:cubicBezTo>
                  <a:cubicBezTo>
                    <a:pt x="909" y="96"/>
                    <a:pt x="206" y="1"/>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7836725" y="4384850"/>
              <a:ext cx="156500" cy="28550"/>
            </a:xfrm>
            <a:custGeom>
              <a:avLst/>
              <a:gdLst/>
              <a:ahLst/>
              <a:cxnLst/>
              <a:rect l="l" t="t" r="r" b="b"/>
              <a:pathLst>
                <a:path w="3130" h="571" extrusionOk="0">
                  <a:moveTo>
                    <a:pt x="12" y="0"/>
                  </a:moveTo>
                  <a:lnTo>
                    <a:pt x="1" y="56"/>
                  </a:lnTo>
                  <a:cubicBezTo>
                    <a:pt x="146" y="79"/>
                    <a:pt x="3062" y="570"/>
                    <a:pt x="3107" y="570"/>
                  </a:cubicBezTo>
                  <a:lnTo>
                    <a:pt x="3118" y="514"/>
                  </a:lnTo>
                  <a:cubicBezTo>
                    <a:pt x="3129" y="514"/>
                    <a:pt x="157" y="12"/>
                    <a:pt x="1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7834525" y="4399950"/>
              <a:ext cx="155900" cy="29100"/>
            </a:xfrm>
            <a:custGeom>
              <a:avLst/>
              <a:gdLst/>
              <a:ahLst/>
              <a:cxnLst/>
              <a:rect l="l" t="t" r="r" b="b"/>
              <a:pathLst>
                <a:path w="3118" h="582" extrusionOk="0">
                  <a:moveTo>
                    <a:pt x="22" y="0"/>
                  </a:moveTo>
                  <a:lnTo>
                    <a:pt x="0" y="56"/>
                  </a:lnTo>
                  <a:lnTo>
                    <a:pt x="3106" y="581"/>
                  </a:lnTo>
                  <a:lnTo>
                    <a:pt x="3117" y="525"/>
                  </a:lnTo>
                  <a:cubicBezTo>
                    <a:pt x="3106" y="525"/>
                    <a:pt x="67" y="22"/>
                    <a:pt x="22"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7826675" y="4386850"/>
              <a:ext cx="175050" cy="39000"/>
            </a:xfrm>
            <a:custGeom>
              <a:avLst/>
              <a:gdLst/>
              <a:ahLst/>
              <a:cxnLst/>
              <a:rect l="l" t="t" r="r" b="b"/>
              <a:pathLst>
                <a:path w="3501" h="780" extrusionOk="0">
                  <a:moveTo>
                    <a:pt x="176" y="0"/>
                  </a:moveTo>
                  <a:cubicBezTo>
                    <a:pt x="104" y="0"/>
                    <a:pt x="44" y="24"/>
                    <a:pt x="34" y="106"/>
                  </a:cubicBezTo>
                  <a:cubicBezTo>
                    <a:pt x="1" y="296"/>
                    <a:pt x="258" y="262"/>
                    <a:pt x="369" y="296"/>
                  </a:cubicBezTo>
                  <a:cubicBezTo>
                    <a:pt x="1051" y="407"/>
                    <a:pt x="3174" y="765"/>
                    <a:pt x="3330" y="776"/>
                  </a:cubicBezTo>
                  <a:cubicBezTo>
                    <a:pt x="3339" y="778"/>
                    <a:pt x="3348" y="779"/>
                    <a:pt x="3357" y="779"/>
                  </a:cubicBezTo>
                  <a:cubicBezTo>
                    <a:pt x="3479" y="779"/>
                    <a:pt x="3500" y="562"/>
                    <a:pt x="3375" y="530"/>
                  </a:cubicBezTo>
                  <a:cubicBezTo>
                    <a:pt x="2481" y="374"/>
                    <a:pt x="1308" y="184"/>
                    <a:pt x="414" y="39"/>
                  </a:cubicBezTo>
                  <a:cubicBezTo>
                    <a:pt x="360" y="33"/>
                    <a:pt x="260"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7831175" y="4345200"/>
              <a:ext cx="56450" cy="148100"/>
            </a:xfrm>
            <a:custGeom>
              <a:avLst/>
              <a:gdLst/>
              <a:ahLst/>
              <a:cxnLst/>
              <a:rect l="l" t="t" r="r" b="b"/>
              <a:pathLst>
                <a:path w="1129" h="2962" extrusionOk="0">
                  <a:moveTo>
                    <a:pt x="458" y="0"/>
                  </a:moveTo>
                  <a:cubicBezTo>
                    <a:pt x="425" y="257"/>
                    <a:pt x="0" y="2805"/>
                    <a:pt x="0" y="2805"/>
                  </a:cubicBezTo>
                  <a:lnTo>
                    <a:pt x="659" y="2961"/>
                  </a:lnTo>
                  <a:lnTo>
                    <a:pt x="1129" y="112"/>
                  </a:lnTo>
                  <a:lnTo>
                    <a:pt x="4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7960225" y="4366400"/>
              <a:ext cx="32450" cy="133000"/>
            </a:xfrm>
            <a:custGeom>
              <a:avLst/>
              <a:gdLst/>
              <a:ahLst/>
              <a:cxnLst/>
              <a:rect l="l" t="t" r="r" b="b"/>
              <a:pathLst>
                <a:path w="649" h="2660" extrusionOk="0">
                  <a:moveTo>
                    <a:pt x="447" y="1"/>
                  </a:moveTo>
                  <a:cubicBezTo>
                    <a:pt x="413" y="269"/>
                    <a:pt x="0" y="2660"/>
                    <a:pt x="0" y="2660"/>
                  </a:cubicBezTo>
                  <a:lnTo>
                    <a:pt x="212" y="2615"/>
                  </a:lnTo>
                  <a:cubicBezTo>
                    <a:pt x="212" y="2615"/>
                    <a:pt x="603" y="302"/>
                    <a:pt x="648" y="45"/>
                  </a:cubicBezTo>
                  <a:lnTo>
                    <a:pt x="44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7928375" y="4360850"/>
              <a:ext cx="48100" cy="143050"/>
            </a:xfrm>
            <a:custGeom>
              <a:avLst/>
              <a:gdLst/>
              <a:ahLst/>
              <a:cxnLst/>
              <a:rect l="l" t="t" r="r" b="b"/>
              <a:pathLst>
                <a:path w="962" h="2861" extrusionOk="0">
                  <a:moveTo>
                    <a:pt x="402" y="0"/>
                  </a:moveTo>
                  <a:cubicBezTo>
                    <a:pt x="402" y="0"/>
                    <a:pt x="56" y="2101"/>
                    <a:pt x="0" y="2413"/>
                  </a:cubicBezTo>
                  <a:lnTo>
                    <a:pt x="134" y="2402"/>
                  </a:lnTo>
                  <a:cubicBezTo>
                    <a:pt x="179" y="2525"/>
                    <a:pt x="235" y="2726"/>
                    <a:pt x="279" y="2860"/>
                  </a:cubicBezTo>
                  <a:lnTo>
                    <a:pt x="514" y="2804"/>
                  </a:lnTo>
                  <a:lnTo>
                    <a:pt x="961" y="101"/>
                  </a:lnTo>
                  <a:lnTo>
                    <a:pt x="402"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14;p45"/>
          <p:cNvGrpSpPr/>
          <p:nvPr/>
        </p:nvGrpSpPr>
        <p:grpSpPr>
          <a:xfrm>
            <a:off x="1358745" y="4388820"/>
            <a:ext cx="268200" cy="257520"/>
            <a:chOff x="7725575" y="4095450"/>
            <a:chExt cx="223500" cy="214600"/>
          </a:xfrm>
        </p:grpSpPr>
        <p:sp>
          <p:nvSpPr>
            <p:cNvPr id="1015" name="Google Shape;1015;p45"/>
            <p:cNvSpPr/>
            <p:nvPr/>
          </p:nvSpPr>
          <p:spPr>
            <a:xfrm>
              <a:off x="7732825" y="4095450"/>
              <a:ext cx="216250" cy="206750"/>
            </a:xfrm>
            <a:custGeom>
              <a:avLst/>
              <a:gdLst/>
              <a:ahLst/>
              <a:cxnLst/>
              <a:rect l="l" t="t" r="r" b="b"/>
              <a:pathLst>
                <a:path w="4325" h="4135" extrusionOk="0">
                  <a:moveTo>
                    <a:pt x="2101" y="1"/>
                  </a:moveTo>
                  <a:lnTo>
                    <a:pt x="1107" y="861"/>
                  </a:lnTo>
                  <a:lnTo>
                    <a:pt x="1062" y="895"/>
                  </a:lnTo>
                  <a:lnTo>
                    <a:pt x="1017" y="928"/>
                  </a:lnTo>
                  <a:lnTo>
                    <a:pt x="906" y="1029"/>
                  </a:lnTo>
                  <a:lnTo>
                    <a:pt x="861" y="1062"/>
                  </a:lnTo>
                  <a:lnTo>
                    <a:pt x="827" y="1096"/>
                  </a:lnTo>
                  <a:lnTo>
                    <a:pt x="124" y="1699"/>
                  </a:lnTo>
                  <a:lnTo>
                    <a:pt x="79" y="1721"/>
                  </a:lnTo>
                  <a:lnTo>
                    <a:pt x="56" y="1744"/>
                  </a:lnTo>
                  <a:lnTo>
                    <a:pt x="23" y="1766"/>
                  </a:lnTo>
                  <a:lnTo>
                    <a:pt x="1" y="1789"/>
                  </a:lnTo>
                  <a:lnTo>
                    <a:pt x="2001" y="4135"/>
                  </a:lnTo>
                  <a:lnTo>
                    <a:pt x="2012" y="4135"/>
                  </a:lnTo>
                  <a:lnTo>
                    <a:pt x="2023" y="4124"/>
                  </a:lnTo>
                  <a:lnTo>
                    <a:pt x="2056" y="4101"/>
                  </a:lnTo>
                  <a:lnTo>
                    <a:pt x="2079" y="4079"/>
                  </a:lnTo>
                  <a:lnTo>
                    <a:pt x="2123" y="4045"/>
                  </a:lnTo>
                  <a:lnTo>
                    <a:pt x="2816" y="3453"/>
                  </a:lnTo>
                  <a:lnTo>
                    <a:pt x="2861" y="3409"/>
                  </a:lnTo>
                  <a:lnTo>
                    <a:pt x="2906" y="3386"/>
                  </a:lnTo>
                  <a:lnTo>
                    <a:pt x="3017" y="3286"/>
                  </a:lnTo>
                  <a:lnTo>
                    <a:pt x="3062" y="3263"/>
                  </a:lnTo>
                  <a:lnTo>
                    <a:pt x="3096" y="3219"/>
                  </a:lnTo>
                  <a:lnTo>
                    <a:pt x="4325" y="2168"/>
                  </a:lnTo>
                  <a:lnTo>
                    <a:pt x="4302" y="2168"/>
                  </a:lnTo>
                  <a:lnTo>
                    <a:pt x="4202" y="2023"/>
                  </a:lnTo>
                  <a:lnTo>
                    <a:pt x="3811" y="1498"/>
                  </a:lnTo>
                  <a:lnTo>
                    <a:pt x="3732" y="1386"/>
                  </a:lnTo>
                  <a:lnTo>
                    <a:pt x="3677" y="1330"/>
                  </a:lnTo>
                  <a:lnTo>
                    <a:pt x="3632" y="1319"/>
                  </a:lnTo>
                  <a:lnTo>
                    <a:pt x="3297" y="1219"/>
                  </a:lnTo>
                  <a:lnTo>
                    <a:pt x="3207" y="1208"/>
                  </a:lnTo>
                  <a:lnTo>
                    <a:pt x="3062" y="1096"/>
                  </a:lnTo>
                  <a:lnTo>
                    <a:pt x="2693" y="861"/>
                  </a:lnTo>
                  <a:lnTo>
                    <a:pt x="2582" y="772"/>
                  </a:lnTo>
                  <a:lnTo>
                    <a:pt x="2626" y="660"/>
                  </a:lnTo>
                  <a:lnTo>
                    <a:pt x="2660" y="559"/>
                  </a:lnTo>
                  <a:lnTo>
                    <a:pt x="2760" y="347"/>
                  </a:lnTo>
                  <a:lnTo>
                    <a:pt x="2559" y="247"/>
                  </a:lnTo>
                  <a:lnTo>
                    <a:pt x="2425" y="168"/>
                  </a:lnTo>
                  <a:lnTo>
                    <a:pt x="2246" y="68"/>
                  </a:lnTo>
                  <a:lnTo>
                    <a:pt x="2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7735625" y="4180400"/>
              <a:ext cx="103400" cy="120700"/>
            </a:xfrm>
            <a:custGeom>
              <a:avLst/>
              <a:gdLst/>
              <a:ahLst/>
              <a:cxnLst/>
              <a:rect l="l" t="t" r="r" b="b"/>
              <a:pathLst>
                <a:path w="2068" h="2414" extrusionOk="0">
                  <a:moveTo>
                    <a:pt x="68" y="0"/>
                  </a:moveTo>
                  <a:lnTo>
                    <a:pt x="0" y="45"/>
                  </a:lnTo>
                  <a:lnTo>
                    <a:pt x="2000" y="2413"/>
                  </a:lnTo>
                  <a:lnTo>
                    <a:pt x="2067" y="2358"/>
                  </a:lnTo>
                  <a:cubicBezTo>
                    <a:pt x="1889" y="2112"/>
                    <a:pt x="1520" y="1676"/>
                    <a:pt x="1084" y="1151"/>
                  </a:cubicBezTo>
                  <a:cubicBezTo>
                    <a:pt x="660" y="637"/>
                    <a:pt x="269" y="201"/>
                    <a:pt x="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a:off x="7727225" y="4175350"/>
              <a:ext cx="115700" cy="134150"/>
            </a:xfrm>
            <a:custGeom>
              <a:avLst/>
              <a:gdLst/>
              <a:ahLst/>
              <a:cxnLst/>
              <a:rect l="l" t="t" r="r" b="b"/>
              <a:pathLst>
                <a:path w="2314" h="2683" extrusionOk="0">
                  <a:moveTo>
                    <a:pt x="58" y="0"/>
                  </a:moveTo>
                  <a:cubicBezTo>
                    <a:pt x="57" y="0"/>
                    <a:pt x="57" y="0"/>
                    <a:pt x="57" y="1"/>
                  </a:cubicBezTo>
                  <a:lnTo>
                    <a:pt x="1" y="34"/>
                  </a:lnTo>
                  <a:lnTo>
                    <a:pt x="2235" y="2682"/>
                  </a:lnTo>
                  <a:lnTo>
                    <a:pt x="2291" y="2637"/>
                  </a:lnTo>
                  <a:cubicBezTo>
                    <a:pt x="2314" y="2626"/>
                    <a:pt x="1833" y="2012"/>
                    <a:pt x="1219" y="1285"/>
                  </a:cubicBezTo>
                  <a:cubicBezTo>
                    <a:pt x="610" y="566"/>
                    <a:pt x="89" y="0"/>
                    <a:pt x="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a:off x="7725575" y="4178150"/>
              <a:ext cx="114550" cy="131900"/>
            </a:xfrm>
            <a:custGeom>
              <a:avLst/>
              <a:gdLst/>
              <a:ahLst/>
              <a:cxnLst/>
              <a:rect l="l" t="t" r="r" b="b"/>
              <a:pathLst>
                <a:path w="2291" h="2638" extrusionOk="0">
                  <a:moveTo>
                    <a:pt x="35" y="0"/>
                  </a:moveTo>
                  <a:cubicBezTo>
                    <a:pt x="34" y="0"/>
                    <a:pt x="34" y="0"/>
                    <a:pt x="34" y="0"/>
                  </a:cubicBezTo>
                  <a:cubicBezTo>
                    <a:pt x="0" y="12"/>
                    <a:pt x="492" y="615"/>
                    <a:pt x="1106" y="1352"/>
                  </a:cubicBezTo>
                  <a:cubicBezTo>
                    <a:pt x="1715" y="2072"/>
                    <a:pt x="2225" y="2637"/>
                    <a:pt x="2267" y="2637"/>
                  </a:cubicBezTo>
                  <a:cubicBezTo>
                    <a:pt x="2268" y="2637"/>
                    <a:pt x="2268" y="2637"/>
                    <a:pt x="2268" y="2637"/>
                  </a:cubicBezTo>
                  <a:cubicBezTo>
                    <a:pt x="2291" y="2615"/>
                    <a:pt x="1810" y="2012"/>
                    <a:pt x="1196" y="1285"/>
                  </a:cubicBezTo>
                  <a:cubicBezTo>
                    <a:pt x="587" y="566"/>
                    <a:pt x="66"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7835075" y="4123950"/>
              <a:ext cx="82150" cy="81950"/>
            </a:xfrm>
            <a:custGeom>
              <a:avLst/>
              <a:gdLst/>
              <a:ahLst/>
              <a:cxnLst/>
              <a:rect l="l" t="t" r="r" b="b"/>
              <a:pathLst>
                <a:path w="1643" h="1639" extrusionOk="0">
                  <a:moveTo>
                    <a:pt x="604" y="1"/>
                  </a:moveTo>
                  <a:cubicBezTo>
                    <a:pt x="492" y="34"/>
                    <a:pt x="391" y="90"/>
                    <a:pt x="302" y="168"/>
                  </a:cubicBezTo>
                  <a:cubicBezTo>
                    <a:pt x="101" y="336"/>
                    <a:pt x="0" y="582"/>
                    <a:pt x="0" y="827"/>
                  </a:cubicBezTo>
                  <a:cubicBezTo>
                    <a:pt x="0" y="1006"/>
                    <a:pt x="78" y="1196"/>
                    <a:pt x="201" y="1353"/>
                  </a:cubicBezTo>
                  <a:cubicBezTo>
                    <a:pt x="356" y="1546"/>
                    <a:pt x="586" y="1639"/>
                    <a:pt x="818" y="1639"/>
                  </a:cubicBezTo>
                  <a:cubicBezTo>
                    <a:pt x="855" y="1639"/>
                    <a:pt x="891" y="1636"/>
                    <a:pt x="928" y="1632"/>
                  </a:cubicBezTo>
                  <a:cubicBezTo>
                    <a:pt x="1084" y="1610"/>
                    <a:pt x="1240" y="1543"/>
                    <a:pt x="1363" y="1431"/>
                  </a:cubicBezTo>
                  <a:cubicBezTo>
                    <a:pt x="1486" y="1319"/>
                    <a:pt x="1564" y="1185"/>
                    <a:pt x="1609" y="1040"/>
                  </a:cubicBezTo>
                  <a:cubicBezTo>
                    <a:pt x="1620" y="973"/>
                    <a:pt x="1643" y="906"/>
                    <a:pt x="1643" y="827"/>
                  </a:cubicBezTo>
                  <a:lnTo>
                    <a:pt x="1632" y="760"/>
                  </a:lnTo>
                  <a:lnTo>
                    <a:pt x="1564" y="749"/>
                  </a:lnTo>
                  <a:cubicBezTo>
                    <a:pt x="1564" y="749"/>
                    <a:pt x="1531" y="727"/>
                    <a:pt x="1475" y="716"/>
                  </a:cubicBezTo>
                  <a:lnTo>
                    <a:pt x="1263" y="660"/>
                  </a:lnTo>
                  <a:lnTo>
                    <a:pt x="1229" y="660"/>
                  </a:lnTo>
                  <a:lnTo>
                    <a:pt x="1151" y="638"/>
                  </a:lnTo>
                  <a:lnTo>
                    <a:pt x="995" y="537"/>
                  </a:lnTo>
                  <a:cubicBezTo>
                    <a:pt x="916" y="481"/>
                    <a:pt x="604" y="269"/>
                    <a:pt x="525" y="213"/>
                  </a:cubicBezTo>
                  <a:lnTo>
                    <a:pt x="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7769725" y="4136750"/>
              <a:ext cx="121200" cy="133250"/>
            </a:xfrm>
            <a:custGeom>
              <a:avLst/>
              <a:gdLst/>
              <a:ahLst/>
              <a:cxnLst/>
              <a:rect l="l" t="t" r="r" b="b"/>
              <a:pathLst>
                <a:path w="2424" h="2665" extrusionOk="0">
                  <a:moveTo>
                    <a:pt x="200" y="1"/>
                  </a:moveTo>
                  <a:cubicBezTo>
                    <a:pt x="176" y="1"/>
                    <a:pt x="150" y="11"/>
                    <a:pt x="123" y="35"/>
                  </a:cubicBezTo>
                  <a:cubicBezTo>
                    <a:pt x="0" y="136"/>
                    <a:pt x="168" y="270"/>
                    <a:pt x="235" y="348"/>
                  </a:cubicBezTo>
                  <a:cubicBezTo>
                    <a:pt x="760" y="951"/>
                    <a:pt x="1497" y="1834"/>
                    <a:pt x="2011" y="2449"/>
                  </a:cubicBezTo>
                  <a:lnTo>
                    <a:pt x="2168" y="2627"/>
                  </a:lnTo>
                  <a:cubicBezTo>
                    <a:pt x="2186" y="2653"/>
                    <a:pt x="2211" y="2664"/>
                    <a:pt x="2237" y="2664"/>
                  </a:cubicBezTo>
                  <a:cubicBezTo>
                    <a:pt x="2323" y="2664"/>
                    <a:pt x="2424" y="2545"/>
                    <a:pt x="2346" y="2460"/>
                  </a:cubicBezTo>
                  <a:cubicBezTo>
                    <a:pt x="1754" y="1778"/>
                    <a:pt x="994" y="873"/>
                    <a:pt x="425" y="180"/>
                  </a:cubicBezTo>
                  <a:cubicBezTo>
                    <a:pt x="364" y="128"/>
                    <a:pt x="289"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7785925" y="4138500"/>
              <a:ext cx="101700" cy="119000"/>
            </a:xfrm>
            <a:custGeom>
              <a:avLst/>
              <a:gdLst/>
              <a:ahLst/>
              <a:cxnLst/>
              <a:rect l="l" t="t" r="r" b="b"/>
              <a:pathLst>
                <a:path w="2034" h="2380" extrusionOk="0">
                  <a:moveTo>
                    <a:pt x="45" y="0"/>
                  </a:moveTo>
                  <a:lnTo>
                    <a:pt x="0" y="34"/>
                  </a:lnTo>
                  <a:cubicBezTo>
                    <a:pt x="436" y="559"/>
                    <a:pt x="1453" y="1743"/>
                    <a:pt x="1866" y="2246"/>
                  </a:cubicBezTo>
                  <a:cubicBezTo>
                    <a:pt x="1911" y="2279"/>
                    <a:pt x="1955" y="2335"/>
                    <a:pt x="2000" y="2380"/>
                  </a:cubicBezTo>
                  <a:lnTo>
                    <a:pt x="2034" y="2358"/>
                  </a:lnTo>
                  <a:cubicBezTo>
                    <a:pt x="1553" y="1765"/>
                    <a:pt x="548" y="581"/>
                    <a:pt x="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7773625" y="4148550"/>
              <a:ext cx="102250" cy="120150"/>
            </a:xfrm>
            <a:custGeom>
              <a:avLst/>
              <a:gdLst/>
              <a:ahLst/>
              <a:cxnLst/>
              <a:rect l="l" t="t" r="r" b="b"/>
              <a:pathLst>
                <a:path w="2045" h="2403" extrusionOk="0">
                  <a:moveTo>
                    <a:pt x="45" y="0"/>
                  </a:moveTo>
                  <a:lnTo>
                    <a:pt x="0" y="45"/>
                  </a:lnTo>
                  <a:cubicBezTo>
                    <a:pt x="414" y="525"/>
                    <a:pt x="1620" y="1944"/>
                    <a:pt x="2000" y="2402"/>
                  </a:cubicBezTo>
                  <a:lnTo>
                    <a:pt x="2045" y="2369"/>
                  </a:lnTo>
                  <a:cubicBezTo>
                    <a:pt x="2000" y="2313"/>
                    <a:pt x="1922" y="2213"/>
                    <a:pt x="1922" y="2213"/>
                  </a:cubicBezTo>
                  <a:cubicBezTo>
                    <a:pt x="1643" y="1877"/>
                    <a:pt x="358" y="369"/>
                    <a:pt x="45" y="0"/>
                  </a:cubicBez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7839525" y="4128450"/>
              <a:ext cx="75450" cy="69300"/>
            </a:xfrm>
            <a:custGeom>
              <a:avLst/>
              <a:gdLst/>
              <a:ahLst/>
              <a:cxnLst/>
              <a:rect l="l" t="t" r="r" b="b"/>
              <a:pathLst>
                <a:path w="1509" h="1386" extrusionOk="0">
                  <a:moveTo>
                    <a:pt x="756" y="559"/>
                  </a:moveTo>
                  <a:cubicBezTo>
                    <a:pt x="865" y="559"/>
                    <a:pt x="956" y="705"/>
                    <a:pt x="850" y="793"/>
                  </a:cubicBezTo>
                  <a:cubicBezTo>
                    <a:pt x="822" y="816"/>
                    <a:pt x="793" y="826"/>
                    <a:pt x="766" y="826"/>
                  </a:cubicBezTo>
                  <a:cubicBezTo>
                    <a:pt x="659" y="826"/>
                    <a:pt x="573" y="681"/>
                    <a:pt x="671" y="592"/>
                  </a:cubicBezTo>
                  <a:cubicBezTo>
                    <a:pt x="699" y="569"/>
                    <a:pt x="728" y="559"/>
                    <a:pt x="756" y="559"/>
                  </a:cubicBezTo>
                  <a:close/>
                  <a:moveTo>
                    <a:pt x="459" y="0"/>
                  </a:moveTo>
                  <a:lnTo>
                    <a:pt x="459" y="0"/>
                  </a:lnTo>
                  <a:cubicBezTo>
                    <a:pt x="392" y="34"/>
                    <a:pt x="336" y="67"/>
                    <a:pt x="280" y="112"/>
                  </a:cubicBezTo>
                  <a:cubicBezTo>
                    <a:pt x="358" y="268"/>
                    <a:pt x="481" y="402"/>
                    <a:pt x="593" y="559"/>
                  </a:cubicBezTo>
                  <a:cubicBezTo>
                    <a:pt x="559" y="603"/>
                    <a:pt x="526" y="648"/>
                    <a:pt x="526" y="682"/>
                  </a:cubicBezTo>
                  <a:cubicBezTo>
                    <a:pt x="336" y="726"/>
                    <a:pt x="168" y="771"/>
                    <a:pt x="1" y="793"/>
                  </a:cubicBezTo>
                  <a:cubicBezTo>
                    <a:pt x="57" y="1073"/>
                    <a:pt x="224" y="1318"/>
                    <a:pt x="503" y="1385"/>
                  </a:cubicBezTo>
                  <a:cubicBezTo>
                    <a:pt x="582" y="1229"/>
                    <a:pt x="638" y="1061"/>
                    <a:pt x="705" y="883"/>
                  </a:cubicBezTo>
                  <a:cubicBezTo>
                    <a:pt x="738" y="883"/>
                    <a:pt x="794" y="883"/>
                    <a:pt x="827" y="849"/>
                  </a:cubicBezTo>
                  <a:cubicBezTo>
                    <a:pt x="939" y="972"/>
                    <a:pt x="1062" y="1106"/>
                    <a:pt x="1185" y="1196"/>
                  </a:cubicBezTo>
                  <a:cubicBezTo>
                    <a:pt x="1196" y="1218"/>
                    <a:pt x="1219" y="1218"/>
                    <a:pt x="1230" y="1229"/>
                  </a:cubicBezTo>
                  <a:cubicBezTo>
                    <a:pt x="1319" y="1184"/>
                    <a:pt x="1364" y="1117"/>
                    <a:pt x="1408" y="1050"/>
                  </a:cubicBezTo>
                  <a:cubicBezTo>
                    <a:pt x="1487" y="939"/>
                    <a:pt x="1509" y="793"/>
                    <a:pt x="1487" y="659"/>
                  </a:cubicBezTo>
                  <a:lnTo>
                    <a:pt x="1151" y="570"/>
                  </a:lnTo>
                  <a:cubicBezTo>
                    <a:pt x="1073" y="592"/>
                    <a:pt x="1006" y="603"/>
                    <a:pt x="928" y="615"/>
                  </a:cubicBezTo>
                  <a:cubicBezTo>
                    <a:pt x="906" y="581"/>
                    <a:pt x="883" y="559"/>
                    <a:pt x="850" y="525"/>
                  </a:cubicBezTo>
                  <a:cubicBezTo>
                    <a:pt x="872" y="503"/>
                    <a:pt x="883" y="458"/>
                    <a:pt x="894" y="436"/>
                  </a:cubicBezTo>
                  <a:cubicBezTo>
                    <a:pt x="816" y="380"/>
                    <a:pt x="503" y="168"/>
                    <a:pt x="425" y="112"/>
                  </a:cubicBezTo>
                  <a:lnTo>
                    <a:pt x="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7814975" y="4170350"/>
              <a:ext cx="127950" cy="116800"/>
            </a:xfrm>
            <a:custGeom>
              <a:avLst/>
              <a:gdLst/>
              <a:ahLst/>
              <a:cxnLst/>
              <a:rect l="l" t="t" r="r" b="b"/>
              <a:pathLst>
                <a:path w="2559" h="2336" extrusionOk="0">
                  <a:moveTo>
                    <a:pt x="2168" y="0"/>
                  </a:moveTo>
                  <a:cubicBezTo>
                    <a:pt x="2168" y="0"/>
                    <a:pt x="201" y="1665"/>
                    <a:pt x="0" y="1832"/>
                  </a:cubicBezTo>
                  <a:lnTo>
                    <a:pt x="436" y="2335"/>
                  </a:lnTo>
                  <a:cubicBezTo>
                    <a:pt x="637" y="2168"/>
                    <a:pt x="2559" y="525"/>
                    <a:pt x="2559" y="525"/>
                  </a:cubicBezTo>
                  <a:lnTo>
                    <a:pt x="21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7747375" y="4098800"/>
              <a:ext cx="106750" cy="90550"/>
            </a:xfrm>
            <a:custGeom>
              <a:avLst/>
              <a:gdLst/>
              <a:ahLst/>
              <a:cxnLst/>
              <a:rect l="l" t="t" r="r" b="b"/>
              <a:pathLst>
                <a:path w="2135" h="1811" extrusionOk="0">
                  <a:moveTo>
                    <a:pt x="1955" y="1"/>
                  </a:moveTo>
                  <a:cubicBezTo>
                    <a:pt x="1955" y="1"/>
                    <a:pt x="201" y="1498"/>
                    <a:pt x="0" y="1666"/>
                  </a:cubicBezTo>
                  <a:lnTo>
                    <a:pt x="123" y="1811"/>
                  </a:lnTo>
                  <a:cubicBezTo>
                    <a:pt x="324" y="1643"/>
                    <a:pt x="2134" y="101"/>
                    <a:pt x="2134" y="101"/>
                  </a:cubicBezTo>
                  <a:lnTo>
                    <a:pt x="1955"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7757975" y="4106650"/>
              <a:ext cx="112900" cy="108400"/>
            </a:xfrm>
            <a:custGeom>
              <a:avLst/>
              <a:gdLst/>
              <a:ahLst/>
              <a:cxnLst/>
              <a:rect l="l" t="t" r="r" b="b"/>
              <a:pathLst>
                <a:path w="2258" h="2168" extrusionOk="0">
                  <a:moveTo>
                    <a:pt x="2056" y="0"/>
                  </a:moveTo>
                  <a:cubicBezTo>
                    <a:pt x="2056" y="0"/>
                    <a:pt x="190" y="1587"/>
                    <a:pt x="0" y="1732"/>
                  </a:cubicBezTo>
                  <a:lnTo>
                    <a:pt x="358" y="2168"/>
                  </a:lnTo>
                  <a:cubicBezTo>
                    <a:pt x="559" y="2000"/>
                    <a:pt x="2190" y="615"/>
                    <a:pt x="2190" y="615"/>
                  </a:cubicBezTo>
                  <a:lnTo>
                    <a:pt x="2079" y="548"/>
                  </a:lnTo>
                  <a:lnTo>
                    <a:pt x="2123" y="436"/>
                  </a:lnTo>
                  <a:cubicBezTo>
                    <a:pt x="2146" y="369"/>
                    <a:pt x="2235" y="190"/>
                    <a:pt x="2257" y="112"/>
                  </a:cubicBezTo>
                  <a:lnTo>
                    <a:pt x="2056"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45"/>
          <p:cNvSpPr/>
          <p:nvPr/>
        </p:nvSpPr>
        <p:spPr>
          <a:xfrm>
            <a:off x="7557234" y="163225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182208" y="20258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6"/>
          <p:cNvSpPr/>
          <p:nvPr/>
        </p:nvSpPr>
        <p:spPr>
          <a:xfrm>
            <a:off x="7271454" y="8448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88102"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40611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txBox="1">
            <a:spLocks noGrp="1"/>
          </p:cNvSpPr>
          <p:nvPr>
            <p:ph type="title"/>
          </p:nvPr>
        </p:nvSpPr>
        <p:spPr>
          <a:xfrm>
            <a:off x="720000" y="1455900"/>
            <a:ext cx="4641000" cy="815700"/>
          </a:xfrm>
          <a:prstGeom prst="rect">
            <a:avLst/>
          </a:prstGeom>
        </p:spPr>
        <p:txBody>
          <a:bodyPr spcFirstLastPara="1" wrap="square" lIns="90000" tIns="91425" rIns="90000" bIns="91425" anchor="t" anchorCtr="0">
            <a:noAutofit/>
          </a:bodyPr>
          <a:lstStyle/>
          <a:p>
            <a:r>
              <a:rPr lang="en-US" sz="4400" dirty="0" smtClean="0"/>
              <a:t/>
            </a:r>
            <a:br>
              <a:rPr lang="en-US" sz="4400" dirty="0" smtClean="0"/>
            </a:br>
            <a:endParaRPr/>
          </a:p>
        </p:txBody>
      </p:sp>
      <p:sp>
        <p:nvSpPr>
          <p:cNvPr id="1037" name="Google Shape;1037;p46"/>
          <p:cNvSpPr txBox="1">
            <a:spLocks noGrp="1"/>
          </p:cNvSpPr>
          <p:nvPr>
            <p:ph type="subTitle" idx="1"/>
          </p:nvPr>
        </p:nvSpPr>
        <p:spPr>
          <a:xfrm>
            <a:off x="1357290" y="1071552"/>
            <a:ext cx="5715040" cy="1416000"/>
          </a:xfrm>
          <a:prstGeom prst="rect">
            <a:avLst/>
          </a:prstGeom>
        </p:spPr>
        <p:txBody>
          <a:bodyPr spcFirstLastPara="1" wrap="square" lIns="90000" tIns="91425" rIns="90000" bIns="91425" anchor="t" anchorCtr="0">
            <a:noAutofit/>
          </a:bodyPr>
          <a:lstStyle/>
          <a:p>
            <a:pPr marL="0" lvl="0" indent="0"/>
            <a:r>
              <a:rPr lang="en-US" sz="3200" b="1" dirty="0" smtClean="0"/>
              <a:t>02. IDENTIFYING</a:t>
            </a:r>
            <a:endParaRPr lang="en-US" sz="3200" b="1" dirty="0" smtClean="0"/>
          </a:p>
          <a:p>
            <a:pPr marL="0" lvl="0" indent="0"/>
            <a:r>
              <a:rPr lang="en-US" sz="3200" b="1" dirty="0" smtClean="0"/>
              <a:t>POLLUTION HOTSPOTS IN TAMILNADU</a:t>
            </a:r>
            <a:endParaRPr sz="3200" b="1"/>
          </a:p>
        </p:txBody>
      </p:sp>
      <p:grpSp>
        <p:nvGrpSpPr>
          <p:cNvPr id="1038" name="Google Shape;1038;p46"/>
          <p:cNvGrpSpPr/>
          <p:nvPr/>
        </p:nvGrpSpPr>
        <p:grpSpPr>
          <a:xfrm>
            <a:off x="4555125" y="2598553"/>
            <a:ext cx="5629010" cy="2220707"/>
            <a:chOff x="292725" y="2162600"/>
            <a:chExt cx="6013900" cy="2372550"/>
          </a:xfrm>
        </p:grpSpPr>
        <p:sp>
          <p:nvSpPr>
            <p:cNvPr id="1039" name="Google Shape;1039;p46"/>
            <p:cNvSpPr/>
            <p:nvPr/>
          </p:nvSpPr>
          <p:spPr>
            <a:xfrm>
              <a:off x="292725" y="2162600"/>
              <a:ext cx="6013900" cy="2372550"/>
            </a:xfrm>
            <a:custGeom>
              <a:avLst/>
              <a:gdLst/>
              <a:ahLst/>
              <a:cxnLst/>
              <a:rect l="l" t="t" r="r" b="b"/>
              <a:pathLst>
                <a:path w="120278" h="47451" extrusionOk="0">
                  <a:moveTo>
                    <a:pt x="68240" y="1"/>
                  </a:moveTo>
                  <a:cubicBezTo>
                    <a:pt x="65033" y="1"/>
                    <a:pt x="61841" y="1338"/>
                    <a:pt x="59575" y="3966"/>
                  </a:cubicBezTo>
                  <a:lnTo>
                    <a:pt x="50949" y="13954"/>
                  </a:lnTo>
                  <a:lnTo>
                    <a:pt x="36536" y="10725"/>
                  </a:lnTo>
                  <a:cubicBezTo>
                    <a:pt x="35622" y="10521"/>
                    <a:pt x="34701" y="10422"/>
                    <a:pt x="33789" y="10422"/>
                  </a:cubicBezTo>
                  <a:cubicBezTo>
                    <a:pt x="29908" y="10422"/>
                    <a:pt x="26181" y="12220"/>
                    <a:pt x="23765" y="15396"/>
                  </a:cubicBezTo>
                  <a:lnTo>
                    <a:pt x="0" y="46613"/>
                  </a:lnTo>
                  <a:lnTo>
                    <a:pt x="120278" y="47451"/>
                  </a:lnTo>
                  <a:lnTo>
                    <a:pt x="108602" y="22792"/>
                  </a:lnTo>
                  <a:cubicBezTo>
                    <a:pt x="107173" y="19776"/>
                    <a:pt x="104136" y="17908"/>
                    <a:pt x="100871" y="17908"/>
                  </a:cubicBezTo>
                  <a:cubicBezTo>
                    <a:pt x="100434" y="17908"/>
                    <a:pt x="99993" y="17942"/>
                    <a:pt x="99552" y="18010"/>
                  </a:cubicBezTo>
                  <a:lnTo>
                    <a:pt x="96245" y="18524"/>
                  </a:lnTo>
                  <a:cubicBezTo>
                    <a:pt x="95882" y="18580"/>
                    <a:pt x="95518" y="18608"/>
                    <a:pt x="95157" y="18608"/>
                  </a:cubicBezTo>
                  <a:cubicBezTo>
                    <a:pt x="93361" y="18608"/>
                    <a:pt x="91623" y="17925"/>
                    <a:pt x="90312" y="16669"/>
                  </a:cubicBezTo>
                  <a:lnTo>
                    <a:pt x="76144" y="3161"/>
                  </a:lnTo>
                  <a:cubicBezTo>
                    <a:pt x="73917" y="1044"/>
                    <a:pt x="71073" y="1"/>
                    <a:pt x="6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178175" y="3634000"/>
              <a:ext cx="195550" cy="192800"/>
            </a:xfrm>
            <a:custGeom>
              <a:avLst/>
              <a:gdLst/>
              <a:ahLst/>
              <a:cxnLst/>
              <a:rect l="l" t="t" r="r" b="b"/>
              <a:pathLst>
                <a:path w="3911" h="3856" extrusionOk="0">
                  <a:moveTo>
                    <a:pt x="3911" y="1"/>
                  </a:moveTo>
                  <a:lnTo>
                    <a:pt x="2011" y="236"/>
                  </a:lnTo>
                  <a:lnTo>
                    <a:pt x="0" y="2906"/>
                  </a:lnTo>
                  <a:lnTo>
                    <a:pt x="2067" y="3856"/>
                  </a:lnTo>
                  <a:lnTo>
                    <a:pt x="391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4325" y="3998800"/>
              <a:ext cx="142500" cy="151200"/>
            </a:xfrm>
            <a:custGeom>
              <a:avLst/>
              <a:gdLst/>
              <a:ahLst/>
              <a:cxnLst/>
              <a:rect l="l" t="t" r="r" b="b"/>
              <a:pathLst>
                <a:path w="2850" h="3024" extrusionOk="0">
                  <a:moveTo>
                    <a:pt x="1654" y="1"/>
                  </a:moveTo>
                  <a:lnTo>
                    <a:pt x="592" y="1062"/>
                  </a:lnTo>
                  <a:lnTo>
                    <a:pt x="0" y="2425"/>
                  </a:lnTo>
                  <a:cubicBezTo>
                    <a:pt x="0" y="2425"/>
                    <a:pt x="1108" y="3024"/>
                    <a:pt x="1844" y="3024"/>
                  </a:cubicBezTo>
                  <a:cubicBezTo>
                    <a:pt x="1974" y="3024"/>
                    <a:pt x="2092" y="3005"/>
                    <a:pt x="2190" y="2962"/>
                  </a:cubicBezTo>
                  <a:cubicBezTo>
                    <a:pt x="2849" y="2660"/>
                    <a:pt x="1654" y="1"/>
                    <a:pt x="16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3275" y="3595450"/>
              <a:ext cx="142550" cy="151450"/>
            </a:xfrm>
            <a:custGeom>
              <a:avLst/>
              <a:gdLst/>
              <a:ahLst/>
              <a:cxnLst/>
              <a:rect l="l" t="t" r="r" b="b"/>
              <a:pathLst>
                <a:path w="2851" h="3029" extrusionOk="0">
                  <a:moveTo>
                    <a:pt x="1666" y="1"/>
                  </a:moveTo>
                  <a:lnTo>
                    <a:pt x="604" y="1062"/>
                  </a:lnTo>
                  <a:lnTo>
                    <a:pt x="1" y="2437"/>
                  </a:lnTo>
                  <a:cubicBezTo>
                    <a:pt x="1" y="2437"/>
                    <a:pt x="1104" y="3028"/>
                    <a:pt x="1836" y="3028"/>
                  </a:cubicBezTo>
                  <a:cubicBezTo>
                    <a:pt x="1970" y="3028"/>
                    <a:pt x="2091" y="3008"/>
                    <a:pt x="2191" y="2962"/>
                  </a:cubicBezTo>
                  <a:cubicBezTo>
                    <a:pt x="2850" y="2671"/>
                    <a:pt x="1666" y="1"/>
                    <a:pt x="16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2369225" y="4236250"/>
              <a:ext cx="142500" cy="151200"/>
            </a:xfrm>
            <a:custGeom>
              <a:avLst/>
              <a:gdLst/>
              <a:ahLst/>
              <a:cxnLst/>
              <a:rect l="l" t="t" r="r" b="b"/>
              <a:pathLst>
                <a:path w="2850" h="3024" extrusionOk="0">
                  <a:moveTo>
                    <a:pt x="1665" y="0"/>
                  </a:moveTo>
                  <a:lnTo>
                    <a:pt x="604" y="1062"/>
                  </a:lnTo>
                  <a:lnTo>
                    <a:pt x="0" y="2425"/>
                  </a:lnTo>
                  <a:cubicBezTo>
                    <a:pt x="0" y="2425"/>
                    <a:pt x="1116" y="3023"/>
                    <a:pt x="1848" y="3023"/>
                  </a:cubicBezTo>
                  <a:cubicBezTo>
                    <a:pt x="1976" y="3023"/>
                    <a:pt x="2093" y="3005"/>
                    <a:pt x="2190" y="2961"/>
                  </a:cubicBezTo>
                  <a:cubicBezTo>
                    <a:pt x="2849" y="2660"/>
                    <a:pt x="1665" y="0"/>
                    <a:pt x="166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563625" y="3868650"/>
              <a:ext cx="142500" cy="151200"/>
            </a:xfrm>
            <a:custGeom>
              <a:avLst/>
              <a:gdLst/>
              <a:ahLst/>
              <a:cxnLst/>
              <a:rect l="l" t="t" r="r" b="b"/>
              <a:pathLst>
                <a:path w="2850" h="3024" extrusionOk="0">
                  <a:moveTo>
                    <a:pt x="1665" y="1"/>
                  </a:moveTo>
                  <a:lnTo>
                    <a:pt x="604" y="1062"/>
                  </a:lnTo>
                  <a:lnTo>
                    <a:pt x="1" y="2436"/>
                  </a:lnTo>
                  <a:cubicBezTo>
                    <a:pt x="1" y="2436"/>
                    <a:pt x="1112" y="3024"/>
                    <a:pt x="1851" y="3024"/>
                  </a:cubicBezTo>
                  <a:cubicBezTo>
                    <a:pt x="1982" y="3024"/>
                    <a:pt x="2102" y="3005"/>
                    <a:pt x="2202" y="2961"/>
                  </a:cubicBezTo>
                  <a:cubicBezTo>
                    <a:pt x="2850" y="2671"/>
                    <a:pt x="1665" y="1"/>
                    <a:pt x="1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397175" y="3179300"/>
              <a:ext cx="379900" cy="258100"/>
            </a:xfrm>
            <a:custGeom>
              <a:avLst/>
              <a:gdLst/>
              <a:ahLst/>
              <a:cxnLst/>
              <a:rect l="l" t="t" r="r" b="b"/>
              <a:pathLst>
                <a:path w="7598" h="5162" extrusionOk="0">
                  <a:moveTo>
                    <a:pt x="3620" y="0"/>
                  </a:moveTo>
                  <a:lnTo>
                    <a:pt x="1609" y="2324"/>
                  </a:lnTo>
                  <a:lnTo>
                    <a:pt x="0" y="4458"/>
                  </a:lnTo>
                  <a:lnTo>
                    <a:pt x="2726" y="5162"/>
                  </a:lnTo>
                  <a:cubicBezTo>
                    <a:pt x="2726" y="5162"/>
                    <a:pt x="5810" y="4447"/>
                    <a:pt x="6704" y="4101"/>
                  </a:cubicBezTo>
                  <a:cubicBezTo>
                    <a:pt x="7598" y="3743"/>
                    <a:pt x="3620" y="0"/>
                    <a:pt x="36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44625" y="2809450"/>
              <a:ext cx="228550" cy="184400"/>
            </a:xfrm>
            <a:custGeom>
              <a:avLst/>
              <a:gdLst/>
              <a:ahLst/>
              <a:cxnLst/>
              <a:rect l="l" t="t" r="r" b="b"/>
              <a:pathLst>
                <a:path w="4571" h="3688" extrusionOk="0">
                  <a:moveTo>
                    <a:pt x="4570" y="1"/>
                  </a:moveTo>
                  <a:lnTo>
                    <a:pt x="4336" y="235"/>
                  </a:lnTo>
                  <a:lnTo>
                    <a:pt x="1" y="2615"/>
                  </a:lnTo>
                  <a:lnTo>
                    <a:pt x="537" y="3688"/>
                  </a:lnTo>
                  <a:lnTo>
                    <a:pt x="1006" y="3688"/>
                  </a:lnTo>
                  <a:cubicBezTo>
                    <a:pt x="1487" y="3688"/>
                    <a:pt x="2906" y="2794"/>
                    <a:pt x="3565" y="2313"/>
                  </a:cubicBezTo>
                  <a:cubicBezTo>
                    <a:pt x="4224" y="1844"/>
                    <a:pt x="4570" y="1"/>
                    <a:pt x="45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2189325" y="2887100"/>
              <a:ext cx="180500" cy="85750"/>
            </a:xfrm>
            <a:custGeom>
              <a:avLst/>
              <a:gdLst/>
              <a:ahLst/>
              <a:cxnLst/>
              <a:rect l="l" t="t" r="r" b="b"/>
              <a:pathLst>
                <a:path w="3610" h="1715" extrusionOk="0">
                  <a:moveTo>
                    <a:pt x="1900" y="1"/>
                  </a:moveTo>
                  <a:lnTo>
                    <a:pt x="0" y="1241"/>
                  </a:lnTo>
                  <a:cubicBezTo>
                    <a:pt x="0" y="1241"/>
                    <a:pt x="917" y="1714"/>
                    <a:pt x="2119" y="1714"/>
                  </a:cubicBezTo>
                  <a:cubicBezTo>
                    <a:pt x="2183" y="1714"/>
                    <a:pt x="2248" y="1713"/>
                    <a:pt x="2313" y="1710"/>
                  </a:cubicBezTo>
                  <a:cubicBezTo>
                    <a:pt x="3609" y="1654"/>
                    <a:pt x="3084" y="704"/>
                    <a:pt x="3084" y="704"/>
                  </a:cubicBezTo>
                  <a:lnTo>
                    <a:pt x="190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3068675" y="2715050"/>
              <a:ext cx="181050" cy="86300"/>
            </a:xfrm>
            <a:custGeom>
              <a:avLst/>
              <a:gdLst/>
              <a:ahLst/>
              <a:cxnLst/>
              <a:rect l="l" t="t" r="r" b="b"/>
              <a:pathLst>
                <a:path w="3621" h="1726" extrusionOk="0">
                  <a:moveTo>
                    <a:pt x="1899" y="0"/>
                  </a:moveTo>
                  <a:lnTo>
                    <a:pt x="0" y="1240"/>
                  </a:lnTo>
                  <a:cubicBezTo>
                    <a:pt x="0" y="1240"/>
                    <a:pt x="919" y="1725"/>
                    <a:pt x="2132" y="1725"/>
                  </a:cubicBezTo>
                  <a:cubicBezTo>
                    <a:pt x="2195" y="1725"/>
                    <a:pt x="2259" y="1724"/>
                    <a:pt x="2324" y="1721"/>
                  </a:cubicBezTo>
                  <a:cubicBezTo>
                    <a:pt x="3620" y="1665"/>
                    <a:pt x="3084" y="715"/>
                    <a:pt x="3084" y="715"/>
                  </a:cubicBezTo>
                  <a:lnTo>
                    <a:pt x="189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863075" y="3123400"/>
              <a:ext cx="100600" cy="104550"/>
            </a:xfrm>
            <a:custGeom>
              <a:avLst/>
              <a:gdLst/>
              <a:ahLst/>
              <a:cxnLst/>
              <a:rect l="l" t="t" r="r" b="b"/>
              <a:pathLst>
                <a:path w="2012" h="2091" extrusionOk="0">
                  <a:moveTo>
                    <a:pt x="1531" y="1"/>
                  </a:moveTo>
                  <a:lnTo>
                    <a:pt x="0" y="1140"/>
                  </a:lnTo>
                  <a:lnTo>
                    <a:pt x="950" y="2090"/>
                  </a:lnTo>
                  <a:lnTo>
                    <a:pt x="1665" y="2090"/>
                  </a:lnTo>
                  <a:lnTo>
                    <a:pt x="2012" y="895"/>
                  </a:lnTo>
                  <a:lnTo>
                    <a:pt x="153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3328975" y="2664200"/>
              <a:ext cx="243050" cy="136350"/>
            </a:xfrm>
            <a:custGeom>
              <a:avLst/>
              <a:gdLst/>
              <a:ahLst/>
              <a:cxnLst/>
              <a:rect l="l" t="t" r="r" b="b"/>
              <a:pathLst>
                <a:path w="4861" h="2727" extrusionOk="0">
                  <a:moveTo>
                    <a:pt x="895" y="1"/>
                  </a:moveTo>
                  <a:lnTo>
                    <a:pt x="1" y="414"/>
                  </a:lnTo>
                  <a:lnTo>
                    <a:pt x="302" y="2369"/>
                  </a:lnTo>
                  <a:lnTo>
                    <a:pt x="2436" y="2727"/>
                  </a:lnTo>
                  <a:lnTo>
                    <a:pt x="4101" y="2190"/>
                  </a:lnTo>
                  <a:lnTo>
                    <a:pt x="4861"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3459725" y="3346300"/>
              <a:ext cx="243050" cy="136400"/>
            </a:xfrm>
            <a:custGeom>
              <a:avLst/>
              <a:gdLst/>
              <a:ahLst/>
              <a:cxnLst/>
              <a:rect l="l" t="t" r="r" b="b"/>
              <a:pathLst>
                <a:path w="4861" h="2728" extrusionOk="0">
                  <a:moveTo>
                    <a:pt x="894" y="1"/>
                  </a:moveTo>
                  <a:lnTo>
                    <a:pt x="0" y="403"/>
                  </a:lnTo>
                  <a:lnTo>
                    <a:pt x="291" y="2381"/>
                  </a:lnTo>
                  <a:lnTo>
                    <a:pt x="2436" y="2727"/>
                  </a:lnTo>
                  <a:lnTo>
                    <a:pt x="4089" y="2191"/>
                  </a:lnTo>
                  <a:lnTo>
                    <a:pt x="4860" y="951"/>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3359175" y="3025650"/>
              <a:ext cx="243050" cy="136350"/>
            </a:xfrm>
            <a:custGeom>
              <a:avLst/>
              <a:gdLst/>
              <a:ahLst/>
              <a:cxnLst/>
              <a:rect l="l" t="t" r="r" b="b"/>
              <a:pathLst>
                <a:path w="4861" h="2727" extrusionOk="0">
                  <a:moveTo>
                    <a:pt x="883" y="0"/>
                  </a:moveTo>
                  <a:lnTo>
                    <a:pt x="0" y="425"/>
                  </a:lnTo>
                  <a:lnTo>
                    <a:pt x="291" y="2380"/>
                  </a:lnTo>
                  <a:lnTo>
                    <a:pt x="2436" y="2727"/>
                  </a:lnTo>
                  <a:lnTo>
                    <a:pt x="4089" y="2202"/>
                  </a:lnTo>
                  <a:lnTo>
                    <a:pt x="4860"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3856925" y="3221200"/>
              <a:ext cx="243050" cy="136900"/>
            </a:xfrm>
            <a:custGeom>
              <a:avLst/>
              <a:gdLst/>
              <a:ahLst/>
              <a:cxnLst/>
              <a:rect l="l" t="t" r="r" b="b"/>
              <a:pathLst>
                <a:path w="4861" h="2738" extrusionOk="0">
                  <a:moveTo>
                    <a:pt x="894" y="0"/>
                  </a:moveTo>
                  <a:lnTo>
                    <a:pt x="0" y="425"/>
                  </a:lnTo>
                  <a:lnTo>
                    <a:pt x="302" y="2380"/>
                  </a:lnTo>
                  <a:lnTo>
                    <a:pt x="2436" y="2737"/>
                  </a:lnTo>
                  <a:lnTo>
                    <a:pt x="4101" y="2212"/>
                  </a:lnTo>
                  <a:lnTo>
                    <a:pt x="4860" y="950"/>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102125" y="3097150"/>
              <a:ext cx="243650" cy="136350"/>
            </a:xfrm>
            <a:custGeom>
              <a:avLst/>
              <a:gdLst/>
              <a:ahLst/>
              <a:cxnLst/>
              <a:rect l="l" t="t" r="r" b="b"/>
              <a:pathLst>
                <a:path w="4873" h="2727" extrusionOk="0">
                  <a:moveTo>
                    <a:pt x="895" y="1"/>
                  </a:moveTo>
                  <a:lnTo>
                    <a:pt x="1" y="414"/>
                  </a:lnTo>
                  <a:lnTo>
                    <a:pt x="314" y="2369"/>
                  </a:lnTo>
                  <a:lnTo>
                    <a:pt x="2448"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527275" y="3067550"/>
              <a:ext cx="243100" cy="136350"/>
            </a:xfrm>
            <a:custGeom>
              <a:avLst/>
              <a:gdLst/>
              <a:ahLst/>
              <a:cxnLst/>
              <a:rect l="l" t="t" r="r" b="b"/>
              <a:pathLst>
                <a:path w="4862" h="2727" extrusionOk="0">
                  <a:moveTo>
                    <a:pt x="883" y="0"/>
                  </a:moveTo>
                  <a:lnTo>
                    <a:pt x="1" y="414"/>
                  </a:lnTo>
                  <a:lnTo>
                    <a:pt x="302" y="2369"/>
                  </a:lnTo>
                  <a:lnTo>
                    <a:pt x="2437" y="2727"/>
                  </a:lnTo>
                  <a:lnTo>
                    <a:pt x="4101" y="2202"/>
                  </a:lnTo>
                  <a:lnTo>
                    <a:pt x="4861"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892675" y="3660850"/>
              <a:ext cx="243050" cy="135800"/>
            </a:xfrm>
            <a:custGeom>
              <a:avLst/>
              <a:gdLst/>
              <a:ahLst/>
              <a:cxnLst/>
              <a:rect l="l" t="t" r="r" b="b"/>
              <a:pathLst>
                <a:path w="4861" h="2716" extrusionOk="0">
                  <a:moveTo>
                    <a:pt x="894" y="0"/>
                  </a:moveTo>
                  <a:lnTo>
                    <a:pt x="0" y="414"/>
                  </a:lnTo>
                  <a:lnTo>
                    <a:pt x="291" y="2369"/>
                  </a:lnTo>
                  <a:lnTo>
                    <a:pt x="2436" y="2715"/>
                  </a:lnTo>
                  <a:lnTo>
                    <a:pt x="4090" y="2190"/>
                  </a:lnTo>
                  <a:lnTo>
                    <a:pt x="4861" y="939"/>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3945725" y="4223950"/>
              <a:ext cx="243650" cy="136350"/>
            </a:xfrm>
            <a:custGeom>
              <a:avLst/>
              <a:gdLst/>
              <a:ahLst/>
              <a:cxnLst/>
              <a:rect l="l" t="t" r="r" b="b"/>
              <a:pathLst>
                <a:path w="4873" h="2727" extrusionOk="0">
                  <a:moveTo>
                    <a:pt x="895" y="1"/>
                  </a:moveTo>
                  <a:lnTo>
                    <a:pt x="1" y="414"/>
                  </a:lnTo>
                  <a:lnTo>
                    <a:pt x="314" y="2380"/>
                  </a:lnTo>
                  <a:lnTo>
                    <a:pt x="2436" y="2727"/>
                  </a:lnTo>
                  <a:lnTo>
                    <a:pt x="4090" y="2202"/>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4740675" y="4153000"/>
              <a:ext cx="243650" cy="136350"/>
            </a:xfrm>
            <a:custGeom>
              <a:avLst/>
              <a:gdLst/>
              <a:ahLst/>
              <a:cxnLst/>
              <a:rect l="l" t="t" r="r" b="b"/>
              <a:pathLst>
                <a:path w="4873" h="2727" extrusionOk="0">
                  <a:moveTo>
                    <a:pt x="895" y="1"/>
                  </a:moveTo>
                  <a:lnTo>
                    <a:pt x="1" y="403"/>
                  </a:lnTo>
                  <a:lnTo>
                    <a:pt x="303" y="2369"/>
                  </a:lnTo>
                  <a:lnTo>
                    <a:pt x="2437"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483725" y="3862500"/>
              <a:ext cx="242500" cy="136350"/>
            </a:xfrm>
            <a:custGeom>
              <a:avLst/>
              <a:gdLst/>
              <a:ahLst/>
              <a:cxnLst/>
              <a:rect l="l" t="t" r="r" b="b"/>
              <a:pathLst>
                <a:path w="4850" h="2727" extrusionOk="0">
                  <a:moveTo>
                    <a:pt x="894" y="1"/>
                  </a:moveTo>
                  <a:lnTo>
                    <a:pt x="1" y="403"/>
                  </a:lnTo>
                  <a:lnTo>
                    <a:pt x="291" y="2358"/>
                  </a:lnTo>
                  <a:lnTo>
                    <a:pt x="2425" y="2727"/>
                  </a:lnTo>
                  <a:lnTo>
                    <a:pt x="4090" y="2191"/>
                  </a:lnTo>
                  <a:lnTo>
                    <a:pt x="4850" y="950"/>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3474775" y="2278750"/>
              <a:ext cx="202300" cy="196100"/>
            </a:xfrm>
            <a:custGeom>
              <a:avLst/>
              <a:gdLst/>
              <a:ahLst/>
              <a:cxnLst/>
              <a:rect l="l" t="t" r="r" b="b"/>
              <a:pathLst>
                <a:path w="4046" h="3922" extrusionOk="0">
                  <a:moveTo>
                    <a:pt x="2973" y="0"/>
                  </a:moveTo>
                  <a:lnTo>
                    <a:pt x="828" y="1419"/>
                  </a:lnTo>
                  <a:lnTo>
                    <a:pt x="1" y="3922"/>
                  </a:lnTo>
                  <a:cubicBezTo>
                    <a:pt x="1" y="3922"/>
                    <a:pt x="3096" y="3866"/>
                    <a:pt x="3565" y="3687"/>
                  </a:cubicBezTo>
                  <a:cubicBezTo>
                    <a:pt x="4045" y="3508"/>
                    <a:pt x="3386" y="2793"/>
                    <a:pt x="3386" y="2793"/>
                  </a:cubicBezTo>
                  <a:lnTo>
                    <a:pt x="297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289875" y="2661300"/>
              <a:ext cx="153650" cy="171950"/>
            </a:xfrm>
            <a:custGeom>
              <a:avLst/>
              <a:gdLst/>
              <a:ahLst/>
              <a:cxnLst/>
              <a:rect l="l" t="t" r="r" b="b"/>
              <a:pathLst>
                <a:path w="3073" h="3439" extrusionOk="0">
                  <a:moveTo>
                    <a:pt x="1048" y="0"/>
                  </a:moveTo>
                  <a:cubicBezTo>
                    <a:pt x="852" y="0"/>
                    <a:pt x="0" y="1299"/>
                    <a:pt x="0" y="1299"/>
                  </a:cubicBezTo>
                  <a:cubicBezTo>
                    <a:pt x="0" y="1299"/>
                    <a:pt x="190" y="2673"/>
                    <a:pt x="771" y="2908"/>
                  </a:cubicBezTo>
                  <a:cubicBezTo>
                    <a:pt x="1331" y="3125"/>
                    <a:pt x="1717" y="3439"/>
                    <a:pt x="2296" y="3439"/>
                  </a:cubicBezTo>
                  <a:cubicBezTo>
                    <a:pt x="2341" y="3439"/>
                    <a:pt x="2388" y="3437"/>
                    <a:pt x="2436" y="3433"/>
                  </a:cubicBezTo>
                  <a:cubicBezTo>
                    <a:pt x="3073" y="3377"/>
                    <a:pt x="2492" y="1723"/>
                    <a:pt x="2492" y="1723"/>
                  </a:cubicBezTo>
                  <a:cubicBezTo>
                    <a:pt x="2492" y="1723"/>
                    <a:pt x="1252" y="59"/>
                    <a:pt x="1062" y="3"/>
                  </a:cubicBezTo>
                  <a:cubicBezTo>
                    <a:pt x="1058" y="1"/>
                    <a:pt x="1053" y="0"/>
                    <a:pt x="104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4028975" y="2916050"/>
              <a:ext cx="153700" cy="172500"/>
            </a:xfrm>
            <a:custGeom>
              <a:avLst/>
              <a:gdLst/>
              <a:ahLst/>
              <a:cxnLst/>
              <a:rect l="l" t="t" r="r" b="b"/>
              <a:pathLst>
                <a:path w="3074" h="3450" extrusionOk="0">
                  <a:moveTo>
                    <a:pt x="1049" y="0"/>
                  </a:moveTo>
                  <a:cubicBezTo>
                    <a:pt x="852" y="0"/>
                    <a:pt x="0" y="1299"/>
                    <a:pt x="0" y="1299"/>
                  </a:cubicBezTo>
                  <a:cubicBezTo>
                    <a:pt x="0" y="1299"/>
                    <a:pt x="179" y="2673"/>
                    <a:pt x="771" y="2908"/>
                  </a:cubicBezTo>
                  <a:cubicBezTo>
                    <a:pt x="1322" y="3126"/>
                    <a:pt x="1718" y="3450"/>
                    <a:pt x="2291" y="3450"/>
                  </a:cubicBezTo>
                  <a:cubicBezTo>
                    <a:pt x="2334" y="3450"/>
                    <a:pt x="2379" y="3448"/>
                    <a:pt x="2425" y="3444"/>
                  </a:cubicBezTo>
                  <a:cubicBezTo>
                    <a:pt x="3073" y="3388"/>
                    <a:pt x="2481" y="1723"/>
                    <a:pt x="2481" y="1723"/>
                  </a:cubicBezTo>
                  <a:cubicBezTo>
                    <a:pt x="2481" y="1723"/>
                    <a:pt x="1241" y="58"/>
                    <a:pt x="1062" y="3"/>
                  </a:cubicBezTo>
                  <a:cubicBezTo>
                    <a:pt x="1058" y="1"/>
                    <a:pt x="1053"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859125" y="3248450"/>
              <a:ext cx="153700" cy="172500"/>
            </a:xfrm>
            <a:custGeom>
              <a:avLst/>
              <a:gdLst/>
              <a:ahLst/>
              <a:cxnLst/>
              <a:rect l="l" t="t" r="r" b="b"/>
              <a:pathLst>
                <a:path w="3074" h="3450" extrusionOk="0">
                  <a:moveTo>
                    <a:pt x="1049" y="0"/>
                  </a:moveTo>
                  <a:cubicBezTo>
                    <a:pt x="852" y="0"/>
                    <a:pt x="1" y="1299"/>
                    <a:pt x="1" y="1299"/>
                  </a:cubicBezTo>
                  <a:cubicBezTo>
                    <a:pt x="1" y="1299"/>
                    <a:pt x="179" y="2673"/>
                    <a:pt x="772" y="2908"/>
                  </a:cubicBezTo>
                  <a:cubicBezTo>
                    <a:pt x="1332" y="3126"/>
                    <a:pt x="1719" y="3450"/>
                    <a:pt x="2300" y="3450"/>
                  </a:cubicBezTo>
                  <a:cubicBezTo>
                    <a:pt x="2344" y="3450"/>
                    <a:pt x="2390" y="3448"/>
                    <a:pt x="2436" y="3444"/>
                  </a:cubicBezTo>
                  <a:cubicBezTo>
                    <a:pt x="3073" y="3388"/>
                    <a:pt x="2492" y="1723"/>
                    <a:pt x="2492" y="1723"/>
                  </a:cubicBezTo>
                  <a:cubicBezTo>
                    <a:pt x="2492" y="1723"/>
                    <a:pt x="1241" y="58"/>
                    <a:pt x="1062" y="3"/>
                  </a:cubicBezTo>
                  <a:cubicBezTo>
                    <a:pt x="1058" y="1"/>
                    <a:pt x="1054"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510575" y="3479850"/>
              <a:ext cx="148100" cy="175450"/>
            </a:xfrm>
            <a:custGeom>
              <a:avLst/>
              <a:gdLst/>
              <a:ahLst/>
              <a:cxnLst/>
              <a:rect l="l" t="t" r="r" b="b"/>
              <a:pathLst>
                <a:path w="2962" h="3509" extrusionOk="0">
                  <a:moveTo>
                    <a:pt x="1486" y="0"/>
                  </a:moveTo>
                  <a:lnTo>
                    <a:pt x="481" y="1475"/>
                  </a:lnTo>
                  <a:cubicBezTo>
                    <a:pt x="481" y="1475"/>
                    <a:pt x="0" y="3486"/>
                    <a:pt x="190" y="3508"/>
                  </a:cubicBezTo>
                  <a:cubicBezTo>
                    <a:pt x="369" y="3508"/>
                    <a:pt x="1430" y="3028"/>
                    <a:pt x="1665" y="2849"/>
                  </a:cubicBezTo>
                  <a:cubicBezTo>
                    <a:pt x="1900" y="2659"/>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118925" y="3455800"/>
              <a:ext cx="148100" cy="175500"/>
            </a:xfrm>
            <a:custGeom>
              <a:avLst/>
              <a:gdLst/>
              <a:ahLst/>
              <a:cxnLst/>
              <a:rect l="l" t="t" r="r" b="b"/>
              <a:pathLst>
                <a:path w="2962" h="3510" extrusionOk="0">
                  <a:moveTo>
                    <a:pt x="1487" y="1"/>
                  </a:moveTo>
                  <a:lnTo>
                    <a:pt x="481" y="1487"/>
                  </a:lnTo>
                  <a:cubicBezTo>
                    <a:pt x="481" y="1487"/>
                    <a:pt x="1" y="3509"/>
                    <a:pt x="179" y="3509"/>
                  </a:cubicBezTo>
                  <a:cubicBezTo>
                    <a:pt x="369" y="3509"/>
                    <a:pt x="1431" y="3029"/>
                    <a:pt x="1665" y="2850"/>
                  </a:cubicBezTo>
                  <a:cubicBezTo>
                    <a:pt x="1900" y="2671"/>
                    <a:pt x="2961" y="1252"/>
                    <a:pt x="2961" y="1252"/>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694325" y="3645750"/>
              <a:ext cx="148100" cy="175450"/>
            </a:xfrm>
            <a:custGeom>
              <a:avLst/>
              <a:gdLst/>
              <a:ahLst/>
              <a:cxnLst/>
              <a:rect l="l" t="t" r="r" b="b"/>
              <a:pathLst>
                <a:path w="2962" h="3509" extrusionOk="0">
                  <a:moveTo>
                    <a:pt x="1487" y="1"/>
                  </a:moveTo>
                  <a:lnTo>
                    <a:pt x="481" y="1487"/>
                  </a:lnTo>
                  <a:cubicBezTo>
                    <a:pt x="481" y="1487"/>
                    <a:pt x="1" y="3498"/>
                    <a:pt x="180" y="3509"/>
                  </a:cubicBezTo>
                  <a:cubicBezTo>
                    <a:pt x="370" y="3509"/>
                    <a:pt x="1431" y="3028"/>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3955775" y="3960250"/>
              <a:ext cx="148100" cy="175500"/>
            </a:xfrm>
            <a:custGeom>
              <a:avLst/>
              <a:gdLst/>
              <a:ahLst/>
              <a:cxnLst/>
              <a:rect l="l" t="t" r="r" b="b"/>
              <a:pathLst>
                <a:path w="2962" h="3510" extrusionOk="0">
                  <a:moveTo>
                    <a:pt x="1476" y="1"/>
                  </a:moveTo>
                  <a:lnTo>
                    <a:pt x="470" y="1476"/>
                  </a:lnTo>
                  <a:cubicBezTo>
                    <a:pt x="470" y="1476"/>
                    <a:pt x="1" y="3509"/>
                    <a:pt x="180" y="3509"/>
                  </a:cubicBezTo>
                  <a:cubicBezTo>
                    <a:pt x="358" y="3509"/>
                    <a:pt x="1420" y="3029"/>
                    <a:pt x="1654" y="2850"/>
                  </a:cubicBezTo>
                  <a:cubicBezTo>
                    <a:pt x="1900" y="2671"/>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477025" y="3883200"/>
              <a:ext cx="148100" cy="175450"/>
            </a:xfrm>
            <a:custGeom>
              <a:avLst/>
              <a:gdLst/>
              <a:ahLst/>
              <a:cxnLst/>
              <a:rect l="l" t="t" r="r" b="b"/>
              <a:pathLst>
                <a:path w="2962" h="3509" extrusionOk="0">
                  <a:moveTo>
                    <a:pt x="1486" y="0"/>
                  </a:moveTo>
                  <a:lnTo>
                    <a:pt x="481" y="1486"/>
                  </a:lnTo>
                  <a:cubicBezTo>
                    <a:pt x="481" y="1486"/>
                    <a:pt x="0" y="3508"/>
                    <a:pt x="190" y="3508"/>
                  </a:cubicBezTo>
                  <a:cubicBezTo>
                    <a:pt x="369" y="3508"/>
                    <a:pt x="1430" y="3028"/>
                    <a:pt x="1665" y="2849"/>
                  </a:cubicBezTo>
                  <a:cubicBezTo>
                    <a:pt x="1900" y="2670"/>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417775" y="3349100"/>
              <a:ext cx="148100" cy="175450"/>
            </a:xfrm>
            <a:custGeom>
              <a:avLst/>
              <a:gdLst/>
              <a:ahLst/>
              <a:cxnLst/>
              <a:rect l="l" t="t" r="r" b="b"/>
              <a:pathLst>
                <a:path w="2962" h="3509" extrusionOk="0">
                  <a:moveTo>
                    <a:pt x="1487" y="1"/>
                  </a:moveTo>
                  <a:lnTo>
                    <a:pt x="481" y="1487"/>
                  </a:lnTo>
                  <a:cubicBezTo>
                    <a:pt x="481" y="1487"/>
                    <a:pt x="1" y="3509"/>
                    <a:pt x="180" y="3509"/>
                  </a:cubicBezTo>
                  <a:cubicBezTo>
                    <a:pt x="370" y="3509"/>
                    <a:pt x="1431" y="3029"/>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052425" y="3669750"/>
              <a:ext cx="148100" cy="175500"/>
            </a:xfrm>
            <a:custGeom>
              <a:avLst/>
              <a:gdLst/>
              <a:ahLst/>
              <a:cxnLst/>
              <a:rect l="l" t="t" r="r" b="b"/>
              <a:pathLst>
                <a:path w="2962" h="3510" extrusionOk="0">
                  <a:moveTo>
                    <a:pt x="1486" y="1"/>
                  </a:moveTo>
                  <a:lnTo>
                    <a:pt x="481" y="1476"/>
                  </a:lnTo>
                  <a:cubicBezTo>
                    <a:pt x="481" y="1476"/>
                    <a:pt x="0" y="3487"/>
                    <a:pt x="190" y="3509"/>
                  </a:cubicBezTo>
                  <a:cubicBezTo>
                    <a:pt x="369" y="3509"/>
                    <a:pt x="1431" y="3029"/>
                    <a:pt x="1665" y="2850"/>
                  </a:cubicBezTo>
                  <a:cubicBezTo>
                    <a:pt x="1900" y="2671"/>
                    <a:pt x="2961" y="1241"/>
                    <a:pt x="2961" y="1241"/>
                  </a:cubicBezTo>
                  <a:lnTo>
                    <a:pt x="148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5408275" y="3236800"/>
              <a:ext cx="148100" cy="174950"/>
            </a:xfrm>
            <a:custGeom>
              <a:avLst/>
              <a:gdLst/>
              <a:ahLst/>
              <a:cxnLst/>
              <a:rect l="l" t="t" r="r" b="b"/>
              <a:pathLst>
                <a:path w="2962" h="3499" extrusionOk="0">
                  <a:moveTo>
                    <a:pt x="1476" y="1"/>
                  </a:moveTo>
                  <a:lnTo>
                    <a:pt x="470" y="1476"/>
                  </a:lnTo>
                  <a:cubicBezTo>
                    <a:pt x="470" y="1476"/>
                    <a:pt x="1" y="3487"/>
                    <a:pt x="179" y="3498"/>
                  </a:cubicBezTo>
                  <a:cubicBezTo>
                    <a:pt x="358" y="3498"/>
                    <a:pt x="1420" y="3029"/>
                    <a:pt x="1654" y="2850"/>
                  </a:cubicBezTo>
                  <a:cubicBezTo>
                    <a:pt x="1900" y="2660"/>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66425" y="3058600"/>
              <a:ext cx="246400" cy="162650"/>
            </a:xfrm>
            <a:custGeom>
              <a:avLst/>
              <a:gdLst/>
              <a:ahLst/>
              <a:cxnLst/>
              <a:rect l="l" t="t" r="r" b="b"/>
              <a:pathLst>
                <a:path w="4928" h="3253" extrusionOk="0">
                  <a:moveTo>
                    <a:pt x="894" y="1"/>
                  </a:moveTo>
                  <a:lnTo>
                    <a:pt x="0" y="772"/>
                  </a:lnTo>
                  <a:lnTo>
                    <a:pt x="1006" y="2727"/>
                  </a:lnTo>
                  <a:lnTo>
                    <a:pt x="4034" y="3252"/>
                  </a:lnTo>
                  <a:cubicBezTo>
                    <a:pt x="4034" y="3252"/>
                    <a:pt x="4928" y="2302"/>
                    <a:pt x="4805" y="2124"/>
                  </a:cubicBezTo>
                  <a:cubicBezTo>
                    <a:pt x="4671" y="1945"/>
                    <a:pt x="3498" y="760"/>
                    <a:pt x="3498" y="760"/>
                  </a:cubicBez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925625" y="3693250"/>
              <a:ext cx="246450" cy="163150"/>
            </a:xfrm>
            <a:custGeom>
              <a:avLst/>
              <a:gdLst/>
              <a:ahLst/>
              <a:cxnLst/>
              <a:rect l="l" t="t" r="r" b="b"/>
              <a:pathLst>
                <a:path w="4929" h="3263" extrusionOk="0">
                  <a:moveTo>
                    <a:pt x="895" y="0"/>
                  </a:moveTo>
                  <a:lnTo>
                    <a:pt x="1" y="771"/>
                  </a:lnTo>
                  <a:lnTo>
                    <a:pt x="1006" y="2726"/>
                  </a:lnTo>
                  <a:lnTo>
                    <a:pt x="4034" y="3263"/>
                  </a:lnTo>
                  <a:cubicBezTo>
                    <a:pt x="4034" y="3263"/>
                    <a:pt x="4928" y="2313"/>
                    <a:pt x="4805" y="2123"/>
                  </a:cubicBezTo>
                  <a:cubicBezTo>
                    <a:pt x="4693" y="1944"/>
                    <a:pt x="3509" y="760"/>
                    <a:pt x="3509" y="760"/>
                  </a:cubicBezTo>
                  <a:lnTo>
                    <a:pt x="89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8775" y="4108300"/>
              <a:ext cx="246400" cy="162650"/>
            </a:xfrm>
            <a:custGeom>
              <a:avLst/>
              <a:gdLst/>
              <a:ahLst/>
              <a:cxnLst/>
              <a:rect l="l" t="t" r="r" b="b"/>
              <a:pathLst>
                <a:path w="4928" h="3253" extrusionOk="0">
                  <a:moveTo>
                    <a:pt x="883" y="1"/>
                  </a:moveTo>
                  <a:lnTo>
                    <a:pt x="0" y="772"/>
                  </a:lnTo>
                  <a:lnTo>
                    <a:pt x="1006" y="2727"/>
                  </a:lnTo>
                  <a:lnTo>
                    <a:pt x="4034" y="3252"/>
                  </a:lnTo>
                  <a:cubicBezTo>
                    <a:pt x="4034" y="3252"/>
                    <a:pt x="4927" y="2302"/>
                    <a:pt x="4805" y="2124"/>
                  </a:cubicBezTo>
                  <a:cubicBezTo>
                    <a:pt x="4671" y="1934"/>
                    <a:pt x="3497" y="749"/>
                    <a:pt x="3497" y="749"/>
                  </a:cubicBezTo>
                  <a:lnTo>
                    <a:pt x="8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161925" y="3322750"/>
              <a:ext cx="231350" cy="106850"/>
            </a:xfrm>
            <a:custGeom>
              <a:avLst/>
              <a:gdLst/>
              <a:ahLst/>
              <a:cxnLst/>
              <a:rect l="l" t="t" r="r" b="b"/>
              <a:pathLst>
                <a:path w="4627" h="2137" extrusionOk="0">
                  <a:moveTo>
                    <a:pt x="1553" y="1"/>
                  </a:moveTo>
                  <a:cubicBezTo>
                    <a:pt x="1544" y="1"/>
                    <a:pt x="1537" y="1"/>
                    <a:pt x="1532" y="3"/>
                  </a:cubicBezTo>
                  <a:cubicBezTo>
                    <a:pt x="1297" y="47"/>
                    <a:pt x="1" y="762"/>
                    <a:pt x="1" y="762"/>
                  </a:cubicBezTo>
                  <a:lnTo>
                    <a:pt x="113" y="1589"/>
                  </a:lnTo>
                  <a:lnTo>
                    <a:pt x="1900" y="2137"/>
                  </a:lnTo>
                  <a:lnTo>
                    <a:pt x="4627" y="1131"/>
                  </a:lnTo>
                  <a:cubicBezTo>
                    <a:pt x="4627" y="1131"/>
                    <a:pt x="1907" y="1"/>
                    <a:pt x="15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283125" y="3954150"/>
              <a:ext cx="221850" cy="223750"/>
            </a:xfrm>
            <a:custGeom>
              <a:avLst/>
              <a:gdLst/>
              <a:ahLst/>
              <a:cxnLst/>
              <a:rect l="l" t="t" r="r" b="b"/>
              <a:pathLst>
                <a:path w="4437" h="4475" extrusionOk="0">
                  <a:moveTo>
                    <a:pt x="3141" y="0"/>
                  </a:moveTo>
                  <a:lnTo>
                    <a:pt x="1666" y="1129"/>
                  </a:lnTo>
                  <a:lnTo>
                    <a:pt x="1" y="2950"/>
                  </a:lnTo>
                  <a:lnTo>
                    <a:pt x="180" y="3374"/>
                  </a:lnTo>
                  <a:cubicBezTo>
                    <a:pt x="180" y="3374"/>
                    <a:pt x="772" y="3966"/>
                    <a:pt x="2191" y="4380"/>
                  </a:cubicBezTo>
                  <a:cubicBezTo>
                    <a:pt x="2415" y="4447"/>
                    <a:pt x="2625" y="4475"/>
                    <a:pt x="2818" y="4475"/>
                  </a:cubicBezTo>
                  <a:cubicBezTo>
                    <a:pt x="3857" y="4475"/>
                    <a:pt x="4437" y="3665"/>
                    <a:pt x="4437" y="3665"/>
                  </a:cubicBezTo>
                  <a:lnTo>
                    <a:pt x="314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1765325" y="3811100"/>
              <a:ext cx="258150" cy="158150"/>
            </a:xfrm>
            <a:custGeom>
              <a:avLst/>
              <a:gdLst/>
              <a:ahLst/>
              <a:cxnLst/>
              <a:rect l="l" t="t" r="r" b="b"/>
              <a:pathLst>
                <a:path w="5163" h="3163" extrusionOk="0">
                  <a:moveTo>
                    <a:pt x="1923" y="1"/>
                  </a:moveTo>
                  <a:cubicBezTo>
                    <a:pt x="1776" y="1"/>
                    <a:pt x="1666" y="8"/>
                    <a:pt x="1609" y="23"/>
                  </a:cubicBezTo>
                  <a:cubicBezTo>
                    <a:pt x="1184" y="135"/>
                    <a:pt x="0" y="2034"/>
                    <a:pt x="0" y="2034"/>
                  </a:cubicBezTo>
                  <a:lnTo>
                    <a:pt x="782" y="3163"/>
                  </a:lnTo>
                  <a:cubicBezTo>
                    <a:pt x="782" y="3163"/>
                    <a:pt x="3810" y="2615"/>
                    <a:pt x="4157" y="2504"/>
                  </a:cubicBezTo>
                  <a:cubicBezTo>
                    <a:pt x="4514" y="2392"/>
                    <a:pt x="5162" y="258"/>
                    <a:pt x="5162" y="258"/>
                  </a:cubicBezTo>
                  <a:cubicBezTo>
                    <a:pt x="5162" y="258"/>
                    <a:pt x="2834" y="1"/>
                    <a:pt x="19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128975" y="3957150"/>
              <a:ext cx="231900" cy="216000"/>
            </a:xfrm>
            <a:custGeom>
              <a:avLst/>
              <a:gdLst/>
              <a:ahLst/>
              <a:cxnLst/>
              <a:rect l="l" t="t" r="r" b="b"/>
              <a:pathLst>
                <a:path w="4638" h="4320" extrusionOk="0">
                  <a:moveTo>
                    <a:pt x="3084" y="1"/>
                  </a:moveTo>
                  <a:cubicBezTo>
                    <a:pt x="2726" y="1"/>
                    <a:pt x="2157" y="298"/>
                    <a:pt x="2157" y="298"/>
                  </a:cubicBezTo>
                  <a:lnTo>
                    <a:pt x="492" y="3862"/>
                  </a:lnTo>
                  <a:cubicBezTo>
                    <a:pt x="492" y="3862"/>
                    <a:pt x="1" y="4320"/>
                    <a:pt x="839" y="4320"/>
                  </a:cubicBezTo>
                  <a:cubicBezTo>
                    <a:pt x="1677" y="4320"/>
                    <a:pt x="4045" y="3258"/>
                    <a:pt x="4347" y="2789"/>
                  </a:cubicBezTo>
                  <a:cubicBezTo>
                    <a:pt x="4638" y="2309"/>
                    <a:pt x="3520" y="465"/>
                    <a:pt x="3342" y="119"/>
                  </a:cubicBezTo>
                  <a:cubicBezTo>
                    <a:pt x="3297" y="33"/>
                    <a:pt x="3202" y="1"/>
                    <a:pt x="308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4697125" y="3529800"/>
              <a:ext cx="230750" cy="216000"/>
            </a:xfrm>
            <a:custGeom>
              <a:avLst/>
              <a:gdLst/>
              <a:ahLst/>
              <a:cxnLst/>
              <a:rect l="l" t="t" r="r" b="b"/>
              <a:pathLst>
                <a:path w="4615" h="4320" extrusionOk="0">
                  <a:moveTo>
                    <a:pt x="3050" y="0"/>
                  </a:moveTo>
                  <a:cubicBezTo>
                    <a:pt x="2692" y="0"/>
                    <a:pt x="2123" y="297"/>
                    <a:pt x="2123" y="297"/>
                  </a:cubicBezTo>
                  <a:lnTo>
                    <a:pt x="459" y="3861"/>
                  </a:lnTo>
                  <a:cubicBezTo>
                    <a:pt x="459" y="3861"/>
                    <a:pt x="0" y="4320"/>
                    <a:pt x="787" y="4320"/>
                  </a:cubicBezTo>
                  <a:cubicBezTo>
                    <a:pt x="797" y="4320"/>
                    <a:pt x="806" y="4320"/>
                    <a:pt x="816" y="4320"/>
                  </a:cubicBezTo>
                  <a:cubicBezTo>
                    <a:pt x="1654" y="4320"/>
                    <a:pt x="4023" y="3258"/>
                    <a:pt x="4313" y="2778"/>
                  </a:cubicBezTo>
                  <a:cubicBezTo>
                    <a:pt x="4615" y="2308"/>
                    <a:pt x="3498" y="465"/>
                    <a:pt x="3308" y="118"/>
                  </a:cubicBezTo>
                  <a:cubicBezTo>
                    <a:pt x="3263" y="33"/>
                    <a:pt x="3168" y="0"/>
                    <a:pt x="30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5106075" y="4188200"/>
              <a:ext cx="230750" cy="216250"/>
            </a:xfrm>
            <a:custGeom>
              <a:avLst/>
              <a:gdLst/>
              <a:ahLst/>
              <a:cxnLst/>
              <a:rect l="l" t="t" r="r" b="b"/>
              <a:pathLst>
                <a:path w="4615" h="4325" extrusionOk="0">
                  <a:moveTo>
                    <a:pt x="3058" y="1"/>
                  </a:moveTo>
                  <a:cubicBezTo>
                    <a:pt x="2700" y="1"/>
                    <a:pt x="2134" y="302"/>
                    <a:pt x="2134" y="302"/>
                  </a:cubicBezTo>
                  <a:lnTo>
                    <a:pt x="469" y="3866"/>
                  </a:lnTo>
                  <a:cubicBezTo>
                    <a:pt x="469" y="3866"/>
                    <a:pt x="0" y="4325"/>
                    <a:pt x="787" y="4325"/>
                  </a:cubicBezTo>
                  <a:cubicBezTo>
                    <a:pt x="796" y="4325"/>
                    <a:pt x="806" y="4325"/>
                    <a:pt x="816" y="4325"/>
                  </a:cubicBezTo>
                  <a:cubicBezTo>
                    <a:pt x="1654" y="4325"/>
                    <a:pt x="4034" y="3263"/>
                    <a:pt x="4324" y="2783"/>
                  </a:cubicBezTo>
                  <a:cubicBezTo>
                    <a:pt x="4615" y="2313"/>
                    <a:pt x="3497" y="470"/>
                    <a:pt x="3318" y="123"/>
                  </a:cubicBezTo>
                  <a:cubicBezTo>
                    <a:pt x="3274" y="34"/>
                    <a:pt x="3177" y="1"/>
                    <a:pt x="305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32925" y="4164400"/>
              <a:ext cx="231850" cy="216050"/>
            </a:xfrm>
            <a:custGeom>
              <a:avLst/>
              <a:gdLst/>
              <a:ahLst/>
              <a:cxnLst/>
              <a:rect l="l" t="t" r="r" b="b"/>
              <a:pathLst>
                <a:path w="4637" h="4321" extrusionOk="0">
                  <a:moveTo>
                    <a:pt x="3077" y="1"/>
                  </a:moveTo>
                  <a:cubicBezTo>
                    <a:pt x="2714" y="1"/>
                    <a:pt x="2145" y="298"/>
                    <a:pt x="2145" y="298"/>
                  </a:cubicBezTo>
                  <a:lnTo>
                    <a:pt x="492" y="3862"/>
                  </a:lnTo>
                  <a:cubicBezTo>
                    <a:pt x="492" y="3862"/>
                    <a:pt x="0" y="4320"/>
                    <a:pt x="838" y="4320"/>
                  </a:cubicBezTo>
                  <a:cubicBezTo>
                    <a:pt x="1676" y="4320"/>
                    <a:pt x="4045" y="3259"/>
                    <a:pt x="4346" y="2789"/>
                  </a:cubicBezTo>
                  <a:cubicBezTo>
                    <a:pt x="4637" y="2309"/>
                    <a:pt x="3520" y="465"/>
                    <a:pt x="3341" y="119"/>
                  </a:cubicBezTo>
                  <a:cubicBezTo>
                    <a:pt x="3294" y="33"/>
                    <a:pt x="3196" y="1"/>
                    <a:pt x="30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501625" y="3101950"/>
              <a:ext cx="314550" cy="211450"/>
            </a:xfrm>
            <a:custGeom>
              <a:avLst/>
              <a:gdLst/>
              <a:ahLst/>
              <a:cxnLst/>
              <a:rect l="l" t="t" r="r" b="b"/>
              <a:pathLst>
                <a:path w="6291" h="4229" extrusionOk="0">
                  <a:moveTo>
                    <a:pt x="3665" y="1"/>
                  </a:moveTo>
                  <a:cubicBezTo>
                    <a:pt x="2949" y="1"/>
                    <a:pt x="894" y="620"/>
                    <a:pt x="894" y="620"/>
                  </a:cubicBezTo>
                  <a:lnTo>
                    <a:pt x="0" y="3815"/>
                  </a:lnTo>
                  <a:cubicBezTo>
                    <a:pt x="0" y="3815"/>
                    <a:pt x="369" y="4229"/>
                    <a:pt x="3330" y="4229"/>
                  </a:cubicBezTo>
                  <a:cubicBezTo>
                    <a:pt x="6291" y="4229"/>
                    <a:pt x="4514" y="3100"/>
                    <a:pt x="4861" y="1804"/>
                  </a:cubicBezTo>
                  <a:cubicBezTo>
                    <a:pt x="5229" y="508"/>
                    <a:pt x="4280" y="206"/>
                    <a:pt x="3855" y="28"/>
                  </a:cubicBezTo>
                  <a:cubicBezTo>
                    <a:pt x="3813" y="9"/>
                    <a:pt x="3748" y="1"/>
                    <a:pt x="3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83175" y="4146850"/>
              <a:ext cx="323500" cy="276800"/>
            </a:xfrm>
            <a:custGeom>
              <a:avLst/>
              <a:gdLst/>
              <a:ahLst/>
              <a:cxnLst/>
              <a:rect l="l" t="t" r="r" b="b"/>
              <a:pathLst>
                <a:path w="6470" h="5536" extrusionOk="0">
                  <a:moveTo>
                    <a:pt x="5096" y="1"/>
                  </a:moveTo>
                  <a:cubicBezTo>
                    <a:pt x="5096" y="1"/>
                    <a:pt x="1788" y="2425"/>
                    <a:pt x="895" y="2794"/>
                  </a:cubicBezTo>
                  <a:cubicBezTo>
                    <a:pt x="1" y="3140"/>
                    <a:pt x="705" y="4034"/>
                    <a:pt x="705" y="4034"/>
                  </a:cubicBezTo>
                  <a:cubicBezTo>
                    <a:pt x="705" y="4034"/>
                    <a:pt x="1710" y="5330"/>
                    <a:pt x="2247" y="5509"/>
                  </a:cubicBezTo>
                  <a:cubicBezTo>
                    <a:pt x="2296" y="5527"/>
                    <a:pt x="2368" y="5535"/>
                    <a:pt x="2458" y="5535"/>
                  </a:cubicBezTo>
                  <a:cubicBezTo>
                    <a:pt x="3314" y="5535"/>
                    <a:pt x="5788" y="4782"/>
                    <a:pt x="6101" y="4559"/>
                  </a:cubicBezTo>
                  <a:cubicBezTo>
                    <a:pt x="6470" y="4325"/>
                    <a:pt x="5096" y="1"/>
                    <a:pt x="5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627275" y="3574250"/>
              <a:ext cx="222400" cy="223750"/>
            </a:xfrm>
            <a:custGeom>
              <a:avLst/>
              <a:gdLst/>
              <a:ahLst/>
              <a:cxnLst/>
              <a:rect l="l" t="t" r="r" b="b"/>
              <a:pathLst>
                <a:path w="4448" h="4475" extrusionOk="0">
                  <a:moveTo>
                    <a:pt x="3140" y="0"/>
                  </a:moveTo>
                  <a:lnTo>
                    <a:pt x="1665" y="1129"/>
                  </a:lnTo>
                  <a:lnTo>
                    <a:pt x="0" y="2950"/>
                  </a:lnTo>
                  <a:lnTo>
                    <a:pt x="179" y="3375"/>
                  </a:lnTo>
                  <a:cubicBezTo>
                    <a:pt x="179" y="3375"/>
                    <a:pt x="771" y="3967"/>
                    <a:pt x="2190" y="4380"/>
                  </a:cubicBezTo>
                  <a:cubicBezTo>
                    <a:pt x="2415" y="4447"/>
                    <a:pt x="2625" y="4475"/>
                    <a:pt x="2819" y="4475"/>
                  </a:cubicBezTo>
                  <a:cubicBezTo>
                    <a:pt x="3860" y="4475"/>
                    <a:pt x="4447" y="3665"/>
                    <a:pt x="4447" y="3665"/>
                  </a:cubicBezTo>
                  <a:lnTo>
                    <a:pt x="314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757975" y="4081500"/>
              <a:ext cx="320750" cy="258150"/>
            </a:xfrm>
            <a:custGeom>
              <a:avLst/>
              <a:gdLst/>
              <a:ahLst/>
              <a:cxnLst/>
              <a:rect l="l" t="t" r="r" b="b"/>
              <a:pathLst>
                <a:path w="6415" h="5163" extrusionOk="0">
                  <a:moveTo>
                    <a:pt x="6414" y="0"/>
                  </a:moveTo>
                  <a:lnTo>
                    <a:pt x="1" y="1609"/>
                  </a:lnTo>
                  <a:lnTo>
                    <a:pt x="359" y="4023"/>
                  </a:lnTo>
                  <a:lnTo>
                    <a:pt x="1900" y="5162"/>
                  </a:lnTo>
                  <a:cubicBezTo>
                    <a:pt x="1900" y="5162"/>
                    <a:pt x="4146" y="5162"/>
                    <a:pt x="5040" y="4917"/>
                  </a:cubicBezTo>
                  <a:cubicBezTo>
                    <a:pt x="5934" y="4682"/>
                    <a:pt x="6414" y="1"/>
                    <a:pt x="641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6"/>
          <p:cNvGrpSpPr/>
          <p:nvPr/>
        </p:nvGrpSpPr>
        <p:grpSpPr>
          <a:xfrm>
            <a:off x="6035971" y="2879868"/>
            <a:ext cx="293389" cy="307991"/>
            <a:chOff x="1874825" y="2463150"/>
            <a:chExt cx="313450" cy="329050"/>
          </a:xfrm>
        </p:grpSpPr>
        <p:sp>
          <p:nvSpPr>
            <p:cNvPr id="1087" name="Google Shape;1087;p46"/>
            <p:cNvSpPr/>
            <p:nvPr/>
          </p:nvSpPr>
          <p:spPr>
            <a:xfrm>
              <a:off x="1874825" y="2706650"/>
              <a:ext cx="286650" cy="85550"/>
            </a:xfrm>
            <a:custGeom>
              <a:avLst/>
              <a:gdLst/>
              <a:ahLst/>
              <a:cxnLst/>
              <a:rect l="l" t="t" r="r" b="b"/>
              <a:pathLst>
                <a:path w="5733" h="1711" extrusionOk="0">
                  <a:moveTo>
                    <a:pt x="3743" y="1"/>
                  </a:moveTo>
                  <a:lnTo>
                    <a:pt x="0" y="258"/>
                  </a:lnTo>
                  <a:lnTo>
                    <a:pt x="1207" y="1051"/>
                  </a:lnTo>
                  <a:lnTo>
                    <a:pt x="2704" y="1397"/>
                  </a:lnTo>
                  <a:lnTo>
                    <a:pt x="2905" y="1632"/>
                  </a:lnTo>
                  <a:lnTo>
                    <a:pt x="4045" y="1710"/>
                  </a:lnTo>
                  <a:lnTo>
                    <a:pt x="5285" y="1442"/>
                  </a:lnTo>
                  <a:lnTo>
                    <a:pt x="5732" y="1062"/>
                  </a:lnTo>
                  <a:lnTo>
                    <a:pt x="5196" y="559"/>
                  </a:lnTo>
                  <a:lnTo>
                    <a:pt x="3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874825" y="2466450"/>
              <a:ext cx="297250" cy="284950"/>
            </a:xfrm>
            <a:custGeom>
              <a:avLst/>
              <a:gdLst/>
              <a:ahLst/>
              <a:cxnLst/>
              <a:rect l="l" t="t" r="r" b="b"/>
              <a:pathLst>
                <a:path w="5945" h="5699" extrusionOk="0">
                  <a:moveTo>
                    <a:pt x="838" y="0"/>
                  </a:moveTo>
                  <a:lnTo>
                    <a:pt x="838" y="11"/>
                  </a:lnTo>
                  <a:lnTo>
                    <a:pt x="838" y="45"/>
                  </a:lnTo>
                  <a:lnTo>
                    <a:pt x="816" y="112"/>
                  </a:lnTo>
                  <a:lnTo>
                    <a:pt x="805" y="168"/>
                  </a:lnTo>
                  <a:lnTo>
                    <a:pt x="794" y="268"/>
                  </a:lnTo>
                  <a:lnTo>
                    <a:pt x="537" y="1777"/>
                  </a:lnTo>
                  <a:lnTo>
                    <a:pt x="525" y="1877"/>
                  </a:lnTo>
                  <a:lnTo>
                    <a:pt x="514" y="1956"/>
                  </a:lnTo>
                  <a:lnTo>
                    <a:pt x="470" y="2190"/>
                  </a:lnTo>
                  <a:lnTo>
                    <a:pt x="458" y="2291"/>
                  </a:lnTo>
                  <a:lnTo>
                    <a:pt x="447" y="2380"/>
                  </a:lnTo>
                  <a:lnTo>
                    <a:pt x="0" y="5062"/>
                  </a:lnTo>
                  <a:lnTo>
                    <a:pt x="23" y="5039"/>
                  </a:lnTo>
                  <a:lnTo>
                    <a:pt x="313" y="5118"/>
                  </a:lnTo>
                  <a:lnTo>
                    <a:pt x="1397" y="5352"/>
                  </a:lnTo>
                  <a:lnTo>
                    <a:pt x="1620" y="5408"/>
                  </a:lnTo>
                  <a:lnTo>
                    <a:pt x="1743" y="5430"/>
                  </a:lnTo>
                  <a:lnTo>
                    <a:pt x="1810" y="5397"/>
                  </a:lnTo>
                  <a:lnTo>
                    <a:pt x="2347" y="5151"/>
                  </a:lnTo>
                  <a:lnTo>
                    <a:pt x="2481" y="5084"/>
                  </a:lnTo>
                  <a:lnTo>
                    <a:pt x="2794" y="5062"/>
                  </a:lnTo>
                  <a:lnTo>
                    <a:pt x="3520" y="4972"/>
                  </a:lnTo>
                  <a:lnTo>
                    <a:pt x="3743" y="4950"/>
                  </a:lnTo>
                  <a:lnTo>
                    <a:pt x="3810" y="5140"/>
                  </a:lnTo>
                  <a:lnTo>
                    <a:pt x="3866" y="5319"/>
                  </a:lnTo>
                  <a:lnTo>
                    <a:pt x="3978" y="5699"/>
                  </a:lnTo>
                  <a:lnTo>
                    <a:pt x="4369" y="5598"/>
                  </a:lnTo>
                  <a:lnTo>
                    <a:pt x="4592" y="5564"/>
                  </a:lnTo>
                  <a:lnTo>
                    <a:pt x="4928" y="5486"/>
                  </a:lnTo>
                  <a:lnTo>
                    <a:pt x="5196" y="5419"/>
                  </a:lnTo>
                  <a:lnTo>
                    <a:pt x="5553" y="3229"/>
                  </a:lnTo>
                  <a:lnTo>
                    <a:pt x="5564" y="3140"/>
                  </a:lnTo>
                  <a:lnTo>
                    <a:pt x="5587" y="3051"/>
                  </a:lnTo>
                  <a:lnTo>
                    <a:pt x="5620" y="2805"/>
                  </a:lnTo>
                  <a:lnTo>
                    <a:pt x="5643" y="2727"/>
                  </a:lnTo>
                  <a:lnTo>
                    <a:pt x="5654" y="2626"/>
                  </a:lnTo>
                  <a:lnTo>
                    <a:pt x="5900" y="1118"/>
                  </a:lnTo>
                  <a:lnTo>
                    <a:pt x="5933" y="1017"/>
                  </a:lnTo>
                  <a:lnTo>
                    <a:pt x="5933" y="961"/>
                  </a:lnTo>
                  <a:lnTo>
                    <a:pt x="5944" y="905"/>
                  </a:lnTo>
                  <a:lnTo>
                    <a:pt x="5944" y="872"/>
                  </a:lnTo>
                  <a:lnTo>
                    <a:pt x="5944" y="849"/>
                  </a:lnTo>
                  <a:lnTo>
                    <a:pt x="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14475" y="2472050"/>
              <a:ext cx="257050" cy="50300"/>
            </a:xfrm>
            <a:custGeom>
              <a:avLst/>
              <a:gdLst/>
              <a:ahLst/>
              <a:cxnLst/>
              <a:rect l="l" t="t" r="r" b="b"/>
              <a:pathLst>
                <a:path w="5141" h="1006" extrusionOk="0">
                  <a:moveTo>
                    <a:pt x="23" y="0"/>
                  </a:moveTo>
                  <a:lnTo>
                    <a:pt x="1" y="156"/>
                  </a:lnTo>
                  <a:cubicBezTo>
                    <a:pt x="459" y="268"/>
                    <a:pt x="1420" y="447"/>
                    <a:pt x="2537" y="626"/>
                  </a:cubicBezTo>
                  <a:cubicBezTo>
                    <a:pt x="3654" y="816"/>
                    <a:pt x="4637" y="961"/>
                    <a:pt x="5107" y="1006"/>
                  </a:cubicBezTo>
                  <a:lnTo>
                    <a:pt x="5140" y="849"/>
                  </a:lnTo>
                  <a:lnTo>
                    <a:pt x="2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939625" y="2624000"/>
              <a:ext cx="142500" cy="113450"/>
            </a:xfrm>
            <a:custGeom>
              <a:avLst/>
              <a:gdLst/>
              <a:ahLst/>
              <a:cxnLst/>
              <a:rect l="l" t="t" r="r" b="b"/>
              <a:pathLst>
                <a:path w="2850" h="2269" extrusionOk="0">
                  <a:moveTo>
                    <a:pt x="1397" y="0"/>
                  </a:moveTo>
                  <a:cubicBezTo>
                    <a:pt x="1007" y="0"/>
                    <a:pt x="634" y="179"/>
                    <a:pt x="391" y="458"/>
                  </a:cubicBezTo>
                  <a:cubicBezTo>
                    <a:pt x="213" y="648"/>
                    <a:pt x="79" y="883"/>
                    <a:pt x="45" y="1162"/>
                  </a:cubicBezTo>
                  <a:cubicBezTo>
                    <a:pt x="0" y="1441"/>
                    <a:pt x="23" y="1710"/>
                    <a:pt x="134" y="1944"/>
                  </a:cubicBezTo>
                  <a:cubicBezTo>
                    <a:pt x="179" y="2056"/>
                    <a:pt x="246" y="2156"/>
                    <a:pt x="324" y="2246"/>
                  </a:cubicBezTo>
                  <a:lnTo>
                    <a:pt x="447" y="2268"/>
                  </a:lnTo>
                  <a:lnTo>
                    <a:pt x="526" y="2224"/>
                  </a:lnTo>
                  <a:lnTo>
                    <a:pt x="1051" y="1989"/>
                  </a:lnTo>
                  <a:lnTo>
                    <a:pt x="1185" y="1922"/>
                  </a:lnTo>
                  <a:lnTo>
                    <a:pt x="1498" y="1877"/>
                  </a:lnTo>
                  <a:lnTo>
                    <a:pt x="2213" y="1799"/>
                  </a:lnTo>
                  <a:lnTo>
                    <a:pt x="2447" y="1765"/>
                  </a:lnTo>
                  <a:lnTo>
                    <a:pt x="2492" y="1967"/>
                  </a:lnTo>
                  <a:lnTo>
                    <a:pt x="2548" y="2134"/>
                  </a:lnTo>
                  <a:cubicBezTo>
                    <a:pt x="2660" y="1978"/>
                    <a:pt x="2738" y="1799"/>
                    <a:pt x="2760" y="1587"/>
                  </a:cubicBezTo>
                  <a:cubicBezTo>
                    <a:pt x="2849" y="1196"/>
                    <a:pt x="2727" y="771"/>
                    <a:pt x="2447" y="469"/>
                  </a:cubicBezTo>
                  <a:cubicBezTo>
                    <a:pt x="2235" y="246"/>
                    <a:pt x="1956" y="78"/>
                    <a:pt x="1632" y="22"/>
                  </a:cubicBezTo>
                  <a:cubicBezTo>
                    <a:pt x="1553" y="8"/>
                    <a:pt x="1475" y="0"/>
                    <a:pt x="1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899375" y="2464200"/>
              <a:ext cx="288350" cy="54450"/>
            </a:xfrm>
            <a:custGeom>
              <a:avLst/>
              <a:gdLst/>
              <a:ahLst/>
              <a:cxnLst/>
              <a:rect l="l" t="t" r="r" b="b"/>
              <a:pathLst>
                <a:path w="5767" h="1089" extrusionOk="0">
                  <a:moveTo>
                    <a:pt x="34" y="1"/>
                  </a:moveTo>
                  <a:lnTo>
                    <a:pt x="23" y="112"/>
                  </a:lnTo>
                  <a:cubicBezTo>
                    <a:pt x="1" y="168"/>
                    <a:pt x="1297" y="425"/>
                    <a:pt x="2872" y="693"/>
                  </a:cubicBezTo>
                  <a:cubicBezTo>
                    <a:pt x="4313" y="928"/>
                    <a:pt x="5511" y="1089"/>
                    <a:pt x="5714" y="1089"/>
                  </a:cubicBezTo>
                  <a:cubicBezTo>
                    <a:pt x="5733" y="1089"/>
                    <a:pt x="5743" y="1087"/>
                    <a:pt x="5744" y="1084"/>
                  </a:cubicBezTo>
                  <a:lnTo>
                    <a:pt x="5766" y="973"/>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901075" y="2463150"/>
              <a:ext cx="287200" cy="49100"/>
            </a:xfrm>
            <a:custGeom>
              <a:avLst/>
              <a:gdLst/>
              <a:ahLst/>
              <a:cxnLst/>
              <a:rect l="l" t="t" r="r" b="b"/>
              <a:pathLst>
                <a:path w="5744" h="982" extrusionOk="0">
                  <a:moveTo>
                    <a:pt x="61" y="0"/>
                  </a:moveTo>
                  <a:cubicBezTo>
                    <a:pt x="23" y="0"/>
                    <a:pt x="2" y="4"/>
                    <a:pt x="0" y="10"/>
                  </a:cubicBezTo>
                  <a:cubicBezTo>
                    <a:pt x="0" y="66"/>
                    <a:pt x="1274" y="323"/>
                    <a:pt x="2850" y="580"/>
                  </a:cubicBezTo>
                  <a:cubicBezTo>
                    <a:pt x="4230" y="815"/>
                    <a:pt x="5387" y="982"/>
                    <a:pt x="5668" y="982"/>
                  </a:cubicBezTo>
                  <a:cubicBezTo>
                    <a:pt x="5707" y="982"/>
                    <a:pt x="5729" y="978"/>
                    <a:pt x="5732" y="971"/>
                  </a:cubicBezTo>
                  <a:cubicBezTo>
                    <a:pt x="5743" y="938"/>
                    <a:pt x="4458" y="670"/>
                    <a:pt x="2883" y="401"/>
                  </a:cubicBezTo>
                  <a:cubicBezTo>
                    <a:pt x="1493" y="167"/>
                    <a:pt x="334"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949125" y="2631200"/>
              <a:ext cx="121850" cy="105700"/>
            </a:xfrm>
            <a:custGeom>
              <a:avLst/>
              <a:gdLst/>
              <a:ahLst/>
              <a:cxnLst/>
              <a:rect l="l" t="t" r="r" b="b"/>
              <a:pathLst>
                <a:path w="2437" h="2114" extrusionOk="0">
                  <a:moveTo>
                    <a:pt x="1242" y="1017"/>
                  </a:moveTo>
                  <a:cubicBezTo>
                    <a:pt x="1249" y="1017"/>
                    <a:pt x="1256" y="1017"/>
                    <a:pt x="1263" y="1018"/>
                  </a:cubicBezTo>
                  <a:cubicBezTo>
                    <a:pt x="1386" y="1052"/>
                    <a:pt x="1475" y="1163"/>
                    <a:pt x="1453" y="1286"/>
                  </a:cubicBezTo>
                  <a:cubicBezTo>
                    <a:pt x="1432" y="1402"/>
                    <a:pt x="1331" y="1488"/>
                    <a:pt x="1217" y="1488"/>
                  </a:cubicBezTo>
                  <a:cubicBezTo>
                    <a:pt x="1210" y="1488"/>
                    <a:pt x="1203" y="1488"/>
                    <a:pt x="1196" y="1487"/>
                  </a:cubicBezTo>
                  <a:cubicBezTo>
                    <a:pt x="1062" y="1454"/>
                    <a:pt x="984" y="1342"/>
                    <a:pt x="995" y="1219"/>
                  </a:cubicBezTo>
                  <a:cubicBezTo>
                    <a:pt x="1026" y="1103"/>
                    <a:pt x="1128" y="1017"/>
                    <a:pt x="1242" y="1017"/>
                  </a:cubicBezTo>
                  <a:close/>
                  <a:moveTo>
                    <a:pt x="1270" y="0"/>
                  </a:moveTo>
                  <a:cubicBezTo>
                    <a:pt x="1216" y="0"/>
                    <a:pt x="1161" y="4"/>
                    <a:pt x="1106" y="13"/>
                  </a:cubicBezTo>
                  <a:cubicBezTo>
                    <a:pt x="984" y="46"/>
                    <a:pt x="872" y="68"/>
                    <a:pt x="771" y="113"/>
                  </a:cubicBezTo>
                  <a:cubicBezTo>
                    <a:pt x="827" y="392"/>
                    <a:pt x="939" y="672"/>
                    <a:pt x="1062" y="985"/>
                  </a:cubicBezTo>
                  <a:cubicBezTo>
                    <a:pt x="995" y="1018"/>
                    <a:pt x="950" y="1074"/>
                    <a:pt x="928" y="1163"/>
                  </a:cubicBezTo>
                  <a:cubicBezTo>
                    <a:pt x="687" y="1126"/>
                    <a:pt x="454" y="1105"/>
                    <a:pt x="229" y="1105"/>
                  </a:cubicBezTo>
                  <a:cubicBezTo>
                    <a:pt x="182" y="1105"/>
                    <a:pt x="136" y="1106"/>
                    <a:pt x="90" y="1107"/>
                  </a:cubicBezTo>
                  <a:lnTo>
                    <a:pt x="23" y="1107"/>
                  </a:lnTo>
                  <a:cubicBezTo>
                    <a:pt x="0" y="1219"/>
                    <a:pt x="0" y="1331"/>
                    <a:pt x="23" y="1454"/>
                  </a:cubicBezTo>
                  <a:cubicBezTo>
                    <a:pt x="23" y="1487"/>
                    <a:pt x="23" y="1499"/>
                    <a:pt x="34" y="1521"/>
                  </a:cubicBezTo>
                  <a:cubicBezTo>
                    <a:pt x="56" y="1722"/>
                    <a:pt x="157" y="1901"/>
                    <a:pt x="302" y="2057"/>
                  </a:cubicBezTo>
                  <a:lnTo>
                    <a:pt x="358" y="2113"/>
                  </a:lnTo>
                  <a:lnTo>
                    <a:pt x="872" y="1878"/>
                  </a:lnTo>
                  <a:cubicBezTo>
                    <a:pt x="939" y="1778"/>
                    <a:pt x="1028" y="1677"/>
                    <a:pt x="1095" y="1577"/>
                  </a:cubicBezTo>
                  <a:cubicBezTo>
                    <a:pt x="1118" y="1599"/>
                    <a:pt x="1151" y="1610"/>
                    <a:pt x="1173" y="1610"/>
                  </a:cubicBezTo>
                  <a:lnTo>
                    <a:pt x="1263" y="1610"/>
                  </a:lnTo>
                  <a:cubicBezTo>
                    <a:pt x="1274" y="1666"/>
                    <a:pt x="1308" y="1722"/>
                    <a:pt x="1319" y="1778"/>
                  </a:cubicBezTo>
                  <a:lnTo>
                    <a:pt x="2045" y="1688"/>
                  </a:lnTo>
                  <a:lnTo>
                    <a:pt x="2268" y="1666"/>
                  </a:lnTo>
                  <a:lnTo>
                    <a:pt x="2324" y="1856"/>
                  </a:lnTo>
                  <a:lnTo>
                    <a:pt x="2324" y="1845"/>
                  </a:lnTo>
                  <a:cubicBezTo>
                    <a:pt x="2380" y="1733"/>
                    <a:pt x="2403" y="1621"/>
                    <a:pt x="2436" y="1510"/>
                  </a:cubicBezTo>
                  <a:cubicBezTo>
                    <a:pt x="2324" y="1454"/>
                    <a:pt x="2201" y="1431"/>
                    <a:pt x="2090" y="1387"/>
                  </a:cubicBezTo>
                  <a:cubicBezTo>
                    <a:pt x="1922" y="1342"/>
                    <a:pt x="1754" y="1297"/>
                    <a:pt x="1565" y="1264"/>
                  </a:cubicBezTo>
                  <a:cubicBezTo>
                    <a:pt x="1565" y="1175"/>
                    <a:pt x="1542" y="1096"/>
                    <a:pt x="1498" y="1040"/>
                  </a:cubicBezTo>
                  <a:cubicBezTo>
                    <a:pt x="1699" y="772"/>
                    <a:pt x="1877" y="538"/>
                    <a:pt x="2056" y="325"/>
                  </a:cubicBezTo>
                  <a:cubicBezTo>
                    <a:pt x="1944" y="258"/>
                    <a:pt x="1844" y="180"/>
                    <a:pt x="1754" y="124"/>
                  </a:cubicBezTo>
                  <a:cubicBezTo>
                    <a:pt x="1603" y="40"/>
                    <a:pt x="1438" y="0"/>
                    <a:pt x="1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884875" y="2559050"/>
              <a:ext cx="284400" cy="65600"/>
            </a:xfrm>
            <a:custGeom>
              <a:avLst/>
              <a:gdLst/>
              <a:ahLst/>
              <a:cxnLst/>
              <a:rect l="l" t="t" r="r" b="b"/>
              <a:pathLst>
                <a:path w="5688" h="1312" extrusionOk="0">
                  <a:moveTo>
                    <a:pt x="224" y="1"/>
                  </a:moveTo>
                  <a:cubicBezTo>
                    <a:pt x="178" y="1"/>
                    <a:pt x="140" y="28"/>
                    <a:pt x="101" y="48"/>
                  </a:cubicBezTo>
                  <a:cubicBezTo>
                    <a:pt x="56" y="81"/>
                    <a:pt x="34" y="137"/>
                    <a:pt x="23" y="193"/>
                  </a:cubicBezTo>
                  <a:cubicBezTo>
                    <a:pt x="0" y="305"/>
                    <a:pt x="79" y="416"/>
                    <a:pt x="168" y="428"/>
                  </a:cubicBezTo>
                  <a:lnTo>
                    <a:pt x="5453" y="1310"/>
                  </a:lnTo>
                  <a:cubicBezTo>
                    <a:pt x="5460" y="1311"/>
                    <a:pt x="5467" y="1311"/>
                    <a:pt x="5475" y="1311"/>
                  </a:cubicBezTo>
                  <a:cubicBezTo>
                    <a:pt x="5569" y="1311"/>
                    <a:pt x="5666" y="1245"/>
                    <a:pt x="5676" y="1120"/>
                  </a:cubicBezTo>
                  <a:cubicBezTo>
                    <a:pt x="5687" y="1009"/>
                    <a:pt x="5620" y="897"/>
                    <a:pt x="5520" y="886"/>
                  </a:cubicBezTo>
                  <a:lnTo>
                    <a:pt x="246" y="3"/>
                  </a:lnTo>
                  <a:cubicBezTo>
                    <a:pt x="239" y="1"/>
                    <a:pt x="231" y="1"/>
                    <a:pt x="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901075" y="2555250"/>
              <a:ext cx="256450" cy="47550"/>
            </a:xfrm>
            <a:custGeom>
              <a:avLst/>
              <a:gdLst/>
              <a:ahLst/>
              <a:cxnLst/>
              <a:rect l="l" t="t" r="r" b="b"/>
              <a:pathLst>
                <a:path w="5129" h="951" extrusionOk="0">
                  <a:moveTo>
                    <a:pt x="12" y="1"/>
                  </a:moveTo>
                  <a:lnTo>
                    <a:pt x="0" y="101"/>
                  </a:lnTo>
                  <a:lnTo>
                    <a:pt x="5107" y="951"/>
                  </a:lnTo>
                  <a:lnTo>
                    <a:pt x="5129" y="850"/>
                  </a:lnTo>
                  <a:lnTo>
                    <a:pt x="1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896625" y="2580400"/>
              <a:ext cx="256450" cy="47550"/>
            </a:xfrm>
            <a:custGeom>
              <a:avLst/>
              <a:gdLst/>
              <a:ahLst/>
              <a:cxnLst/>
              <a:rect l="l" t="t" r="r" b="b"/>
              <a:pathLst>
                <a:path w="5129" h="951" extrusionOk="0">
                  <a:moveTo>
                    <a:pt x="22" y="1"/>
                  </a:moveTo>
                  <a:lnTo>
                    <a:pt x="0" y="101"/>
                  </a:lnTo>
                  <a:lnTo>
                    <a:pt x="5117" y="950"/>
                  </a:lnTo>
                  <a:lnTo>
                    <a:pt x="5128" y="861"/>
                  </a:lnTo>
                  <a:lnTo>
                    <a:pt x="2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890475" y="2490450"/>
              <a:ext cx="93350" cy="243650"/>
            </a:xfrm>
            <a:custGeom>
              <a:avLst/>
              <a:gdLst/>
              <a:ahLst/>
              <a:cxnLst/>
              <a:rect l="l" t="t" r="r" b="b"/>
              <a:pathLst>
                <a:path w="1867" h="4873" extrusionOk="0">
                  <a:moveTo>
                    <a:pt x="771" y="1"/>
                  </a:moveTo>
                  <a:lnTo>
                    <a:pt x="0" y="4638"/>
                  </a:lnTo>
                  <a:lnTo>
                    <a:pt x="1084" y="4872"/>
                  </a:lnTo>
                  <a:lnTo>
                    <a:pt x="1374" y="3129"/>
                  </a:lnTo>
                  <a:lnTo>
                    <a:pt x="1866" y="191"/>
                  </a:lnTo>
                  <a:lnTo>
                    <a:pt x="77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04425" y="2525650"/>
              <a:ext cx="51450" cy="219050"/>
            </a:xfrm>
            <a:custGeom>
              <a:avLst/>
              <a:gdLst/>
              <a:ahLst/>
              <a:cxnLst/>
              <a:rect l="l" t="t" r="r" b="b"/>
              <a:pathLst>
                <a:path w="1029" h="4381" extrusionOk="0">
                  <a:moveTo>
                    <a:pt x="727" y="1"/>
                  </a:moveTo>
                  <a:lnTo>
                    <a:pt x="0" y="4380"/>
                  </a:lnTo>
                  <a:lnTo>
                    <a:pt x="336" y="4302"/>
                  </a:lnTo>
                  <a:lnTo>
                    <a:pt x="1028" y="56"/>
                  </a:lnTo>
                  <a:lnTo>
                    <a:pt x="72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050775" y="2516150"/>
              <a:ext cx="79400" cy="235250"/>
            </a:xfrm>
            <a:custGeom>
              <a:avLst/>
              <a:gdLst/>
              <a:ahLst/>
              <a:cxnLst/>
              <a:rect l="l" t="t" r="r" b="b"/>
              <a:pathLst>
                <a:path w="1588" h="4705" extrusionOk="0">
                  <a:moveTo>
                    <a:pt x="671" y="1"/>
                  </a:moveTo>
                  <a:lnTo>
                    <a:pt x="57" y="3688"/>
                  </a:lnTo>
                  <a:lnTo>
                    <a:pt x="1" y="3978"/>
                  </a:lnTo>
                  <a:lnTo>
                    <a:pt x="224" y="3956"/>
                  </a:lnTo>
                  <a:lnTo>
                    <a:pt x="291" y="4146"/>
                  </a:lnTo>
                  <a:lnTo>
                    <a:pt x="347" y="4325"/>
                  </a:lnTo>
                  <a:lnTo>
                    <a:pt x="459" y="4705"/>
                  </a:lnTo>
                  <a:lnTo>
                    <a:pt x="850" y="4604"/>
                  </a:lnTo>
                  <a:lnTo>
                    <a:pt x="1587" y="168"/>
                  </a:lnTo>
                  <a:lnTo>
                    <a:pt x="6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6"/>
          <p:cNvGrpSpPr/>
          <p:nvPr/>
        </p:nvGrpSpPr>
        <p:grpSpPr>
          <a:xfrm>
            <a:off x="7500577" y="2411353"/>
            <a:ext cx="297086" cy="308506"/>
            <a:chOff x="3439575" y="1962600"/>
            <a:chExt cx="317400" cy="329600"/>
          </a:xfrm>
        </p:grpSpPr>
        <p:sp>
          <p:nvSpPr>
            <p:cNvPr id="1101" name="Google Shape;1101;p46"/>
            <p:cNvSpPr/>
            <p:nvPr/>
          </p:nvSpPr>
          <p:spPr>
            <a:xfrm>
              <a:off x="3465875" y="2182650"/>
              <a:ext cx="291100" cy="109550"/>
            </a:xfrm>
            <a:custGeom>
              <a:avLst/>
              <a:gdLst/>
              <a:ahLst/>
              <a:cxnLst/>
              <a:rect l="l" t="t" r="r" b="b"/>
              <a:pathLst>
                <a:path w="5822" h="2191" extrusionOk="0">
                  <a:moveTo>
                    <a:pt x="3028" y="0"/>
                  </a:moveTo>
                  <a:lnTo>
                    <a:pt x="548" y="1084"/>
                  </a:lnTo>
                  <a:lnTo>
                    <a:pt x="123" y="1308"/>
                  </a:lnTo>
                  <a:cubicBezTo>
                    <a:pt x="123" y="1308"/>
                    <a:pt x="0" y="1810"/>
                    <a:pt x="11" y="1833"/>
                  </a:cubicBezTo>
                  <a:cubicBezTo>
                    <a:pt x="34" y="1877"/>
                    <a:pt x="1207" y="2190"/>
                    <a:pt x="1207" y="2190"/>
                  </a:cubicBezTo>
                  <a:lnTo>
                    <a:pt x="2469" y="1877"/>
                  </a:lnTo>
                  <a:lnTo>
                    <a:pt x="4905" y="1151"/>
                  </a:lnTo>
                  <a:lnTo>
                    <a:pt x="5821" y="939"/>
                  </a:lnTo>
                  <a:lnTo>
                    <a:pt x="5721" y="693"/>
                  </a:lnTo>
                  <a:lnTo>
                    <a:pt x="3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3455775" y="1965350"/>
              <a:ext cx="297250" cy="284950"/>
            </a:xfrm>
            <a:custGeom>
              <a:avLst/>
              <a:gdLst/>
              <a:ahLst/>
              <a:cxnLst/>
              <a:rect l="l" t="t" r="r" b="b"/>
              <a:pathLst>
                <a:path w="5945" h="5699" extrusionOk="0">
                  <a:moveTo>
                    <a:pt x="5107" y="0"/>
                  </a:moveTo>
                  <a:lnTo>
                    <a:pt x="1" y="849"/>
                  </a:lnTo>
                  <a:lnTo>
                    <a:pt x="1" y="860"/>
                  </a:lnTo>
                  <a:lnTo>
                    <a:pt x="1" y="905"/>
                  </a:lnTo>
                  <a:lnTo>
                    <a:pt x="12" y="961"/>
                  </a:lnTo>
                  <a:lnTo>
                    <a:pt x="23" y="1017"/>
                  </a:lnTo>
                  <a:lnTo>
                    <a:pt x="34" y="1117"/>
                  </a:lnTo>
                  <a:lnTo>
                    <a:pt x="291" y="2637"/>
                  </a:lnTo>
                  <a:lnTo>
                    <a:pt x="303" y="2715"/>
                  </a:lnTo>
                  <a:lnTo>
                    <a:pt x="314" y="2816"/>
                  </a:lnTo>
                  <a:lnTo>
                    <a:pt x="358" y="3050"/>
                  </a:lnTo>
                  <a:lnTo>
                    <a:pt x="370" y="3140"/>
                  </a:lnTo>
                  <a:lnTo>
                    <a:pt x="381" y="3229"/>
                  </a:lnTo>
                  <a:lnTo>
                    <a:pt x="750" y="5430"/>
                  </a:lnTo>
                  <a:lnTo>
                    <a:pt x="1018" y="5486"/>
                  </a:lnTo>
                  <a:lnTo>
                    <a:pt x="1364" y="5553"/>
                  </a:lnTo>
                  <a:lnTo>
                    <a:pt x="1576" y="5609"/>
                  </a:lnTo>
                  <a:lnTo>
                    <a:pt x="1967" y="5698"/>
                  </a:lnTo>
                  <a:lnTo>
                    <a:pt x="2079" y="5318"/>
                  </a:lnTo>
                  <a:lnTo>
                    <a:pt x="2135" y="5140"/>
                  </a:lnTo>
                  <a:lnTo>
                    <a:pt x="2202" y="4939"/>
                  </a:lnTo>
                  <a:lnTo>
                    <a:pt x="2426" y="4972"/>
                  </a:lnTo>
                  <a:lnTo>
                    <a:pt x="3152" y="5050"/>
                  </a:lnTo>
                  <a:lnTo>
                    <a:pt x="3453" y="5084"/>
                  </a:lnTo>
                  <a:lnTo>
                    <a:pt x="3599" y="5151"/>
                  </a:lnTo>
                  <a:lnTo>
                    <a:pt x="4135" y="5397"/>
                  </a:lnTo>
                  <a:lnTo>
                    <a:pt x="4213" y="5430"/>
                  </a:lnTo>
                  <a:lnTo>
                    <a:pt x="4325" y="5397"/>
                  </a:lnTo>
                  <a:lnTo>
                    <a:pt x="4548" y="5363"/>
                  </a:lnTo>
                  <a:lnTo>
                    <a:pt x="5643" y="5106"/>
                  </a:lnTo>
                  <a:lnTo>
                    <a:pt x="5923" y="5039"/>
                  </a:lnTo>
                  <a:lnTo>
                    <a:pt x="5945" y="5061"/>
                  </a:lnTo>
                  <a:lnTo>
                    <a:pt x="5498" y="2380"/>
                  </a:lnTo>
                  <a:lnTo>
                    <a:pt x="5487" y="2291"/>
                  </a:lnTo>
                  <a:lnTo>
                    <a:pt x="5476" y="2201"/>
                  </a:lnTo>
                  <a:lnTo>
                    <a:pt x="5431" y="1967"/>
                  </a:lnTo>
                  <a:lnTo>
                    <a:pt x="5409" y="1866"/>
                  </a:lnTo>
                  <a:lnTo>
                    <a:pt x="5398" y="1788"/>
                  </a:lnTo>
                  <a:lnTo>
                    <a:pt x="5152" y="257"/>
                  </a:lnTo>
                  <a:lnTo>
                    <a:pt x="5129" y="157"/>
                  </a:lnTo>
                  <a:lnTo>
                    <a:pt x="5118" y="112"/>
                  </a:lnTo>
                  <a:lnTo>
                    <a:pt x="5118" y="56"/>
                  </a:lnTo>
                  <a:lnTo>
                    <a:pt x="5107" y="11"/>
                  </a:lnTo>
                  <a:lnTo>
                    <a:pt x="5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3545725" y="2123100"/>
              <a:ext cx="142500" cy="115450"/>
            </a:xfrm>
            <a:custGeom>
              <a:avLst/>
              <a:gdLst/>
              <a:ahLst/>
              <a:cxnLst/>
              <a:rect l="l" t="t" r="r" b="b"/>
              <a:pathLst>
                <a:path w="2850" h="2309" extrusionOk="0">
                  <a:moveTo>
                    <a:pt x="1438" y="0"/>
                  </a:moveTo>
                  <a:cubicBezTo>
                    <a:pt x="1366" y="0"/>
                    <a:pt x="1292" y="6"/>
                    <a:pt x="1219" y="18"/>
                  </a:cubicBezTo>
                  <a:cubicBezTo>
                    <a:pt x="895" y="74"/>
                    <a:pt x="615" y="231"/>
                    <a:pt x="403" y="465"/>
                  </a:cubicBezTo>
                  <a:cubicBezTo>
                    <a:pt x="135" y="778"/>
                    <a:pt x="1" y="1191"/>
                    <a:pt x="68" y="1627"/>
                  </a:cubicBezTo>
                  <a:cubicBezTo>
                    <a:pt x="101" y="1828"/>
                    <a:pt x="180" y="2007"/>
                    <a:pt x="280" y="2175"/>
                  </a:cubicBezTo>
                  <a:lnTo>
                    <a:pt x="336" y="2007"/>
                  </a:lnTo>
                  <a:lnTo>
                    <a:pt x="392" y="1806"/>
                  </a:lnTo>
                  <a:lnTo>
                    <a:pt x="615" y="1839"/>
                  </a:lnTo>
                  <a:lnTo>
                    <a:pt x="1342" y="1918"/>
                  </a:lnTo>
                  <a:lnTo>
                    <a:pt x="1643" y="1962"/>
                  </a:lnTo>
                  <a:lnTo>
                    <a:pt x="1788" y="2029"/>
                  </a:lnTo>
                  <a:lnTo>
                    <a:pt x="2302" y="2275"/>
                  </a:lnTo>
                  <a:lnTo>
                    <a:pt x="2392" y="2309"/>
                  </a:lnTo>
                  <a:lnTo>
                    <a:pt x="2515" y="2286"/>
                  </a:lnTo>
                  <a:cubicBezTo>
                    <a:pt x="2582" y="2186"/>
                    <a:pt x="2649" y="2096"/>
                    <a:pt x="2694" y="1996"/>
                  </a:cubicBezTo>
                  <a:cubicBezTo>
                    <a:pt x="2816" y="1717"/>
                    <a:pt x="2850" y="1437"/>
                    <a:pt x="2805" y="1169"/>
                  </a:cubicBezTo>
                  <a:cubicBezTo>
                    <a:pt x="2761" y="890"/>
                    <a:pt x="2638" y="655"/>
                    <a:pt x="2459" y="454"/>
                  </a:cubicBezTo>
                  <a:cubicBezTo>
                    <a:pt x="2195" y="171"/>
                    <a:pt x="1828"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3558025" y="2129850"/>
              <a:ext cx="121850" cy="104800"/>
            </a:xfrm>
            <a:custGeom>
              <a:avLst/>
              <a:gdLst/>
              <a:ahLst/>
              <a:cxnLst/>
              <a:rect l="l" t="t" r="r" b="b"/>
              <a:pathLst>
                <a:path w="2437" h="2096" extrusionOk="0">
                  <a:moveTo>
                    <a:pt x="1175" y="1022"/>
                  </a:moveTo>
                  <a:cubicBezTo>
                    <a:pt x="1288" y="1022"/>
                    <a:pt x="1387" y="1098"/>
                    <a:pt x="1408" y="1213"/>
                  </a:cubicBezTo>
                  <a:cubicBezTo>
                    <a:pt x="1431" y="1336"/>
                    <a:pt x="1341" y="1470"/>
                    <a:pt x="1218" y="1481"/>
                  </a:cubicBezTo>
                  <a:cubicBezTo>
                    <a:pt x="1211" y="1482"/>
                    <a:pt x="1203" y="1482"/>
                    <a:pt x="1195" y="1482"/>
                  </a:cubicBezTo>
                  <a:cubicBezTo>
                    <a:pt x="1082" y="1482"/>
                    <a:pt x="982" y="1406"/>
                    <a:pt x="950" y="1291"/>
                  </a:cubicBezTo>
                  <a:cubicBezTo>
                    <a:pt x="939" y="1157"/>
                    <a:pt x="1029" y="1045"/>
                    <a:pt x="1151" y="1023"/>
                  </a:cubicBezTo>
                  <a:cubicBezTo>
                    <a:pt x="1159" y="1022"/>
                    <a:pt x="1167" y="1022"/>
                    <a:pt x="1175" y="1022"/>
                  </a:cubicBezTo>
                  <a:close/>
                  <a:moveTo>
                    <a:pt x="1158" y="0"/>
                  </a:moveTo>
                  <a:cubicBezTo>
                    <a:pt x="994" y="0"/>
                    <a:pt x="834" y="46"/>
                    <a:pt x="693" y="129"/>
                  </a:cubicBezTo>
                  <a:cubicBezTo>
                    <a:pt x="593" y="185"/>
                    <a:pt x="481" y="252"/>
                    <a:pt x="381" y="319"/>
                  </a:cubicBezTo>
                  <a:cubicBezTo>
                    <a:pt x="559" y="531"/>
                    <a:pt x="749" y="777"/>
                    <a:pt x="939" y="1034"/>
                  </a:cubicBezTo>
                  <a:cubicBezTo>
                    <a:pt x="894" y="1090"/>
                    <a:pt x="850" y="1179"/>
                    <a:pt x="872" y="1258"/>
                  </a:cubicBezTo>
                  <a:cubicBezTo>
                    <a:pt x="693" y="1302"/>
                    <a:pt x="526" y="1325"/>
                    <a:pt x="347" y="1380"/>
                  </a:cubicBezTo>
                  <a:cubicBezTo>
                    <a:pt x="224" y="1414"/>
                    <a:pt x="112" y="1459"/>
                    <a:pt x="1" y="1492"/>
                  </a:cubicBezTo>
                  <a:cubicBezTo>
                    <a:pt x="34" y="1604"/>
                    <a:pt x="56" y="1716"/>
                    <a:pt x="112" y="1827"/>
                  </a:cubicBezTo>
                  <a:lnTo>
                    <a:pt x="112" y="1850"/>
                  </a:lnTo>
                  <a:lnTo>
                    <a:pt x="168" y="1649"/>
                  </a:lnTo>
                  <a:lnTo>
                    <a:pt x="392" y="1682"/>
                  </a:lnTo>
                  <a:lnTo>
                    <a:pt x="1118" y="1760"/>
                  </a:lnTo>
                  <a:cubicBezTo>
                    <a:pt x="1129" y="1704"/>
                    <a:pt x="1163" y="1649"/>
                    <a:pt x="1174" y="1593"/>
                  </a:cubicBezTo>
                  <a:lnTo>
                    <a:pt x="1263" y="1593"/>
                  </a:lnTo>
                  <a:cubicBezTo>
                    <a:pt x="1286" y="1593"/>
                    <a:pt x="1319" y="1582"/>
                    <a:pt x="1341" y="1570"/>
                  </a:cubicBezTo>
                  <a:cubicBezTo>
                    <a:pt x="1431" y="1660"/>
                    <a:pt x="1498" y="1760"/>
                    <a:pt x="1565" y="1861"/>
                  </a:cubicBezTo>
                  <a:lnTo>
                    <a:pt x="2090" y="2095"/>
                  </a:lnTo>
                  <a:cubicBezTo>
                    <a:pt x="2112" y="2084"/>
                    <a:pt x="2123" y="2051"/>
                    <a:pt x="2146" y="2040"/>
                  </a:cubicBezTo>
                  <a:cubicBezTo>
                    <a:pt x="2280" y="1883"/>
                    <a:pt x="2380" y="1704"/>
                    <a:pt x="2403" y="1514"/>
                  </a:cubicBezTo>
                  <a:cubicBezTo>
                    <a:pt x="2403" y="1481"/>
                    <a:pt x="2403" y="1470"/>
                    <a:pt x="2425" y="1436"/>
                  </a:cubicBezTo>
                  <a:cubicBezTo>
                    <a:pt x="2436" y="1325"/>
                    <a:pt x="2436" y="1202"/>
                    <a:pt x="2425" y="1101"/>
                  </a:cubicBezTo>
                  <a:lnTo>
                    <a:pt x="2347" y="1101"/>
                  </a:lnTo>
                  <a:cubicBezTo>
                    <a:pt x="2090" y="1101"/>
                    <a:pt x="1811" y="1135"/>
                    <a:pt x="1509" y="1157"/>
                  </a:cubicBezTo>
                  <a:cubicBezTo>
                    <a:pt x="1487" y="1090"/>
                    <a:pt x="1442" y="1023"/>
                    <a:pt x="1375" y="978"/>
                  </a:cubicBezTo>
                  <a:cubicBezTo>
                    <a:pt x="1498" y="688"/>
                    <a:pt x="1610" y="386"/>
                    <a:pt x="1665" y="107"/>
                  </a:cubicBezTo>
                  <a:cubicBezTo>
                    <a:pt x="1565" y="73"/>
                    <a:pt x="1453" y="40"/>
                    <a:pt x="1330" y="17"/>
                  </a:cubicBezTo>
                  <a:cubicBezTo>
                    <a:pt x="1272" y="6"/>
                    <a:pt x="1215"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3456375" y="1970900"/>
              <a:ext cx="257000" cy="50350"/>
            </a:xfrm>
            <a:custGeom>
              <a:avLst/>
              <a:gdLst/>
              <a:ahLst/>
              <a:cxnLst/>
              <a:rect l="l" t="t" r="r" b="b"/>
              <a:pathLst>
                <a:path w="5140" h="1007" extrusionOk="0">
                  <a:moveTo>
                    <a:pt x="5106" y="1"/>
                  </a:moveTo>
                  <a:lnTo>
                    <a:pt x="0" y="850"/>
                  </a:lnTo>
                  <a:lnTo>
                    <a:pt x="22" y="1006"/>
                  </a:lnTo>
                  <a:cubicBezTo>
                    <a:pt x="503" y="962"/>
                    <a:pt x="1475" y="805"/>
                    <a:pt x="2592" y="627"/>
                  </a:cubicBezTo>
                  <a:cubicBezTo>
                    <a:pt x="3710" y="448"/>
                    <a:pt x="4682" y="258"/>
                    <a:pt x="5140" y="146"/>
                  </a:cubicBezTo>
                  <a:lnTo>
                    <a:pt x="510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3440175" y="1963100"/>
              <a:ext cx="287750" cy="54050"/>
            </a:xfrm>
            <a:custGeom>
              <a:avLst/>
              <a:gdLst/>
              <a:ahLst/>
              <a:cxnLst/>
              <a:rect l="l" t="t" r="r" b="b"/>
              <a:pathLst>
                <a:path w="5755" h="1081" extrusionOk="0">
                  <a:moveTo>
                    <a:pt x="5721" y="0"/>
                  </a:moveTo>
                  <a:lnTo>
                    <a:pt x="0" y="961"/>
                  </a:lnTo>
                  <a:lnTo>
                    <a:pt x="11" y="1073"/>
                  </a:lnTo>
                  <a:cubicBezTo>
                    <a:pt x="14" y="1078"/>
                    <a:pt x="31" y="1080"/>
                    <a:pt x="62" y="1080"/>
                  </a:cubicBezTo>
                  <a:cubicBezTo>
                    <a:pt x="315" y="1080"/>
                    <a:pt x="1489" y="921"/>
                    <a:pt x="2894" y="682"/>
                  </a:cubicBezTo>
                  <a:cubicBezTo>
                    <a:pt x="4469" y="414"/>
                    <a:pt x="5754" y="168"/>
                    <a:pt x="5743" y="112"/>
                  </a:cubicBezTo>
                  <a:lnTo>
                    <a:pt x="5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3439575" y="1962600"/>
              <a:ext cx="286650" cy="49100"/>
            </a:xfrm>
            <a:custGeom>
              <a:avLst/>
              <a:gdLst/>
              <a:ahLst/>
              <a:cxnLst/>
              <a:rect l="l" t="t" r="r" b="b"/>
              <a:pathLst>
                <a:path w="5733" h="982" extrusionOk="0">
                  <a:moveTo>
                    <a:pt x="5675" y="0"/>
                  </a:moveTo>
                  <a:cubicBezTo>
                    <a:pt x="5408" y="0"/>
                    <a:pt x="4242" y="166"/>
                    <a:pt x="2861" y="401"/>
                  </a:cubicBezTo>
                  <a:cubicBezTo>
                    <a:pt x="1286" y="670"/>
                    <a:pt x="1" y="915"/>
                    <a:pt x="12" y="971"/>
                  </a:cubicBezTo>
                  <a:cubicBezTo>
                    <a:pt x="13" y="978"/>
                    <a:pt x="34" y="982"/>
                    <a:pt x="73" y="982"/>
                  </a:cubicBezTo>
                  <a:cubicBezTo>
                    <a:pt x="346" y="982"/>
                    <a:pt x="1505" y="815"/>
                    <a:pt x="2895" y="580"/>
                  </a:cubicBezTo>
                  <a:cubicBezTo>
                    <a:pt x="4470" y="312"/>
                    <a:pt x="5733" y="66"/>
                    <a:pt x="5733" y="10"/>
                  </a:cubicBezTo>
                  <a:cubicBezTo>
                    <a:pt x="5733" y="3"/>
                    <a:pt x="5713" y="0"/>
                    <a:pt x="5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3458575" y="2058050"/>
              <a:ext cx="283850" cy="64900"/>
            </a:xfrm>
            <a:custGeom>
              <a:avLst/>
              <a:gdLst/>
              <a:ahLst/>
              <a:cxnLst/>
              <a:rect l="l" t="t" r="r" b="b"/>
              <a:pathLst>
                <a:path w="5677" h="1298" extrusionOk="0">
                  <a:moveTo>
                    <a:pt x="5442" y="1"/>
                  </a:moveTo>
                  <a:lnTo>
                    <a:pt x="168" y="883"/>
                  </a:lnTo>
                  <a:cubicBezTo>
                    <a:pt x="68" y="895"/>
                    <a:pt x="1" y="1006"/>
                    <a:pt x="12" y="1118"/>
                  </a:cubicBezTo>
                  <a:cubicBezTo>
                    <a:pt x="22" y="1223"/>
                    <a:pt x="121" y="1298"/>
                    <a:pt x="216" y="1298"/>
                  </a:cubicBezTo>
                  <a:cubicBezTo>
                    <a:pt x="223" y="1298"/>
                    <a:pt x="229" y="1298"/>
                    <a:pt x="235" y="1297"/>
                  </a:cubicBezTo>
                  <a:lnTo>
                    <a:pt x="5509" y="414"/>
                  </a:lnTo>
                  <a:cubicBezTo>
                    <a:pt x="5610" y="403"/>
                    <a:pt x="5677" y="291"/>
                    <a:pt x="5666" y="180"/>
                  </a:cubicBezTo>
                  <a:cubicBezTo>
                    <a:pt x="5654" y="124"/>
                    <a:pt x="5621" y="68"/>
                    <a:pt x="5587" y="46"/>
                  </a:cubicBezTo>
                  <a:cubicBezTo>
                    <a:pt x="5543"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3470325" y="2054150"/>
              <a:ext cx="256450" cy="47550"/>
            </a:xfrm>
            <a:custGeom>
              <a:avLst/>
              <a:gdLst/>
              <a:ahLst/>
              <a:cxnLst/>
              <a:rect l="l" t="t" r="r" b="b"/>
              <a:pathLst>
                <a:path w="5129" h="951" extrusionOk="0">
                  <a:moveTo>
                    <a:pt x="5107" y="1"/>
                  </a:moveTo>
                  <a:lnTo>
                    <a:pt x="0" y="850"/>
                  </a:lnTo>
                  <a:lnTo>
                    <a:pt x="12" y="950"/>
                  </a:lnTo>
                  <a:lnTo>
                    <a:pt x="5129" y="101"/>
                  </a:lnTo>
                  <a:lnTo>
                    <a:pt x="5107" y="1"/>
                  </a:ln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474225" y="2079300"/>
              <a:ext cx="256500" cy="47550"/>
            </a:xfrm>
            <a:custGeom>
              <a:avLst/>
              <a:gdLst/>
              <a:ahLst/>
              <a:cxnLst/>
              <a:rect l="l" t="t" r="r" b="b"/>
              <a:pathLst>
                <a:path w="5130" h="951" extrusionOk="0">
                  <a:moveTo>
                    <a:pt x="5118" y="0"/>
                  </a:moveTo>
                  <a:lnTo>
                    <a:pt x="1" y="861"/>
                  </a:lnTo>
                  <a:lnTo>
                    <a:pt x="23" y="950"/>
                  </a:lnTo>
                  <a:lnTo>
                    <a:pt x="5129" y="101"/>
                  </a:ln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644075" y="1989350"/>
              <a:ext cx="93900" cy="244200"/>
            </a:xfrm>
            <a:custGeom>
              <a:avLst/>
              <a:gdLst/>
              <a:ahLst/>
              <a:cxnLst/>
              <a:rect l="l" t="t" r="r" b="b"/>
              <a:pathLst>
                <a:path w="1878" h="4884" extrusionOk="0">
                  <a:moveTo>
                    <a:pt x="1084" y="1"/>
                  </a:moveTo>
                  <a:lnTo>
                    <a:pt x="0" y="190"/>
                  </a:lnTo>
                  <a:lnTo>
                    <a:pt x="782" y="4883"/>
                  </a:lnTo>
                  <a:lnTo>
                    <a:pt x="1877" y="4626"/>
                  </a:lnTo>
                  <a:lnTo>
                    <a:pt x="108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497675" y="2015050"/>
              <a:ext cx="79400" cy="235250"/>
            </a:xfrm>
            <a:custGeom>
              <a:avLst/>
              <a:gdLst/>
              <a:ahLst/>
              <a:cxnLst/>
              <a:rect l="l" t="t" r="r" b="b"/>
              <a:pathLst>
                <a:path w="1588" h="4705" extrusionOk="0">
                  <a:moveTo>
                    <a:pt x="928" y="0"/>
                  </a:moveTo>
                  <a:lnTo>
                    <a:pt x="1" y="157"/>
                  </a:lnTo>
                  <a:lnTo>
                    <a:pt x="738" y="4615"/>
                  </a:lnTo>
                  <a:lnTo>
                    <a:pt x="1129" y="4704"/>
                  </a:lnTo>
                  <a:lnTo>
                    <a:pt x="1241" y="4324"/>
                  </a:lnTo>
                  <a:lnTo>
                    <a:pt x="1297" y="4146"/>
                  </a:lnTo>
                  <a:lnTo>
                    <a:pt x="1364" y="3945"/>
                  </a:lnTo>
                  <a:lnTo>
                    <a:pt x="1588" y="3978"/>
                  </a:lnTo>
                  <a:lnTo>
                    <a:pt x="1543" y="3699"/>
                  </a:lnTo>
                  <a:lnTo>
                    <a:pt x="92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471425" y="2025100"/>
              <a:ext cx="52600" cy="217950"/>
            </a:xfrm>
            <a:custGeom>
              <a:avLst/>
              <a:gdLst/>
              <a:ahLst/>
              <a:cxnLst/>
              <a:rect l="l" t="t" r="r" b="b"/>
              <a:pathLst>
                <a:path w="1052" h="4359" extrusionOk="0">
                  <a:moveTo>
                    <a:pt x="314" y="1"/>
                  </a:moveTo>
                  <a:lnTo>
                    <a:pt x="1" y="45"/>
                  </a:lnTo>
                  <a:lnTo>
                    <a:pt x="705" y="4291"/>
                  </a:lnTo>
                  <a:lnTo>
                    <a:pt x="1051" y="4358"/>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6"/>
          <p:cNvGrpSpPr/>
          <p:nvPr/>
        </p:nvGrpSpPr>
        <p:grpSpPr>
          <a:xfrm>
            <a:off x="7905303" y="2819730"/>
            <a:ext cx="312250" cy="293857"/>
            <a:chOff x="3871975" y="2398900"/>
            <a:chExt cx="333600" cy="313950"/>
          </a:xfrm>
        </p:grpSpPr>
        <p:sp>
          <p:nvSpPr>
            <p:cNvPr id="1115" name="Google Shape;1115;p46"/>
            <p:cNvSpPr/>
            <p:nvPr/>
          </p:nvSpPr>
          <p:spPr>
            <a:xfrm>
              <a:off x="3925625" y="2628450"/>
              <a:ext cx="279950" cy="84400"/>
            </a:xfrm>
            <a:custGeom>
              <a:avLst/>
              <a:gdLst/>
              <a:ahLst/>
              <a:cxnLst/>
              <a:rect l="l" t="t" r="r" b="b"/>
              <a:pathLst>
                <a:path w="5599" h="1688" extrusionOk="0">
                  <a:moveTo>
                    <a:pt x="1576" y="0"/>
                  </a:moveTo>
                  <a:lnTo>
                    <a:pt x="805" y="224"/>
                  </a:lnTo>
                  <a:lnTo>
                    <a:pt x="0" y="894"/>
                  </a:lnTo>
                  <a:lnTo>
                    <a:pt x="470" y="1431"/>
                  </a:lnTo>
                  <a:lnTo>
                    <a:pt x="1341" y="1151"/>
                  </a:lnTo>
                  <a:lnTo>
                    <a:pt x="2972" y="1330"/>
                  </a:lnTo>
                  <a:lnTo>
                    <a:pt x="4269" y="1688"/>
                  </a:lnTo>
                  <a:lnTo>
                    <a:pt x="5598" y="1263"/>
                  </a:lnTo>
                  <a:lnTo>
                    <a:pt x="5162" y="514"/>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887075" y="2402200"/>
              <a:ext cx="298350" cy="284950"/>
            </a:xfrm>
            <a:custGeom>
              <a:avLst/>
              <a:gdLst/>
              <a:ahLst/>
              <a:cxnLst/>
              <a:rect l="l" t="t" r="r" b="b"/>
              <a:pathLst>
                <a:path w="5967" h="5699" extrusionOk="0">
                  <a:moveTo>
                    <a:pt x="5129" y="0"/>
                  </a:moveTo>
                  <a:lnTo>
                    <a:pt x="1" y="850"/>
                  </a:lnTo>
                  <a:lnTo>
                    <a:pt x="1" y="872"/>
                  </a:lnTo>
                  <a:lnTo>
                    <a:pt x="12" y="905"/>
                  </a:lnTo>
                  <a:lnTo>
                    <a:pt x="34" y="961"/>
                  </a:lnTo>
                  <a:lnTo>
                    <a:pt x="34" y="1017"/>
                  </a:lnTo>
                  <a:lnTo>
                    <a:pt x="56" y="1118"/>
                  </a:lnTo>
                  <a:lnTo>
                    <a:pt x="313" y="2626"/>
                  </a:lnTo>
                  <a:lnTo>
                    <a:pt x="325" y="2727"/>
                  </a:lnTo>
                  <a:lnTo>
                    <a:pt x="336" y="2805"/>
                  </a:lnTo>
                  <a:lnTo>
                    <a:pt x="380" y="3051"/>
                  </a:lnTo>
                  <a:lnTo>
                    <a:pt x="392" y="3140"/>
                  </a:lnTo>
                  <a:lnTo>
                    <a:pt x="403" y="3229"/>
                  </a:lnTo>
                  <a:lnTo>
                    <a:pt x="771" y="5419"/>
                  </a:lnTo>
                  <a:lnTo>
                    <a:pt x="1040" y="5486"/>
                  </a:lnTo>
                  <a:lnTo>
                    <a:pt x="1375" y="5565"/>
                  </a:lnTo>
                  <a:lnTo>
                    <a:pt x="1598" y="5598"/>
                  </a:lnTo>
                  <a:lnTo>
                    <a:pt x="1989" y="5699"/>
                  </a:lnTo>
                  <a:lnTo>
                    <a:pt x="2101" y="5319"/>
                  </a:lnTo>
                  <a:lnTo>
                    <a:pt x="2157" y="5140"/>
                  </a:lnTo>
                  <a:lnTo>
                    <a:pt x="2224" y="4950"/>
                  </a:lnTo>
                  <a:lnTo>
                    <a:pt x="2447" y="4972"/>
                  </a:lnTo>
                  <a:lnTo>
                    <a:pt x="3174" y="5062"/>
                  </a:lnTo>
                  <a:lnTo>
                    <a:pt x="3475" y="5084"/>
                  </a:lnTo>
                  <a:lnTo>
                    <a:pt x="3621" y="5151"/>
                  </a:lnTo>
                  <a:lnTo>
                    <a:pt x="4135" y="5397"/>
                  </a:lnTo>
                  <a:lnTo>
                    <a:pt x="4224" y="5430"/>
                  </a:lnTo>
                  <a:lnTo>
                    <a:pt x="4347" y="5408"/>
                  </a:lnTo>
                  <a:lnTo>
                    <a:pt x="4570" y="5352"/>
                  </a:lnTo>
                  <a:lnTo>
                    <a:pt x="5643" y="5118"/>
                  </a:lnTo>
                  <a:lnTo>
                    <a:pt x="5933" y="5039"/>
                  </a:lnTo>
                  <a:lnTo>
                    <a:pt x="5967" y="5062"/>
                  </a:lnTo>
                  <a:lnTo>
                    <a:pt x="5520" y="2380"/>
                  </a:lnTo>
                  <a:lnTo>
                    <a:pt x="5509" y="2291"/>
                  </a:lnTo>
                  <a:lnTo>
                    <a:pt x="5486" y="2190"/>
                  </a:lnTo>
                  <a:lnTo>
                    <a:pt x="5453" y="1956"/>
                  </a:lnTo>
                  <a:lnTo>
                    <a:pt x="5431" y="1877"/>
                  </a:lnTo>
                  <a:lnTo>
                    <a:pt x="5419" y="1777"/>
                  </a:lnTo>
                  <a:lnTo>
                    <a:pt x="5174" y="269"/>
                  </a:lnTo>
                  <a:lnTo>
                    <a:pt x="5151" y="168"/>
                  </a:lnTo>
                  <a:lnTo>
                    <a:pt x="5140" y="112"/>
                  </a:lnTo>
                  <a:lnTo>
                    <a:pt x="5129" y="56"/>
                  </a:lnTo>
                  <a:lnTo>
                    <a:pt x="5129" y="12"/>
                  </a:lnTo>
                  <a:lnTo>
                    <a:pt x="5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906625" y="2516700"/>
              <a:ext cx="256450" cy="47000"/>
            </a:xfrm>
            <a:custGeom>
              <a:avLst/>
              <a:gdLst/>
              <a:ahLst/>
              <a:cxnLst/>
              <a:rect l="l" t="t" r="r" b="b"/>
              <a:pathLst>
                <a:path w="5129" h="940" extrusionOk="0">
                  <a:moveTo>
                    <a:pt x="5107" y="1"/>
                  </a:moveTo>
                  <a:lnTo>
                    <a:pt x="1" y="850"/>
                  </a:lnTo>
                  <a:lnTo>
                    <a:pt x="12" y="939"/>
                  </a:lnTo>
                  <a:lnTo>
                    <a:pt x="5129" y="90"/>
                  </a:lnTo>
                  <a:lnTo>
                    <a:pt x="510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978125" y="2559750"/>
              <a:ext cx="142500" cy="115650"/>
            </a:xfrm>
            <a:custGeom>
              <a:avLst/>
              <a:gdLst/>
              <a:ahLst/>
              <a:cxnLst/>
              <a:rect l="l" t="t" r="r" b="b"/>
              <a:pathLst>
                <a:path w="2850" h="2313" extrusionOk="0">
                  <a:moveTo>
                    <a:pt x="1445" y="0"/>
                  </a:moveTo>
                  <a:cubicBezTo>
                    <a:pt x="1367" y="0"/>
                    <a:pt x="1287" y="8"/>
                    <a:pt x="1207" y="23"/>
                  </a:cubicBezTo>
                  <a:cubicBezTo>
                    <a:pt x="895" y="78"/>
                    <a:pt x="615" y="224"/>
                    <a:pt x="403" y="469"/>
                  </a:cubicBezTo>
                  <a:cubicBezTo>
                    <a:pt x="135" y="771"/>
                    <a:pt x="1" y="1196"/>
                    <a:pt x="68" y="1620"/>
                  </a:cubicBezTo>
                  <a:cubicBezTo>
                    <a:pt x="90" y="1821"/>
                    <a:pt x="180" y="2000"/>
                    <a:pt x="280" y="2168"/>
                  </a:cubicBezTo>
                  <a:lnTo>
                    <a:pt x="336" y="2000"/>
                  </a:lnTo>
                  <a:lnTo>
                    <a:pt x="392" y="1810"/>
                  </a:lnTo>
                  <a:lnTo>
                    <a:pt x="615" y="1833"/>
                  </a:lnTo>
                  <a:lnTo>
                    <a:pt x="1341" y="1922"/>
                  </a:lnTo>
                  <a:lnTo>
                    <a:pt x="1643" y="1967"/>
                  </a:lnTo>
                  <a:lnTo>
                    <a:pt x="1788" y="2034"/>
                  </a:lnTo>
                  <a:lnTo>
                    <a:pt x="2302" y="2268"/>
                  </a:lnTo>
                  <a:lnTo>
                    <a:pt x="2381" y="2313"/>
                  </a:lnTo>
                  <a:lnTo>
                    <a:pt x="2515" y="2279"/>
                  </a:lnTo>
                  <a:cubicBezTo>
                    <a:pt x="2582" y="2190"/>
                    <a:pt x="2649" y="2090"/>
                    <a:pt x="2693" y="1989"/>
                  </a:cubicBezTo>
                  <a:cubicBezTo>
                    <a:pt x="2805" y="1710"/>
                    <a:pt x="2850" y="1442"/>
                    <a:pt x="2805" y="1162"/>
                  </a:cubicBezTo>
                  <a:cubicBezTo>
                    <a:pt x="2760" y="883"/>
                    <a:pt x="2638" y="648"/>
                    <a:pt x="2459" y="458"/>
                  </a:cubicBezTo>
                  <a:cubicBezTo>
                    <a:pt x="2198" y="179"/>
                    <a:pt x="1837"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990425" y="2566150"/>
              <a:ext cx="121850" cy="104800"/>
            </a:xfrm>
            <a:custGeom>
              <a:avLst/>
              <a:gdLst/>
              <a:ahLst/>
              <a:cxnLst/>
              <a:rect l="l" t="t" r="r" b="b"/>
              <a:pathLst>
                <a:path w="2437" h="2096" extrusionOk="0">
                  <a:moveTo>
                    <a:pt x="1172" y="1033"/>
                  </a:moveTo>
                  <a:cubicBezTo>
                    <a:pt x="1287" y="1033"/>
                    <a:pt x="1387" y="1119"/>
                    <a:pt x="1408" y="1235"/>
                  </a:cubicBezTo>
                  <a:cubicBezTo>
                    <a:pt x="1431" y="1358"/>
                    <a:pt x="1341" y="1481"/>
                    <a:pt x="1218" y="1503"/>
                  </a:cubicBezTo>
                  <a:cubicBezTo>
                    <a:pt x="1211" y="1504"/>
                    <a:pt x="1204" y="1504"/>
                    <a:pt x="1198" y="1504"/>
                  </a:cubicBezTo>
                  <a:cubicBezTo>
                    <a:pt x="1082" y="1504"/>
                    <a:pt x="971" y="1418"/>
                    <a:pt x="950" y="1302"/>
                  </a:cubicBezTo>
                  <a:cubicBezTo>
                    <a:pt x="939" y="1179"/>
                    <a:pt x="1017" y="1068"/>
                    <a:pt x="1151" y="1034"/>
                  </a:cubicBezTo>
                  <a:cubicBezTo>
                    <a:pt x="1158" y="1034"/>
                    <a:pt x="1165" y="1033"/>
                    <a:pt x="1172" y="1033"/>
                  </a:cubicBezTo>
                  <a:close/>
                  <a:moveTo>
                    <a:pt x="1157" y="0"/>
                  </a:moveTo>
                  <a:cubicBezTo>
                    <a:pt x="993" y="0"/>
                    <a:pt x="831" y="46"/>
                    <a:pt x="682" y="129"/>
                  </a:cubicBezTo>
                  <a:cubicBezTo>
                    <a:pt x="593" y="185"/>
                    <a:pt x="481" y="252"/>
                    <a:pt x="380" y="330"/>
                  </a:cubicBezTo>
                  <a:cubicBezTo>
                    <a:pt x="559" y="531"/>
                    <a:pt x="738" y="788"/>
                    <a:pt x="939" y="1034"/>
                  </a:cubicBezTo>
                  <a:cubicBezTo>
                    <a:pt x="894" y="1090"/>
                    <a:pt x="850" y="1179"/>
                    <a:pt x="872" y="1258"/>
                  </a:cubicBezTo>
                  <a:cubicBezTo>
                    <a:pt x="682" y="1302"/>
                    <a:pt x="514" y="1336"/>
                    <a:pt x="347" y="1392"/>
                  </a:cubicBezTo>
                  <a:cubicBezTo>
                    <a:pt x="224" y="1414"/>
                    <a:pt x="112" y="1459"/>
                    <a:pt x="1" y="1503"/>
                  </a:cubicBezTo>
                  <a:cubicBezTo>
                    <a:pt x="34" y="1615"/>
                    <a:pt x="56" y="1727"/>
                    <a:pt x="112" y="1839"/>
                  </a:cubicBezTo>
                  <a:lnTo>
                    <a:pt x="112" y="1850"/>
                  </a:lnTo>
                  <a:lnTo>
                    <a:pt x="168" y="1649"/>
                  </a:lnTo>
                  <a:lnTo>
                    <a:pt x="392" y="1682"/>
                  </a:lnTo>
                  <a:lnTo>
                    <a:pt x="1118" y="1760"/>
                  </a:lnTo>
                  <a:cubicBezTo>
                    <a:pt x="1129" y="1705"/>
                    <a:pt x="1163" y="1649"/>
                    <a:pt x="1174" y="1593"/>
                  </a:cubicBezTo>
                  <a:lnTo>
                    <a:pt x="1252" y="1593"/>
                  </a:lnTo>
                  <a:cubicBezTo>
                    <a:pt x="1285" y="1593"/>
                    <a:pt x="1308" y="1582"/>
                    <a:pt x="1341" y="1570"/>
                  </a:cubicBezTo>
                  <a:cubicBezTo>
                    <a:pt x="1431" y="1671"/>
                    <a:pt x="1498" y="1760"/>
                    <a:pt x="1565" y="1861"/>
                  </a:cubicBezTo>
                  <a:lnTo>
                    <a:pt x="2079" y="2096"/>
                  </a:lnTo>
                  <a:cubicBezTo>
                    <a:pt x="2112" y="2084"/>
                    <a:pt x="2123" y="2062"/>
                    <a:pt x="2135" y="2040"/>
                  </a:cubicBezTo>
                  <a:cubicBezTo>
                    <a:pt x="2280" y="1895"/>
                    <a:pt x="2380" y="1705"/>
                    <a:pt x="2403" y="1515"/>
                  </a:cubicBezTo>
                  <a:cubicBezTo>
                    <a:pt x="2403" y="1515"/>
                    <a:pt x="2414" y="1481"/>
                    <a:pt x="2414" y="1459"/>
                  </a:cubicBezTo>
                  <a:cubicBezTo>
                    <a:pt x="2436" y="1336"/>
                    <a:pt x="2436" y="1224"/>
                    <a:pt x="2414" y="1112"/>
                  </a:cubicBezTo>
                  <a:lnTo>
                    <a:pt x="2347" y="1112"/>
                  </a:lnTo>
                  <a:cubicBezTo>
                    <a:pt x="2079" y="1112"/>
                    <a:pt x="1799" y="1135"/>
                    <a:pt x="1509" y="1168"/>
                  </a:cubicBezTo>
                  <a:cubicBezTo>
                    <a:pt x="1487" y="1090"/>
                    <a:pt x="1442" y="1023"/>
                    <a:pt x="1375" y="978"/>
                  </a:cubicBezTo>
                  <a:cubicBezTo>
                    <a:pt x="1498" y="688"/>
                    <a:pt x="1609" y="397"/>
                    <a:pt x="1665" y="118"/>
                  </a:cubicBezTo>
                  <a:cubicBezTo>
                    <a:pt x="1565" y="73"/>
                    <a:pt x="1453" y="51"/>
                    <a:pt x="1330" y="17"/>
                  </a:cubicBezTo>
                  <a:cubicBezTo>
                    <a:pt x="1272" y="6"/>
                    <a:pt x="1215" y="0"/>
                    <a:pt x="1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888775" y="2407800"/>
              <a:ext cx="257000" cy="50300"/>
            </a:xfrm>
            <a:custGeom>
              <a:avLst/>
              <a:gdLst/>
              <a:ahLst/>
              <a:cxnLst/>
              <a:rect l="l" t="t" r="r" b="b"/>
              <a:pathLst>
                <a:path w="5140" h="1006" extrusionOk="0">
                  <a:moveTo>
                    <a:pt x="5106" y="0"/>
                  </a:moveTo>
                  <a:lnTo>
                    <a:pt x="0" y="849"/>
                  </a:lnTo>
                  <a:lnTo>
                    <a:pt x="22" y="1006"/>
                  </a:lnTo>
                  <a:cubicBezTo>
                    <a:pt x="503" y="961"/>
                    <a:pt x="1475" y="816"/>
                    <a:pt x="2592" y="626"/>
                  </a:cubicBezTo>
                  <a:cubicBezTo>
                    <a:pt x="3709" y="447"/>
                    <a:pt x="4670" y="268"/>
                    <a:pt x="5140" y="157"/>
                  </a:cubicBezTo>
                  <a:lnTo>
                    <a:pt x="510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71975" y="2399950"/>
              <a:ext cx="287750" cy="54450"/>
            </a:xfrm>
            <a:custGeom>
              <a:avLst/>
              <a:gdLst/>
              <a:ahLst/>
              <a:cxnLst/>
              <a:rect l="l" t="t" r="r" b="b"/>
              <a:pathLst>
                <a:path w="5755" h="1089" extrusionOk="0">
                  <a:moveTo>
                    <a:pt x="5721" y="1"/>
                  </a:moveTo>
                  <a:lnTo>
                    <a:pt x="1" y="973"/>
                  </a:lnTo>
                  <a:lnTo>
                    <a:pt x="12" y="1084"/>
                  </a:lnTo>
                  <a:cubicBezTo>
                    <a:pt x="13" y="1087"/>
                    <a:pt x="23" y="1089"/>
                    <a:pt x="42" y="1089"/>
                  </a:cubicBezTo>
                  <a:cubicBezTo>
                    <a:pt x="245" y="1089"/>
                    <a:pt x="1443" y="928"/>
                    <a:pt x="2883" y="693"/>
                  </a:cubicBezTo>
                  <a:cubicBezTo>
                    <a:pt x="4470" y="425"/>
                    <a:pt x="5755" y="168"/>
                    <a:pt x="5733" y="112"/>
                  </a:cubicBezTo>
                  <a:lnTo>
                    <a:pt x="5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871975" y="2398900"/>
              <a:ext cx="286650" cy="49100"/>
            </a:xfrm>
            <a:custGeom>
              <a:avLst/>
              <a:gdLst/>
              <a:ahLst/>
              <a:cxnLst/>
              <a:rect l="l" t="t" r="r" b="b"/>
              <a:pathLst>
                <a:path w="5733" h="982" extrusionOk="0">
                  <a:moveTo>
                    <a:pt x="5672" y="0"/>
                  </a:moveTo>
                  <a:cubicBezTo>
                    <a:pt x="5399" y="0"/>
                    <a:pt x="4242" y="167"/>
                    <a:pt x="2861" y="402"/>
                  </a:cubicBezTo>
                  <a:cubicBezTo>
                    <a:pt x="1263" y="681"/>
                    <a:pt x="1" y="938"/>
                    <a:pt x="12" y="971"/>
                  </a:cubicBezTo>
                  <a:cubicBezTo>
                    <a:pt x="13" y="978"/>
                    <a:pt x="34" y="982"/>
                    <a:pt x="73" y="982"/>
                  </a:cubicBezTo>
                  <a:cubicBezTo>
                    <a:pt x="346" y="982"/>
                    <a:pt x="1503" y="815"/>
                    <a:pt x="2883" y="580"/>
                  </a:cubicBezTo>
                  <a:cubicBezTo>
                    <a:pt x="4470" y="323"/>
                    <a:pt x="5733" y="66"/>
                    <a:pt x="5733" y="11"/>
                  </a:cubicBezTo>
                  <a:cubicBezTo>
                    <a:pt x="5731" y="4"/>
                    <a:pt x="5710" y="0"/>
                    <a:pt x="5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890425" y="2494950"/>
              <a:ext cx="284400" cy="65450"/>
            </a:xfrm>
            <a:custGeom>
              <a:avLst/>
              <a:gdLst/>
              <a:ahLst/>
              <a:cxnLst/>
              <a:rect l="l" t="t" r="r" b="b"/>
              <a:pathLst>
                <a:path w="5688" h="1309" extrusionOk="0">
                  <a:moveTo>
                    <a:pt x="5453" y="0"/>
                  </a:moveTo>
                  <a:lnTo>
                    <a:pt x="168" y="883"/>
                  </a:lnTo>
                  <a:cubicBezTo>
                    <a:pt x="68" y="894"/>
                    <a:pt x="1" y="1006"/>
                    <a:pt x="23" y="1117"/>
                  </a:cubicBezTo>
                  <a:cubicBezTo>
                    <a:pt x="33" y="1223"/>
                    <a:pt x="133" y="1308"/>
                    <a:pt x="229" y="1308"/>
                  </a:cubicBezTo>
                  <a:cubicBezTo>
                    <a:pt x="235" y="1308"/>
                    <a:pt x="241" y="1308"/>
                    <a:pt x="246" y="1307"/>
                  </a:cubicBezTo>
                  <a:lnTo>
                    <a:pt x="5520" y="425"/>
                  </a:lnTo>
                  <a:cubicBezTo>
                    <a:pt x="5621" y="402"/>
                    <a:pt x="5688" y="302"/>
                    <a:pt x="5676" y="190"/>
                  </a:cubicBezTo>
                  <a:cubicBezTo>
                    <a:pt x="5665" y="112"/>
                    <a:pt x="5632" y="78"/>
                    <a:pt x="5587" y="45"/>
                  </a:cubicBezTo>
                  <a:cubicBezTo>
                    <a:pt x="5554" y="22"/>
                    <a:pt x="5487" y="0"/>
                    <a:pt x="5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902725" y="2491000"/>
              <a:ext cx="255900" cy="47550"/>
            </a:xfrm>
            <a:custGeom>
              <a:avLst/>
              <a:gdLst/>
              <a:ahLst/>
              <a:cxnLst/>
              <a:rect l="l" t="t" r="r" b="b"/>
              <a:pathLst>
                <a:path w="5118" h="951" extrusionOk="0">
                  <a:moveTo>
                    <a:pt x="5106" y="1"/>
                  </a:moveTo>
                  <a:lnTo>
                    <a:pt x="0" y="861"/>
                  </a:lnTo>
                  <a:lnTo>
                    <a:pt x="12" y="951"/>
                  </a:lnTo>
                  <a:lnTo>
                    <a:pt x="5118"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929525" y="2452450"/>
              <a:ext cx="79950" cy="234700"/>
            </a:xfrm>
            <a:custGeom>
              <a:avLst/>
              <a:gdLst/>
              <a:ahLst/>
              <a:cxnLst/>
              <a:rect l="l" t="t" r="r" b="b"/>
              <a:pathLst>
                <a:path w="1599" h="4694" extrusionOk="0">
                  <a:moveTo>
                    <a:pt x="928" y="1"/>
                  </a:moveTo>
                  <a:lnTo>
                    <a:pt x="1" y="157"/>
                  </a:lnTo>
                  <a:lnTo>
                    <a:pt x="749" y="4593"/>
                  </a:lnTo>
                  <a:lnTo>
                    <a:pt x="1140" y="4694"/>
                  </a:lnTo>
                  <a:lnTo>
                    <a:pt x="1252" y="4314"/>
                  </a:lnTo>
                  <a:lnTo>
                    <a:pt x="1308" y="4135"/>
                  </a:lnTo>
                  <a:lnTo>
                    <a:pt x="1375" y="3945"/>
                  </a:lnTo>
                  <a:lnTo>
                    <a:pt x="1598" y="3967"/>
                  </a:lnTo>
                  <a:lnTo>
                    <a:pt x="928"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903825" y="2461400"/>
              <a:ext cx="52000" cy="219050"/>
            </a:xfrm>
            <a:custGeom>
              <a:avLst/>
              <a:gdLst/>
              <a:ahLst/>
              <a:cxnLst/>
              <a:rect l="l" t="t" r="r" b="b"/>
              <a:pathLst>
                <a:path w="1040" h="4381" extrusionOk="0">
                  <a:moveTo>
                    <a:pt x="314" y="1"/>
                  </a:moveTo>
                  <a:lnTo>
                    <a:pt x="1" y="57"/>
                  </a:lnTo>
                  <a:lnTo>
                    <a:pt x="705" y="4302"/>
                  </a:lnTo>
                  <a:lnTo>
                    <a:pt x="1040" y="4381"/>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76475" y="2426800"/>
              <a:ext cx="92750" cy="243050"/>
            </a:xfrm>
            <a:custGeom>
              <a:avLst/>
              <a:gdLst/>
              <a:ahLst/>
              <a:cxnLst/>
              <a:rect l="l" t="t" r="r" b="b"/>
              <a:pathLst>
                <a:path w="1855" h="4861" extrusionOk="0">
                  <a:moveTo>
                    <a:pt x="1084" y="0"/>
                  </a:moveTo>
                  <a:lnTo>
                    <a:pt x="0" y="179"/>
                  </a:lnTo>
                  <a:lnTo>
                    <a:pt x="782" y="4860"/>
                  </a:lnTo>
                  <a:lnTo>
                    <a:pt x="1855" y="4626"/>
                  </a:lnTo>
                  <a:lnTo>
                    <a:pt x="108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6"/>
          <p:cNvGrpSpPr/>
          <p:nvPr/>
        </p:nvGrpSpPr>
        <p:grpSpPr>
          <a:xfrm>
            <a:off x="6230471" y="3865523"/>
            <a:ext cx="347256" cy="296923"/>
            <a:chOff x="2082625" y="3516200"/>
            <a:chExt cx="371000" cy="317225"/>
          </a:xfrm>
        </p:grpSpPr>
        <p:sp>
          <p:nvSpPr>
            <p:cNvPr id="1129" name="Google Shape;1129;p46"/>
            <p:cNvSpPr/>
            <p:nvPr/>
          </p:nvSpPr>
          <p:spPr>
            <a:xfrm>
              <a:off x="2113375" y="3757975"/>
              <a:ext cx="340250" cy="75450"/>
            </a:xfrm>
            <a:custGeom>
              <a:avLst/>
              <a:gdLst/>
              <a:ahLst/>
              <a:cxnLst/>
              <a:rect l="l" t="t" r="r" b="b"/>
              <a:pathLst>
                <a:path w="6805" h="1509" extrusionOk="0">
                  <a:moveTo>
                    <a:pt x="5710" y="0"/>
                  </a:moveTo>
                  <a:lnTo>
                    <a:pt x="425" y="224"/>
                  </a:lnTo>
                  <a:lnTo>
                    <a:pt x="0" y="727"/>
                  </a:lnTo>
                  <a:lnTo>
                    <a:pt x="1520" y="1464"/>
                  </a:lnTo>
                  <a:lnTo>
                    <a:pt x="3352" y="1509"/>
                  </a:lnTo>
                  <a:lnTo>
                    <a:pt x="4201" y="984"/>
                  </a:lnTo>
                  <a:lnTo>
                    <a:pt x="6805" y="492"/>
                  </a:lnTo>
                  <a:lnTo>
                    <a:pt x="5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098275" y="3519500"/>
              <a:ext cx="297800" cy="284950"/>
            </a:xfrm>
            <a:custGeom>
              <a:avLst/>
              <a:gdLst/>
              <a:ahLst/>
              <a:cxnLst/>
              <a:rect l="l" t="t" r="r" b="b"/>
              <a:pathLst>
                <a:path w="5956" h="5699" extrusionOk="0">
                  <a:moveTo>
                    <a:pt x="5118" y="0"/>
                  </a:moveTo>
                  <a:lnTo>
                    <a:pt x="1" y="850"/>
                  </a:lnTo>
                  <a:lnTo>
                    <a:pt x="12" y="850"/>
                  </a:lnTo>
                  <a:lnTo>
                    <a:pt x="12" y="894"/>
                  </a:lnTo>
                  <a:lnTo>
                    <a:pt x="23" y="961"/>
                  </a:lnTo>
                  <a:lnTo>
                    <a:pt x="23" y="1017"/>
                  </a:lnTo>
                  <a:lnTo>
                    <a:pt x="56" y="1118"/>
                  </a:lnTo>
                  <a:lnTo>
                    <a:pt x="302" y="2626"/>
                  </a:lnTo>
                  <a:lnTo>
                    <a:pt x="313" y="2715"/>
                  </a:lnTo>
                  <a:lnTo>
                    <a:pt x="336" y="2805"/>
                  </a:lnTo>
                  <a:lnTo>
                    <a:pt x="369" y="3051"/>
                  </a:lnTo>
                  <a:lnTo>
                    <a:pt x="392" y="3140"/>
                  </a:lnTo>
                  <a:lnTo>
                    <a:pt x="403" y="3229"/>
                  </a:lnTo>
                  <a:lnTo>
                    <a:pt x="760" y="5419"/>
                  </a:lnTo>
                  <a:lnTo>
                    <a:pt x="1028" y="5475"/>
                  </a:lnTo>
                  <a:lnTo>
                    <a:pt x="1364" y="5565"/>
                  </a:lnTo>
                  <a:lnTo>
                    <a:pt x="1587" y="5598"/>
                  </a:lnTo>
                  <a:lnTo>
                    <a:pt x="1978" y="5699"/>
                  </a:lnTo>
                  <a:lnTo>
                    <a:pt x="2090" y="5308"/>
                  </a:lnTo>
                  <a:lnTo>
                    <a:pt x="2146" y="5140"/>
                  </a:lnTo>
                  <a:lnTo>
                    <a:pt x="2213" y="4950"/>
                  </a:lnTo>
                  <a:lnTo>
                    <a:pt x="2436" y="4972"/>
                  </a:lnTo>
                  <a:lnTo>
                    <a:pt x="3162" y="5039"/>
                  </a:lnTo>
                  <a:lnTo>
                    <a:pt x="3475" y="5084"/>
                  </a:lnTo>
                  <a:lnTo>
                    <a:pt x="3609" y="5151"/>
                  </a:lnTo>
                  <a:lnTo>
                    <a:pt x="4135" y="5397"/>
                  </a:lnTo>
                  <a:lnTo>
                    <a:pt x="4213" y="5431"/>
                  </a:lnTo>
                  <a:lnTo>
                    <a:pt x="4336" y="5408"/>
                  </a:lnTo>
                  <a:lnTo>
                    <a:pt x="4559" y="5352"/>
                  </a:lnTo>
                  <a:lnTo>
                    <a:pt x="5643" y="5095"/>
                  </a:lnTo>
                  <a:lnTo>
                    <a:pt x="5933" y="5039"/>
                  </a:lnTo>
                  <a:lnTo>
                    <a:pt x="5956" y="5062"/>
                  </a:lnTo>
                  <a:lnTo>
                    <a:pt x="5509" y="2369"/>
                  </a:lnTo>
                  <a:lnTo>
                    <a:pt x="5498" y="2280"/>
                  </a:lnTo>
                  <a:lnTo>
                    <a:pt x="5486" y="2190"/>
                  </a:lnTo>
                  <a:lnTo>
                    <a:pt x="5442" y="1956"/>
                  </a:lnTo>
                  <a:lnTo>
                    <a:pt x="5431" y="1855"/>
                  </a:lnTo>
                  <a:lnTo>
                    <a:pt x="5419" y="1777"/>
                  </a:lnTo>
                  <a:lnTo>
                    <a:pt x="5162" y="269"/>
                  </a:lnTo>
                  <a:lnTo>
                    <a:pt x="5151" y="168"/>
                  </a:lnTo>
                  <a:lnTo>
                    <a:pt x="5140" y="112"/>
                  </a:lnTo>
                  <a:lnTo>
                    <a:pt x="5118" y="45"/>
                  </a:lnTo>
                  <a:lnTo>
                    <a:pt x="5118" y="12"/>
                  </a:lnTo>
                  <a:lnTo>
                    <a:pt x="5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188775" y="3677050"/>
              <a:ext cx="142500" cy="115700"/>
            </a:xfrm>
            <a:custGeom>
              <a:avLst/>
              <a:gdLst/>
              <a:ahLst/>
              <a:cxnLst/>
              <a:rect l="l" t="t" r="r" b="b"/>
              <a:pathLst>
                <a:path w="2850" h="2314" extrusionOk="0">
                  <a:moveTo>
                    <a:pt x="1452" y="1"/>
                  </a:moveTo>
                  <a:cubicBezTo>
                    <a:pt x="1375" y="1"/>
                    <a:pt x="1297" y="8"/>
                    <a:pt x="1218" y="23"/>
                  </a:cubicBezTo>
                  <a:cubicBezTo>
                    <a:pt x="894" y="78"/>
                    <a:pt x="615" y="235"/>
                    <a:pt x="403" y="469"/>
                  </a:cubicBezTo>
                  <a:cubicBezTo>
                    <a:pt x="146" y="771"/>
                    <a:pt x="1" y="1196"/>
                    <a:pt x="68" y="1631"/>
                  </a:cubicBezTo>
                  <a:cubicBezTo>
                    <a:pt x="101" y="1821"/>
                    <a:pt x="179" y="2000"/>
                    <a:pt x="280" y="2168"/>
                  </a:cubicBezTo>
                  <a:lnTo>
                    <a:pt x="336" y="2000"/>
                  </a:lnTo>
                  <a:lnTo>
                    <a:pt x="392" y="1810"/>
                  </a:lnTo>
                  <a:lnTo>
                    <a:pt x="615" y="1833"/>
                  </a:lnTo>
                  <a:lnTo>
                    <a:pt x="1341" y="1922"/>
                  </a:lnTo>
                  <a:lnTo>
                    <a:pt x="1654" y="1967"/>
                  </a:lnTo>
                  <a:lnTo>
                    <a:pt x="1788" y="2034"/>
                  </a:lnTo>
                  <a:lnTo>
                    <a:pt x="2302" y="2268"/>
                  </a:lnTo>
                  <a:lnTo>
                    <a:pt x="2392" y="2313"/>
                  </a:lnTo>
                  <a:lnTo>
                    <a:pt x="2514" y="2280"/>
                  </a:lnTo>
                  <a:cubicBezTo>
                    <a:pt x="2582" y="2179"/>
                    <a:pt x="2637" y="2090"/>
                    <a:pt x="2693" y="1989"/>
                  </a:cubicBezTo>
                  <a:cubicBezTo>
                    <a:pt x="2805" y="1710"/>
                    <a:pt x="2850" y="1442"/>
                    <a:pt x="2805" y="1162"/>
                  </a:cubicBezTo>
                  <a:cubicBezTo>
                    <a:pt x="2771" y="883"/>
                    <a:pt x="2637" y="648"/>
                    <a:pt x="2459" y="458"/>
                  </a:cubicBezTo>
                  <a:cubicBezTo>
                    <a:pt x="2207" y="179"/>
                    <a:pt x="1839" y="1"/>
                    <a:pt x="1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099375" y="3525100"/>
              <a:ext cx="257050" cy="50300"/>
            </a:xfrm>
            <a:custGeom>
              <a:avLst/>
              <a:gdLst/>
              <a:ahLst/>
              <a:cxnLst/>
              <a:rect l="l" t="t" r="r" b="b"/>
              <a:pathLst>
                <a:path w="5141" h="1006" extrusionOk="0">
                  <a:moveTo>
                    <a:pt x="5118" y="0"/>
                  </a:moveTo>
                  <a:lnTo>
                    <a:pt x="1" y="849"/>
                  </a:lnTo>
                  <a:lnTo>
                    <a:pt x="34" y="1006"/>
                  </a:lnTo>
                  <a:cubicBezTo>
                    <a:pt x="504" y="961"/>
                    <a:pt x="1487" y="816"/>
                    <a:pt x="2604" y="626"/>
                  </a:cubicBezTo>
                  <a:cubicBezTo>
                    <a:pt x="3721" y="447"/>
                    <a:pt x="4682" y="268"/>
                    <a:pt x="5140" y="157"/>
                  </a:cubicBez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17275" y="3633450"/>
              <a:ext cx="256450" cy="47550"/>
            </a:xfrm>
            <a:custGeom>
              <a:avLst/>
              <a:gdLst/>
              <a:ahLst/>
              <a:cxnLst/>
              <a:rect l="l" t="t" r="r" b="b"/>
              <a:pathLst>
                <a:path w="5129" h="951" extrusionOk="0">
                  <a:moveTo>
                    <a:pt x="5118" y="1"/>
                  </a:moveTo>
                  <a:lnTo>
                    <a:pt x="0" y="861"/>
                  </a:lnTo>
                  <a:lnTo>
                    <a:pt x="23" y="950"/>
                  </a:lnTo>
                  <a:lnTo>
                    <a:pt x="5129" y="101"/>
                  </a:lnTo>
                  <a:lnTo>
                    <a:pt x="5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113375" y="3607750"/>
              <a:ext cx="256450" cy="47550"/>
            </a:xfrm>
            <a:custGeom>
              <a:avLst/>
              <a:gdLst/>
              <a:ahLst/>
              <a:cxnLst/>
              <a:rect l="l" t="t" r="r" b="b"/>
              <a:pathLst>
                <a:path w="5129" h="951" extrusionOk="0">
                  <a:moveTo>
                    <a:pt x="5106" y="1"/>
                  </a:moveTo>
                  <a:lnTo>
                    <a:pt x="0" y="850"/>
                  </a:lnTo>
                  <a:lnTo>
                    <a:pt x="11" y="950"/>
                  </a:lnTo>
                  <a:lnTo>
                    <a:pt x="5129"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082625" y="3517250"/>
              <a:ext cx="287750" cy="54450"/>
            </a:xfrm>
            <a:custGeom>
              <a:avLst/>
              <a:gdLst/>
              <a:ahLst/>
              <a:cxnLst/>
              <a:rect l="l" t="t" r="r" b="b"/>
              <a:pathLst>
                <a:path w="5755" h="1089" extrusionOk="0">
                  <a:moveTo>
                    <a:pt x="5732" y="1"/>
                  </a:moveTo>
                  <a:lnTo>
                    <a:pt x="1" y="973"/>
                  </a:lnTo>
                  <a:lnTo>
                    <a:pt x="12" y="1085"/>
                  </a:lnTo>
                  <a:cubicBezTo>
                    <a:pt x="14" y="1087"/>
                    <a:pt x="25" y="1089"/>
                    <a:pt x="45" y="1089"/>
                  </a:cubicBezTo>
                  <a:cubicBezTo>
                    <a:pt x="256" y="1089"/>
                    <a:pt x="1454" y="929"/>
                    <a:pt x="2894" y="693"/>
                  </a:cubicBezTo>
                  <a:cubicBezTo>
                    <a:pt x="4470" y="425"/>
                    <a:pt x="5755" y="168"/>
                    <a:pt x="5744" y="112"/>
                  </a:cubicBezTo>
                  <a:lnTo>
                    <a:pt x="5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082625" y="3516200"/>
              <a:ext cx="287200" cy="49100"/>
            </a:xfrm>
            <a:custGeom>
              <a:avLst/>
              <a:gdLst/>
              <a:ahLst/>
              <a:cxnLst/>
              <a:rect l="l" t="t" r="r" b="b"/>
              <a:pathLst>
                <a:path w="5744" h="982" extrusionOk="0">
                  <a:moveTo>
                    <a:pt x="5683" y="0"/>
                  </a:moveTo>
                  <a:cubicBezTo>
                    <a:pt x="5410" y="0"/>
                    <a:pt x="4251" y="167"/>
                    <a:pt x="2861" y="402"/>
                  </a:cubicBezTo>
                  <a:cubicBezTo>
                    <a:pt x="1274" y="670"/>
                    <a:pt x="1" y="938"/>
                    <a:pt x="12" y="971"/>
                  </a:cubicBezTo>
                  <a:cubicBezTo>
                    <a:pt x="15" y="978"/>
                    <a:pt x="37" y="982"/>
                    <a:pt x="76" y="982"/>
                  </a:cubicBezTo>
                  <a:cubicBezTo>
                    <a:pt x="357" y="982"/>
                    <a:pt x="1514" y="815"/>
                    <a:pt x="2894" y="580"/>
                  </a:cubicBezTo>
                  <a:cubicBezTo>
                    <a:pt x="4470" y="323"/>
                    <a:pt x="5744" y="66"/>
                    <a:pt x="5744" y="11"/>
                  </a:cubicBezTo>
                  <a:cubicBezTo>
                    <a:pt x="5742" y="4"/>
                    <a:pt x="5721" y="0"/>
                    <a:pt x="5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101625" y="3611650"/>
              <a:ext cx="284400" cy="65050"/>
            </a:xfrm>
            <a:custGeom>
              <a:avLst/>
              <a:gdLst/>
              <a:ahLst/>
              <a:cxnLst/>
              <a:rect l="l" t="t" r="r" b="b"/>
              <a:pathLst>
                <a:path w="5688" h="1301" extrusionOk="0">
                  <a:moveTo>
                    <a:pt x="5442" y="1"/>
                  </a:moveTo>
                  <a:lnTo>
                    <a:pt x="168" y="884"/>
                  </a:lnTo>
                  <a:cubicBezTo>
                    <a:pt x="68" y="895"/>
                    <a:pt x="1" y="1007"/>
                    <a:pt x="12" y="1118"/>
                  </a:cubicBezTo>
                  <a:cubicBezTo>
                    <a:pt x="22" y="1218"/>
                    <a:pt x="112" y="1301"/>
                    <a:pt x="203" y="1301"/>
                  </a:cubicBezTo>
                  <a:cubicBezTo>
                    <a:pt x="214" y="1301"/>
                    <a:pt x="225" y="1299"/>
                    <a:pt x="235" y="1297"/>
                  </a:cubicBezTo>
                  <a:lnTo>
                    <a:pt x="5520" y="426"/>
                  </a:lnTo>
                  <a:cubicBezTo>
                    <a:pt x="5609" y="403"/>
                    <a:pt x="5688" y="291"/>
                    <a:pt x="5665" y="180"/>
                  </a:cubicBezTo>
                  <a:cubicBezTo>
                    <a:pt x="5654" y="124"/>
                    <a:pt x="5632" y="90"/>
                    <a:pt x="5587" y="46"/>
                  </a:cubicBezTo>
                  <a:cubicBezTo>
                    <a:pt x="5542"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201625" y="3683450"/>
              <a:ext cx="121300" cy="104800"/>
            </a:xfrm>
            <a:custGeom>
              <a:avLst/>
              <a:gdLst/>
              <a:ahLst/>
              <a:cxnLst/>
              <a:rect l="l" t="t" r="r" b="b"/>
              <a:pathLst>
                <a:path w="2426" h="2096" extrusionOk="0">
                  <a:moveTo>
                    <a:pt x="1161" y="1033"/>
                  </a:moveTo>
                  <a:cubicBezTo>
                    <a:pt x="1275" y="1033"/>
                    <a:pt x="1377" y="1119"/>
                    <a:pt x="1408" y="1235"/>
                  </a:cubicBezTo>
                  <a:cubicBezTo>
                    <a:pt x="1419" y="1358"/>
                    <a:pt x="1341" y="1470"/>
                    <a:pt x="1207" y="1503"/>
                  </a:cubicBezTo>
                  <a:cubicBezTo>
                    <a:pt x="1200" y="1504"/>
                    <a:pt x="1193" y="1504"/>
                    <a:pt x="1186" y="1504"/>
                  </a:cubicBezTo>
                  <a:cubicBezTo>
                    <a:pt x="1072" y="1504"/>
                    <a:pt x="971" y="1418"/>
                    <a:pt x="950" y="1302"/>
                  </a:cubicBezTo>
                  <a:cubicBezTo>
                    <a:pt x="928" y="1179"/>
                    <a:pt x="1017" y="1068"/>
                    <a:pt x="1140" y="1034"/>
                  </a:cubicBezTo>
                  <a:cubicBezTo>
                    <a:pt x="1147" y="1034"/>
                    <a:pt x="1154" y="1033"/>
                    <a:pt x="1161" y="1033"/>
                  </a:cubicBezTo>
                  <a:close/>
                  <a:moveTo>
                    <a:pt x="1146" y="0"/>
                  </a:moveTo>
                  <a:cubicBezTo>
                    <a:pt x="982" y="0"/>
                    <a:pt x="823" y="46"/>
                    <a:pt x="682" y="129"/>
                  </a:cubicBezTo>
                  <a:cubicBezTo>
                    <a:pt x="582" y="185"/>
                    <a:pt x="470" y="252"/>
                    <a:pt x="369" y="319"/>
                  </a:cubicBezTo>
                  <a:cubicBezTo>
                    <a:pt x="559" y="531"/>
                    <a:pt x="738" y="788"/>
                    <a:pt x="928" y="1034"/>
                  </a:cubicBezTo>
                  <a:cubicBezTo>
                    <a:pt x="894" y="1090"/>
                    <a:pt x="850" y="1179"/>
                    <a:pt x="861" y="1258"/>
                  </a:cubicBezTo>
                  <a:cubicBezTo>
                    <a:pt x="682" y="1302"/>
                    <a:pt x="514" y="1325"/>
                    <a:pt x="347" y="1381"/>
                  </a:cubicBezTo>
                  <a:cubicBezTo>
                    <a:pt x="224" y="1414"/>
                    <a:pt x="112" y="1459"/>
                    <a:pt x="1" y="1492"/>
                  </a:cubicBezTo>
                  <a:cubicBezTo>
                    <a:pt x="23" y="1604"/>
                    <a:pt x="56" y="1716"/>
                    <a:pt x="112" y="1828"/>
                  </a:cubicBezTo>
                  <a:lnTo>
                    <a:pt x="112" y="1850"/>
                  </a:lnTo>
                  <a:lnTo>
                    <a:pt x="168" y="1649"/>
                  </a:lnTo>
                  <a:lnTo>
                    <a:pt x="392" y="1682"/>
                  </a:lnTo>
                  <a:lnTo>
                    <a:pt x="1118" y="1760"/>
                  </a:lnTo>
                  <a:cubicBezTo>
                    <a:pt x="1129" y="1705"/>
                    <a:pt x="1151" y="1649"/>
                    <a:pt x="1174" y="1593"/>
                  </a:cubicBezTo>
                  <a:lnTo>
                    <a:pt x="1252" y="1593"/>
                  </a:lnTo>
                  <a:cubicBezTo>
                    <a:pt x="1285" y="1593"/>
                    <a:pt x="1308" y="1582"/>
                    <a:pt x="1341" y="1571"/>
                  </a:cubicBezTo>
                  <a:cubicBezTo>
                    <a:pt x="1419" y="1660"/>
                    <a:pt x="1487" y="1760"/>
                    <a:pt x="1565" y="1861"/>
                  </a:cubicBezTo>
                  <a:lnTo>
                    <a:pt x="2079" y="2096"/>
                  </a:lnTo>
                  <a:cubicBezTo>
                    <a:pt x="2101" y="2084"/>
                    <a:pt x="2123" y="2062"/>
                    <a:pt x="2135" y="2040"/>
                  </a:cubicBezTo>
                  <a:cubicBezTo>
                    <a:pt x="2269" y="1883"/>
                    <a:pt x="2369" y="1705"/>
                    <a:pt x="2403" y="1515"/>
                  </a:cubicBezTo>
                  <a:cubicBezTo>
                    <a:pt x="2403" y="1481"/>
                    <a:pt x="2403" y="1470"/>
                    <a:pt x="2414" y="1448"/>
                  </a:cubicBezTo>
                  <a:cubicBezTo>
                    <a:pt x="2425" y="1325"/>
                    <a:pt x="2425" y="1224"/>
                    <a:pt x="2414" y="1112"/>
                  </a:cubicBezTo>
                  <a:lnTo>
                    <a:pt x="2347" y="1112"/>
                  </a:lnTo>
                  <a:cubicBezTo>
                    <a:pt x="2079" y="1112"/>
                    <a:pt x="1799" y="1135"/>
                    <a:pt x="1509" y="1168"/>
                  </a:cubicBezTo>
                  <a:cubicBezTo>
                    <a:pt x="1475" y="1090"/>
                    <a:pt x="1431" y="1023"/>
                    <a:pt x="1364" y="978"/>
                  </a:cubicBezTo>
                  <a:cubicBezTo>
                    <a:pt x="1487" y="688"/>
                    <a:pt x="1598" y="397"/>
                    <a:pt x="1654" y="118"/>
                  </a:cubicBezTo>
                  <a:cubicBezTo>
                    <a:pt x="1565" y="73"/>
                    <a:pt x="1453" y="51"/>
                    <a:pt x="1319" y="17"/>
                  </a:cubicBezTo>
                  <a:cubicBezTo>
                    <a:pt x="1261" y="6"/>
                    <a:pt x="1203" y="0"/>
                    <a:pt x="1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15025" y="3578700"/>
              <a:ext cx="51450" cy="219050"/>
            </a:xfrm>
            <a:custGeom>
              <a:avLst/>
              <a:gdLst/>
              <a:ahLst/>
              <a:cxnLst/>
              <a:rect l="l" t="t" r="r" b="b"/>
              <a:pathLst>
                <a:path w="1029" h="4381" extrusionOk="0">
                  <a:moveTo>
                    <a:pt x="302" y="1"/>
                  </a:moveTo>
                  <a:lnTo>
                    <a:pt x="1" y="57"/>
                  </a:lnTo>
                  <a:lnTo>
                    <a:pt x="693" y="4291"/>
                  </a:lnTo>
                  <a:lnTo>
                    <a:pt x="1029" y="4381"/>
                  </a:lnTo>
                  <a:lnTo>
                    <a:pt x="3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287075" y="3543500"/>
              <a:ext cx="93950" cy="243650"/>
            </a:xfrm>
            <a:custGeom>
              <a:avLst/>
              <a:gdLst/>
              <a:ahLst/>
              <a:cxnLst/>
              <a:rect l="l" t="t" r="r" b="b"/>
              <a:pathLst>
                <a:path w="1879" h="4873" extrusionOk="0">
                  <a:moveTo>
                    <a:pt x="1096" y="1"/>
                  </a:moveTo>
                  <a:lnTo>
                    <a:pt x="1" y="180"/>
                  </a:lnTo>
                  <a:cubicBezTo>
                    <a:pt x="79" y="615"/>
                    <a:pt x="783" y="4872"/>
                    <a:pt x="783" y="4872"/>
                  </a:cubicBezTo>
                  <a:lnTo>
                    <a:pt x="1878" y="4615"/>
                  </a:lnTo>
                  <a:cubicBezTo>
                    <a:pt x="1867" y="4615"/>
                    <a:pt x="1152" y="280"/>
                    <a:pt x="1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140725" y="3569200"/>
              <a:ext cx="79400" cy="235250"/>
            </a:xfrm>
            <a:custGeom>
              <a:avLst/>
              <a:gdLst/>
              <a:ahLst/>
              <a:cxnLst/>
              <a:rect l="l" t="t" r="r" b="b"/>
              <a:pathLst>
                <a:path w="1588" h="4705" extrusionOk="0">
                  <a:moveTo>
                    <a:pt x="917" y="1"/>
                  </a:moveTo>
                  <a:lnTo>
                    <a:pt x="1" y="157"/>
                  </a:lnTo>
                  <a:lnTo>
                    <a:pt x="738" y="4604"/>
                  </a:lnTo>
                  <a:lnTo>
                    <a:pt x="1129" y="4705"/>
                  </a:lnTo>
                  <a:lnTo>
                    <a:pt x="1241" y="4314"/>
                  </a:lnTo>
                  <a:lnTo>
                    <a:pt x="1297" y="4146"/>
                  </a:lnTo>
                  <a:lnTo>
                    <a:pt x="1364" y="3956"/>
                  </a:lnTo>
                  <a:lnTo>
                    <a:pt x="1587" y="3978"/>
                  </a:lnTo>
                  <a:lnTo>
                    <a:pt x="91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46"/>
          <p:cNvGrpSpPr/>
          <p:nvPr/>
        </p:nvGrpSpPr>
        <p:grpSpPr>
          <a:xfrm>
            <a:off x="3597165" y="4246020"/>
            <a:ext cx="1541220" cy="573240"/>
            <a:chOff x="65925" y="3976450"/>
            <a:chExt cx="1284350" cy="477700"/>
          </a:xfrm>
        </p:grpSpPr>
        <p:sp>
          <p:nvSpPr>
            <p:cNvPr id="1143" name="Google Shape;1143;p46"/>
            <p:cNvSpPr/>
            <p:nvPr/>
          </p:nvSpPr>
          <p:spPr>
            <a:xfrm>
              <a:off x="636275" y="4188750"/>
              <a:ext cx="187200" cy="171550"/>
            </a:xfrm>
            <a:custGeom>
              <a:avLst/>
              <a:gdLst/>
              <a:ahLst/>
              <a:cxnLst/>
              <a:rect l="l" t="t" r="r" b="b"/>
              <a:pathLst>
                <a:path w="3744" h="3431" extrusionOk="0">
                  <a:moveTo>
                    <a:pt x="1375" y="1"/>
                  </a:moveTo>
                  <a:lnTo>
                    <a:pt x="548" y="1710"/>
                  </a:lnTo>
                  <a:lnTo>
                    <a:pt x="1085" y="2246"/>
                  </a:lnTo>
                  <a:lnTo>
                    <a:pt x="1" y="3431"/>
                  </a:lnTo>
                  <a:lnTo>
                    <a:pt x="1" y="3431"/>
                  </a:lnTo>
                  <a:lnTo>
                    <a:pt x="3744" y="2369"/>
                  </a:lnTo>
                  <a:lnTo>
                    <a:pt x="1375" y="1"/>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992125" y="4064200"/>
              <a:ext cx="160400" cy="148350"/>
            </a:xfrm>
            <a:custGeom>
              <a:avLst/>
              <a:gdLst/>
              <a:ahLst/>
              <a:cxnLst/>
              <a:rect l="l" t="t" r="r" b="b"/>
              <a:pathLst>
                <a:path w="3208" h="2967" extrusionOk="0">
                  <a:moveTo>
                    <a:pt x="2314" y="0"/>
                  </a:moveTo>
                  <a:lnTo>
                    <a:pt x="68" y="56"/>
                  </a:lnTo>
                  <a:lnTo>
                    <a:pt x="1" y="1721"/>
                  </a:lnTo>
                  <a:cubicBezTo>
                    <a:pt x="1" y="1721"/>
                    <a:pt x="839" y="2849"/>
                    <a:pt x="1129" y="2961"/>
                  </a:cubicBezTo>
                  <a:cubicBezTo>
                    <a:pt x="1139" y="2965"/>
                    <a:pt x="1150" y="2967"/>
                    <a:pt x="1162" y="2967"/>
                  </a:cubicBezTo>
                  <a:cubicBezTo>
                    <a:pt x="1541" y="2967"/>
                    <a:pt x="3208" y="1184"/>
                    <a:pt x="3208" y="1184"/>
                  </a:cubicBezTo>
                  <a:lnTo>
                    <a:pt x="2314" y="0"/>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36275" y="4031200"/>
              <a:ext cx="723500" cy="320750"/>
            </a:xfrm>
            <a:custGeom>
              <a:avLst/>
              <a:gdLst/>
              <a:ahLst/>
              <a:cxnLst/>
              <a:rect l="l" t="t" r="r" b="b"/>
              <a:pathLst>
                <a:path w="14470" h="6415" extrusionOk="0">
                  <a:moveTo>
                    <a:pt x="1" y="1"/>
                  </a:moveTo>
                  <a:lnTo>
                    <a:pt x="1" y="6414"/>
                  </a:lnTo>
                  <a:lnTo>
                    <a:pt x="14470" y="6414"/>
                  </a:lnTo>
                  <a:lnTo>
                    <a:pt x="14470" y="5465"/>
                  </a:lnTo>
                  <a:lnTo>
                    <a:pt x="738" y="5465"/>
                  </a:lnTo>
                  <a:lnTo>
                    <a:pt x="738" y="3152"/>
                  </a:lnTo>
                  <a:lnTo>
                    <a:pt x="336" y="3152"/>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3175" y="3977050"/>
              <a:ext cx="944700" cy="327400"/>
            </a:xfrm>
            <a:custGeom>
              <a:avLst/>
              <a:gdLst/>
              <a:ahLst/>
              <a:cxnLst/>
              <a:rect l="l" t="t" r="r" b="b"/>
              <a:pathLst>
                <a:path w="18894" h="6548" extrusionOk="0">
                  <a:moveTo>
                    <a:pt x="11955" y="0"/>
                  </a:moveTo>
                  <a:lnTo>
                    <a:pt x="11955" y="581"/>
                  </a:lnTo>
                  <a:lnTo>
                    <a:pt x="0" y="581"/>
                  </a:lnTo>
                  <a:lnTo>
                    <a:pt x="0" y="6548"/>
                  </a:lnTo>
                  <a:lnTo>
                    <a:pt x="18894" y="6548"/>
                  </a:lnTo>
                  <a:lnTo>
                    <a:pt x="18827" y="6101"/>
                  </a:lnTo>
                  <a:lnTo>
                    <a:pt x="18425" y="3687"/>
                  </a:lnTo>
                  <a:lnTo>
                    <a:pt x="18402" y="3587"/>
                  </a:lnTo>
                  <a:lnTo>
                    <a:pt x="18268" y="2816"/>
                  </a:lnTo>
                  <a:lnTo>
                    <a:pt x="18257" y="2793"/>
                  </a:lnTo>
                  <a:lnTo>
                    <a:pt x="17743" y="2179"/>
                  </a:lnTo>
                  <a:lnTo>
                    <a:pt x="16235" y="402"/>
                  </a:lnTo>
                  <a:lnTo>
                    <a:pt x="15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73175" y="4227850"/>
              <a:ext cx="977100" cy="124100"/>
            </a:xfrm>
            <a:custGeom>
              <a:avLst/>
              <a:gdLst/>
              <a:ahLst/>
              <a:cxnLst/>
              <a:rect l="l" t="t" r="r" b="b"/>
              <a:pathLst>
                <a:path w="19542" h="2482" extrusionOk="0">
                  <a:moveTo>
                    <a:pt x="0" y="1"/>
                  </a:moveTo>
                  <a:lnTo>
                    <a:pt x="0" y="1532"/>
                  </a:lnTo>
                  <a:lnTo>
                    <a:pt x="13732" y="1532"/>
                  </a:lnTo>
                  <a:lnTo>
                    <a:pt x="13732" y="2481"/>
                  </a:lnTo>
                  <a:lnTo>
                    <a:pt x="19542" y="2481"/>
                  </a:lnTo>
                  <a:lnTo>
                    <a:pt x="19542" y="2012"/>
                  </a:lnTo>
                  <a:cubicBezTo>
                    <a:pt x="19542" y="1744"/>
                    <a:pt x="19330" y="1532"/>
                    <a:pt x="19061" y="1532"/>
                  </a:cubicBezTo>
                  <a:lnTo>
                    <a:pt x="14291" y="1532"/>
                  </a:lnTo>
                  <a:lnTo>
                    <a:pt x="137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996625" y="3983200"/>
              <a:ext cx="303400" cy="297250"/>
            </a:xfrm>
            <a:custGeom>
              <a:avLst/>
              <a:gdLst/>
              <a:ahLst/>
              <a:cxnLst/>
              <a:rect l="l" t="t" r="r" b="b"/>
              <a:pathLst>
                <a:path w="6068" h="5945" extrusionOk="0">
                  <a:moveTo>
                    <a:pt x="90" y="0"/>
                  </a:moveTo>
                  <a:lnTo>
                    <a:pt x="0" y="380"/>
                  </a:lnTo>
                  <a:lnTo>
                    <a:pt x="6067" y="5944"/>
                  </a:lnTo>
                  <a:lnTo>
                    <a:pt x="5888" y="5408"/>
                  </a:lnTo>
                  <a:lnTo>
                    <a:pt x="280" y="279"/>
                  </a:lnTo>
                  <a:lnTo>
                    <a:pt x="90"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970925" y="3976450"/>
              <a:ext cx="346950" cy="328550"/>
            </a:xfrm>
            <a:custGeom>
              <a:avLst/>
              <a:gdLst/>
              <a:ahLst/>
              <a:cxnLst/>
              <a:rect l="l" t="t" r="r" b="b"/>
              <a:pathLst>
                <a:path w="6939" h="6571" extrusionOk="0">
                  <a:moveTo>
                    <a:pt x="3788" y="414"/>
                  </a:moveTo>
                  <a:lnTo>
                    <a:pt x="5922" y="2984"/>
                  </a:lnTo>
                  <a:lnTo>
                    <a:pt x="6425" y="5710"/>
                  </a:lnTo>
                  <a:lnTo>
                    <a:pt x="727" y="414"/>
                  </a:lnTo>
                  <a:close/>
                  <a:moveTo>
                    <a:pt x="0" y="1"/>
                  </a:moveTo>
                  <a:lnTo>
                    <a:pt x="0" y="582"/>
                  </a:lnTo>
                  <a:lnTo>
                    <a:pt x="324" y="582"/>
                  </a:lnTo>
                  <a:lnTo>
                    <a:pt x="1799" y="5029"/>
                  </a:lnTo>
                  <a:lnTo>
                    <a:pt x="1822" y="5029"/>
                  </a:lnTo>
                  <a:lnTo>
                    <a:pt x="2336" y="6560"/>
                  </a:lnTo>
                  <a:lnTo>
                    <a:pt x="2671" y="6560"/>
                  </a:lnTo>
                  <a:lnTo>
                    <a:pt x="838" y="1074"/>
                  </a:lnTo>
                  <a:lnTo>
                    <a:pt x="6537" y="6370"/>
                  </a:lnTo>
                  <a:lnTo>
                    <a:pt x="6581" y="6571"/>
                  </a:lnTo>
                  <a:lnTo>
                    <a:pt x="6939" y="6571"/>
                  </a:lnTo>
                  <a:lnTo>
                    <a:pt x="6872" y="6113"/>
                  </a:lnTo>
                  <a:lnTo>
                    <a:pt x="6470" y="3699"/>
                  </a:lnTo>
                  <a:lnTo>
                    <a:pt x="6470" y="3688"/>
                  </a:lnTo>
                  <a:lnTo>
                    <a:pt x="6447" y="3588"/>
                  </a:lnTo>
                  <a:lnTo>
                    <a:pt x="6324" y="2805"/>
                  </a:lnTo>
                  <a:lnTo>
                    <a:pt x="6313" y="2783"/>
                  </a:lnTo>
                  <a:lnTo>
                    <a:pt x="6313" y="2772"/>
                  </a:lnTo>
                  <a:lnTo>
                    <a:pt x="5799" y="2146"/>
                  </a:lnTo>
                  <a:lnTo>
                    <a:pt x="4302" y="414"/>
                  </a:lnTo>
                  <a:lnTo>
                    <a:pt x="3967" y="12"/>
                  </a:lnTo>
                  <a:lnTo>
                    <a:pt x="492" y="12"/>
                  </a:lnTo>
                  <a:lnTo>
                    <a:pt x="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65925" y="4301050"/>
              <a:ext cx="28500" cy="51450"/>
            </a:xfrm>
            <a:custGeom>
              <a:avLst/>
              <a:gdLst/>
              <a:ahLst/>
              <a:cxnLst/>
              <a:rect l="l" t="t" r="r" b="b"/>
              <a:pathLst>
                <a:path w="570" h="1029" extrusionOk="0">
                  <a:moveTo>
                    <a:pt x="570" y="0"/>
                  </a:moveTo>
                  <a:lnTo>
                    <a:pt x="123" y="336"/>
                  </a:lnTo>
                  <a:cubicBezTo>
                    <a:pt x="56" y="392"/>
                    <a:pt x="0" y="470"/>
                    <a:pt x="11" y="570"/>
                  </a:cubicBezTo>
                  <a:lnTo>
                    <a:pt x="11" y="1028"/>
                  </a:lnTo>
                  <a:lnTo>
                    <a:pt x="570" y="1028"/>
                  </a:lnTo>
                  <a:lnTo>
                    <a:pt x="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93825" y="4072550"/>
              <a:ext cx="248100" cy="279400"/>
            </a:xfrm>
            <a:custGeom>
              <a:avLst/>
              <a:gdLst/>
              <a:ahLst/>
              <a:cxnLst/>
              <a:rect l="l" t="t" r="r" b="b"/>
              <a:pathLst>
                <a:path w="4962" h="5588" extrusionOk="0">
                  <a:moveTo>
                    <a:pt x="1610" y="1"/>
                  </a:moveTo>
                  <a:cubicBezTo>
                    <a:pt x="1286" y="1"/>
                    <a:pt x="995" y="202"/>
                    <a:pt x="872" y="504"/>
                  </a:cubicBezTo>
                  <a:lnTo>
                    <a:pt x="101" y="2459"/>
                  </a:lnTo>
                  <a:cubicBezTo>
                    <a:pt x="34" y="2626"/>
                    <a:pt x="1" y="2828"/>
                    <a:pt x="1" y="3006"/>
                  </a:cubicBezTo>
                  <a:lnTo>
                    <a:pt x="1" y="5587"/>
                  </a:lnTo>
                  <a:lnTo>
                    <a:pt x="4962" y="5587"/>
                  </a:lnTo>
                  <a:lnTo>
                    <a:pt x="48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120075" y="4091000"/>
              <a:ext cx="195050" cy="173800"/>
            </a:xfrm>
            <a:custGeom>
              <a:avLst/>
              <a:gdLst/>
              <a:ahLst/>
              <a:cxnLst/>
              <a:rect l="l" t="t" r="r" b="b"/>
              <a:pathLst>
                <a:path w="3901" h="3476" extrusionOk="0">
                  <a:moveTo>
                    <a:pt x="1386" y="0"/>
                  </a:moveTo>
                  <a:cubicBezTo>
                    <a:pt x="1107" y="0"/>
                    <a:pt x="872" y="168"/>
                    <a:pt x="761" y="414"/>
                  </a:cubicBezTo>
                  <a:lnTo>
                    <a:pt x="57" y="2157"/>
                  </a:lnTo>
                  <a:cubicBezTo>
                    <a:pt x="23" y="2257"/>
                    <a:pt x="1" y="2358"/>
                    <a:pt x="1" y="2459"/>
                  </a:cubicBezTo>
                  <a:lnTo>
                    <a:pt x="1" y="2972"/>
                  </a:lnTo>
                  <a:cubicBezTo>
                    <a:pt x="1" y="3252"/>
                    <a:pt x="224" y="3475"/>
                    <a:pt x="504" y="3475"/>
                  </a:cubicBezTo>
                  <a:lnTo>
                    <a:pt x="1286" y="3475"/>
                  </a:lnTo>
                  <a:cubicBezTo>
                    <a:pt x="1487" y="3475"/>
                    <a:pt x="1677" y="3386"/>
                    <a:pt x="1822" y="3241"/>
                  </a:cubicBezTo>
                  <a:lnTo>
                    <a:pt x="2347" y="2682"/>
                  </a:lnTo>
                  <a:cubicBezTo>
                    <a:pt x="2571" y="2436"/>
                    <a:pt x="2883" y="2302"/>
                    <a:pt x="3208" y="2302"/>
                  </a:cubicBezTo>
                  <a:lnTo>
                    <a:pt x="3219" y="2302"/>
                  </a:lnTo>
                  <a:cubicBezTo>
                    <a:pt x="3599" y="2302"/>
                    <a:pt x="3889" y="1989"/>
                    <a:pt x="3889" y="1632"/>
                  </a:cubicBezTo>
                  <a:lnTo>
                    <a:pt x="3889" y="570"/>
                  </a:lnTo>
                  <a:cubicBezTo>
                    <a:pt x="3900" y="257"/>
                    <a:pt x="3654"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80425" y="4228450"/>
              <a:ext cx="34700" cy="11200"/>
            </a:xfrm>
            <a:custGeom>
              <a:avLst/>
              <a:gdLst/>
              <a:ahLst/>
              <a:cxnLst/>
              <a:rect l="l" t="t" r="r" b="b"/>
              <a:pathLst>
                <a:path w="694" h="224" extrusionOk="0">
                  <a:moveTo>
                    <a:pt x="1" y="0"/>
                  </a:moveTo>
                  <a:lnTo>
                    <a:pt x="1" y="223"/>
                  </a:lnTo>
                  <a:lnTo>
                    <a:pt x="693" y="223"/>
                  </a:lnTo>
                  <a:lnTo>
                    <a:pt x="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65925" y="4326750"/>
              <a:ext cx="1284350" cy="77700"/>
            </a:xfrm>
            <a:custGeom>
              <a:avLst/>
              <a:gdLst/>
              <a:ahLst/>
              <a:cxnLst/>
              <a:rect l="l" t="t" r="r" b="b"/>
              <a:pathLst>
                <a:path w="25687" h="1554" extrusionOk="0">
                  <a:moveTo>
                    <a:pt x="45" y="0"/>
                  </a:moveTo>
                  <a:cubicBezTo>
                    <a:pt x="11" y="0"/>
                    <a:pt x="0" y="12"/>
                    <a:pt x="0" y="45"/>
                  </a:cubicBezTo>
                  <a:lnTo>
                    <a:pt x="0" y="883"/>
                  </a:lnTo>
                  <a:cubicBezTo>
                    <a:pt x="0" y="1006"/>
                    <a:pt x="112" y="1118"/>
                    <a:pt x="235" y="1118"/>
                  </a:cubicBezTo>
                  <a:lnTo>
                    <a:pt x="14369" y="1118"/>
                  </a:lnTo>
                  <a:lnTo>
                    <a:pt x="14369" y="1554"/>
                  </a:lnTo>
                  <a:lnTo>
                    <a:pt x="15318" y="1554"/>
                  </a:lnTo>
                  <a:lnTo>
                    <a:pt x="15318" y="1118"/>
                  </a:lnTo>
                  <a:lnTo>
                    <a:pt x="25195" y="1118"/>
                  </a:lnTo>
                  <a:cubicBezTo>
                    <a:pt x="25463" y="1118"/>
                    <a:pt x="25687" y="894"/>
                    <a:pt x="25687" y="626"/>
                  </a:cubicBezTo>
                  <a:lnTo>
                    <a:pt x="25687" y="179"/>
                  </a:lnTo>
                  <a:lnTo>
                    <a:pt x="894" y="179"/>
                  </a:lnTo>
                  <a:cubicBezTo>
                    <a:pt x="872" y="179"/>
                    <a:pt x="838" y="157"/>
                    <a:pt x="838" y="123"/>
                  </a:cubicBezTo>
                  <a:lnTo>
                    <a:pt x="838" y="56"/>
                  </a:lnTo>
                  <a:cubicBezTo>
                    <a:pt x="838" y="34"/>
                    <a:pt x="816"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32375" y="4342950"/>
              <a:ext cx="61500" cy="61500"/>
            </a:xfrm>
            <a:custGeom>
              <a:avLst/>
              <a:gdLst/>
              <a:ahLst/>
              <a:cxnLst/>
              <a:rect l="l" t="t" r="r" b="b"/>
              <a:pathLst>
                <a:path w="1230" h="1230" extrusionOk="0">
                  <a:moveTo>
                    <a:pt x="615" y="0"/>
                  </a:moveTo>
                  <a:cubicBezTo>
                    <a:pt x="280" y="0"/>
                    <a:pt x="1" y="280"/>
                    <a:pt x="1" y="615"/>
                  </a:cubicBezTo>
                  <a:cubicBezTo>
                    <a:pt x="1" y="950"/>
                    <a:pt x="280" y="1230"/>
                    <a:pt x="615" y="1230"/>
                  </a:cubicBezTo>
                  <a:cubicBezTo>
                    <a:pt x="950" y="1230"/>
                    <a:pt x="1230" y="950"/>
                    <a:pt x="1230" y="615"/>
                  </a:cubicBezTo>
                  <a:cubicBezTo>
                    <a:pt x="1230" y="280"/>
                    <a:pt x="973"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594375" y="4342950"/>
              <a:ext cx="110100" cy="61500"/>
            </a:xfrm>
            <a:custGeom>
              <a:avLst/>
              <a:gdLst/>
              <a:ahLst/>
              <a:cxnLst/>
              <a:rect l="l" t="t" r="r" b="b"/>
              <a:pathLst>
                <a:path w="2202" h="1230" extrusionOk="0">
                  <a:moveTo>
                    <a:pt x="101" y="0"/>
                  </a:moveTo>
                  <a:lnTo>
                    <a:pt x="1" y="1230"/>
                  </a:lnTo>
                  <a:lnTo>
                    <a:pt x="2202" y="1230"/>
                  </a:ln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554175" y="4342950"/>
              <a:ext cx="45300" cy="61500"/>
            </a:xfrm>
            <a:custGeom>
              <a:avLst/>
              <a:gdLst/>
              <a:ahLst/>
              <a:cxnLst/>
              <a:rect l="l" t="t" r="r" b="b"/>
              <a:pathLst>
                <a:path w="906" h="1230" extrusionOk="0">
                  <a:moveTo>
                    <a:pt x="0" y="0"/>
                  </a:moveTo>
                  <a:lnTo>
                    <a:pt x="0" y="1230"/>
                  </a:lnTo>
                  <a:lnTo>
                    <a:pt x="905" y="1230"/>
                  </a:lnTo>
                  <a:lnTo>
                    <a:pt x="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626225" y="4342950"/>
              <a:ext cx="45300" cy="61500"/>
            </a:xfrm>
            <a:custGeom>
              <a:avLst/>
              <a:gdLst/>
              <a:ahLst/>
              <a:cxnLst/>
              <a:rect l="l" t="t" r="r" b="b"/>
              <a:pathLst>
                <a:path w="906" h="1230" extrusionOk="0">
                  <a:moveTo>
                    <a:pt x="1" y="0"/>
                  </a:moveTo>
                  <a:lnTo>
                    <a:pt x="1" y="1230"/>
                  </a:lnTo>
                  <a:lnTo>
                    <a:pt x="906" y="1230"/>
                  </a:lnTo>
                  <a:lnTo>
                    <a:pt x="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697725" y="4342950"/>
              <a:ext cx="45850" cy="61500"/>
            </a:xfrm>
            <a:custGeom>
              <a:avLst/>
              <a:gdLst/>
              <a:ahLst/>
              <a:cxnLst/>
              <a:rect l="l" t="t" r="r" b="b"/>
              <a:pathLst>
                <a:path w="917" h="1230" extrusionOk="0">
                  <a:moveTo>
                    <a:pt x="1" y="0"/>
                  </a:moveTo>
                  <a:lnTo>
                    <a:pt x="1" y="1230"/>
                  </a:lnTo>
                  <a:lnTo>
                    <a:pt x="917" y="123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1675" y="4315550"/>
              <a:ext cx="138000" cy="138600"/>
            </a:xfrm>
            <a:custGeom>
              <a:avLst/>
              <a:gdLst/>
              <a:ahLst/>
              <a:cxnLst/>
              <a:rect l="l" t="t" r="r" b="b"/>
              <a:pathLst>
                <a:path w="2760" h="2772" extrusionOk="0">
                  <a:moveTo>
                    <a:pt x="1374" y="1"/>
                  </a:moveTo>
                  <a:cubicBezTo>
                    <a:pt x="615" y="1"/>
                    <a:pt x="0" y="616"/>
                    <a:pt x="0" y="1386"/>
                  </a:cubicBezTo>
                  <a:cubicBezTo>
                    <a:pt x="0" y="2157"/>
                    <a:pt x="615" y="2772"/>
                    <a:pt x="1374" y="2772"/>
                  </a:cubicBezTo>
                  <a:cubicBezTo>
                    <a:pt x="2145" y="2772"/>
                    <a:pt x="2760" y="2157"/>
                    <a:pt x="2760" y="1386"/>
                  </a:cubicBezTo>
                  <a:cubicBezTo>
                    <a:pt x="2760" y="616"/>
                    <a:pt x="2145" y="1"/>
                    <a:pt x="1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24025" y="4337900"/>
              <a:ext cx="93300" cy="93900"/>
            </a:xfrm>
            <a:custGeom>
              <a:avLst/>
              <a:gdLst/>
              <a:ahLst/>
              <a:cxnLst/>
              <a:rect l="l" t="t" r="r" b="b"/>
              <a:pathLst>
                <a:path w="1866" h="1878" extrusionOk="0">
                  <a:moveTo>
                    <a:pt x="927" y="1"/>
                  </a:moveTo>
                  <a:cubicBezTo>
                    <a:pt x="413" y="1"/>
                    <a:pt x="0" y="425"/>
                    <a:pt x="0" y="939"/>
                  </a:cubicBezTo>
                  <a:cubicBezTo>
                    <a:pt x="0" y="1453"/>
                    <a:pt x="413" y="1878"/>
                    <a:pt x="927" y="1878"/>
                  </a:cubicBezTo>
                  <a:cubicBezTo>
                    <a:pt x="1453" y="1878"/>
                    <a:pt x="1866" y="1453"/>
                    <a:pt x="1866" y="939"/>
                  </a:cubicBezTo>
                  <a:cubicBezTo>
                    <a:pt x="1866" y="425"/>
                    <a:pt x="1453"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43575" y="4357450"/>
              <a:ext cx="54200" cy="54800"/>
            </a:xfrm>
            <a:custGeom>
              <a:avLst/>
              <a:gdLst/>
              <a:ahLst/>
              <a:cxnLst/>
              <a:rect l="l" t="t" r="r" b="b"/>
              <a:pathLst>
                <a:path w="1084" h="1096" extrusionOk="0">
                  <a:moveTo>
                    <a:pt x="536" y="1"/>
                  </a:moveTo>
                  <a:cubicBezTo>
                    <a:pt x="246" y="1"/>
                    <a:pt x="0" y="236"/>
                    <a:pt x="0" y="548"/>
                  </a:cubicBezTo>
                  <a:cubicBezTo>
                    <a:pt x="0" y="839"/>
                    <a:pt x="246" y="1096"/>
                    <a:pt x="536" y="1096"/>
                  </a:cubicBezTo>
                  <a:cubicBezTo>
                    <a:pt x="838" y="1096"/>
                    <a:pt x="1084" y="850"/>
                    <a:pt x="1084" y="548"/>
                  </a:cubicBezTo>
                  <a:cubicBezTo>
                    <a:pt x="1084" y="236"/>
                    <a:pt x="838"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53625" y="4368650"/>
              <a:ext cx="32450" cy="32450"/>
            </a:xfrm>
            <a:custGeom>
              <a:avLst/>
              <a:gdLst/>
              <a:ahLst/>
              <a:cxnLst/>
              <a:rect l="l" t="t" r="r" b="b"/>
              <a:pathLst>
                <a:path w="649" h="649" extrusionOk="0">
                  <a:moveTo>
                    <a:pt x="324" y="0"/>
                  </a:moveTo>
                  <a:cubicBezTo>
                    <a:pt x="145" y="0"/>
                    <a:pt x="0" y="157"/>
                    <a:pt x="0" y="324"/>
                  </a:cubicBezTo>
                  <a:cubicBezTo>
                    <a:pt x="0" y="503"/>
                    <a:pt x="145"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901625" y="4315550"/>
              <a:ext cx="138600" cy="138600"/>
            </a:xfrm>
            <a:custGeom>
              <a:avLst/>
              <a:gdLst/>
              <a:ahLst/>
              <a:cxnLst/>
              <a:rect l="l" t="t" r="r" b="b"/>
              <a:pathLst>
                <a:path w="2772" h="2772" extrusionOk="0">
                  <a:moveTo>
                    <a:pt x="1386" y="1"/>
                  </a:moveTo>
                  <a:cubicBezTo>
                    <a:pt x="615" y="1"/>
                    <a:pt x="1" y="616"/>
                    <a:pt x="1" y="1386"/>
                  </a:cubicBezTo>
                  <a:cubicBezTo>
                    <a:pt x="1" y="2157"/>
                    <a:pt x="615" y="2772"/>
                    <a:pt x="1386" y="2772"/>
                  </a:cubicBezTo>
                  <a:cubicBezTo>
                    <a:pt x="2157" y="2772"/>
                    <a:pt x="2772" y="2157"/>
                    <a:pt x="2772" y="1386"/>
                  </a:cubicBezTo>
                  <a:cubicBezTo>
                    <a:pt x="2772" y="616"/>
                    <a:pt x="2157" y="1"/>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923975" y="4337900"/>
              <a:ext cx="93900" cy="93900"/>
            </a:xfrm>
            <a:custGeom>
              <a:avLst/>
              <a:gdLst/>
              <a:ahLst/>
              <a:cxnLst/>
              <a:rect l="l" t="t" r="r" b="b"/>
              <a:pathLst>
                <a:path w="1878" h="1878" extrusionOk="0">
                  <a:moveTo>
                    <a:pt x="939" y="1"/>
                  </a:moveTo>
                  <a:cubicBezTo>
                    <a:pt x="425" y="1"/>
                    <a:pt x="1" y="425"/>
                    <a:pt x="1" y="939"/>
                  </a:cubicBezTo>
                  <a:cubicBezTo>
                    <a:pt x="1" y="1453"/>
                    <a:pt x="425" y="1878"/>
                    <a:pt x="939" y="1878"/>
                  </a:cubicBezTo>
                  <a:cubicBezTo>
                    <a:pt x="1453" y="1878"/>
                    <a:pt x="1878" y="1453"/>
                    <a:pt x="1878" y="939"/>
                  </a:cubicBezTo>
                  <a:cubicBezTo>
                    <a:pt x="1878" y="425"/>
                    <a:pt x="1453" y="1"/>
                    <a:pt x="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944125" y="4357450"/>
              <a:ext cx="54800" cy="54800"/>
            </a:xfrm>
            <a:custGeom>
              <a:avLst/>
              <a:gdLst/>
              <a:ahLst/>
              <a:cxnLst/>
              <a:rect l="l" t="t" r="r" b="b"/>
              <a:pathLst>
                <a:path w="1096" h="1096" extrusionOk="0">
                  <a:moveTo>
                    <a:pt x="548" y="1"/>
                  </a:moveTo>
                  <a:cubicBezTo>
                    <a:pt x="257" y="1"/>
                    <a:pt x="0" y="236"/>
                    <a:pt x="0" y="548"/>
                  </a:cubicBezTo>
                  <a:cubicBezTo>
                    <a:pt x="0" y="839"/>
                    <a:pt x="246" y="1096"/>
                    <a:pt x="548" y="1096"/>
                  </a:cubicBezTo>
                  <a:cubicBezTo>
                    <a:pt x="838" y="1096"/>
                    <a:pt x="1095" y="850"/>
                    <a:pt x="1095" y="548"/>
                  </a:cubicBezTo>
                  <a:cubicBezTo>
                    <a:pt x="1095" y="236"/>
                    <a:pt x="849"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954725" y="4368650"/>
              <a:ext cx="32450" cy="32450"/>
            </a:xfrm>
            <a:custGeom>
              <a:avLst/>
              <a:gdLst/>
              <a:ahLst/>
              <a:cxnLst/>
              <a:rect l="l" t="t" r="r" b="b"/>
              <a:pathLst>
                <a:path w="649" h="649" extrusionOk="0">
                  <a:moveTo>
                    <a:pt x="324" y="0"/>
                  </a:moveTo>
                  <a:cubicBezTo>
                    <a:pt x="146" y="0"/>
                    <a:pt x="0" y="157"/>
                    <a:pt x="0" y="324"/>
                  </a:cubicBezTo>
                  <a:cubicBezTo>
                    <a:pt x="0" y="503"/>
                    <a:pt x="146"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160325" y="4081500"/>
              <a:ext cx="168750" cy="1750"/>
            </a:xfrm>
            <a:custGeom>
              <a:avLst/>
              <a:gdLst/>
              <a:ahLst/>
              <a:cxnLst/>
              <a:rect l="l" t="t" r="r" b="b"/>
              <a:pathLst>
                <a:path w="3375" h="35" extrusionOk="0">
                  <a:moveTo>
                    <a:pt x="0" y="0"/>
                  </a:moveTo>
                  <a:lnTo>
                    <a:pt x="0" y="34"/>
                  </a:lnTo>
                  <a:lnTo>
                    <a:pt x="3375" y="34"/>
                  </a:lnTo>
                  <a:lnTo>
                    <a:pt x="3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327925" y="4083200"/>
              <a:ext cx="1150" cy="181600"/>
            </a:xfrm>
            <a:custGeom>
              <a:avLst/>
              <a:gdLst/>
              <a:ahLst/>
              <a:cxnLst/>
              <a:rect l="l" t="t" r="r" b="b"/>
              <a:pathLst>
                <a:path w="23" h="3632" extrusionOk="0">
                  <a:moveTo>
                    <a:pt x="0" y="0"/>
                  </a:moveTo>
                  <a:lnTo>
                    <a:pt x="0" y="3631"/>
                  </a:lnTo>
                  <a:lnTo>
                    <a:pt x="23" y="3631"/>
                  </a:lnTo>
                  <a:lnTo>
                    <a:pt x="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07225" y="4313350"/>
              <a:ext cx="95050" cy="2250"/>
            </a:xfrm>
            <a:custGeom>
              <a:avLst/>
              <a:gdLst/>
              <a:ahLst/>
              <a:cxnLst/>
              <a:rect l="l" t="t" r="r" b="b"/>
              <a:pathLst>
                <a:path w="1901" h="45" extrusionOk="0">
                  <a:moveTo>
                    <a:pt x="1" y="0"/>
                  </a:moveTo>
                  <a:lnTo>
                    <a:pt x="1" y="45"/>
                  </a:lnTo>
                  <a:lnTo>
                    <a:pt x="1900" y="45"/>
                  </a:lnTo>
                  <a:lnTo>
                    <a:pt x="1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07225" y="4208850"/>
              <a:ext cx="2300" cy="106750"/>
            </a:xfrm>
            <a:custGeom>
              <a:avLst/>
              <a:gdLst/>
              <a:ahLst/>
              <a:cxnLst/>
              <a:rect l="l" t="t" r="r" b="b"/>
              <a:pathLst>
                <a:path w="46" h="2135" extrusionOk="0">
                  <a:moveTo>
                    <a:pt x="1" y="1"/>
                  </a:moveTo>
                  <a:lnTo>
                    <a:pt x="1" y="2135"/>
                  </a:lnTo>
                  <a:lnTo>
                    <a:pt x="46" y="2135"/>
                  </a:lnTo>
                  <a:lnTo>
                    <a:pt x="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02225" y="4254100"/>
              <a:ext cx="126850" cy="61500"/>
            </a:xfrm>
            <a:custGeom>
              <a:avLst/>
              <a:gdLst/>
              <a:ahLst/>
              <a:cxnLst/>
              <a:rect l="l" t="t" r="r" b="b"/>
              <a:pathLst>
                <a:path w="2537" h="1230" extrusionOk="0">
                  <a:moveTo>
                    <a:pt x="1721" y="1"/>
                  </a:moveTo>
                  <a:cubicBezTo>
                    <a:pt x="939" y="1"/>
                    <a:pt x="246" y="493"/>
                    <a:pt x="0" y="1230"/>
                  </a:cubicBezTo>
                  <a:lnTo>
                    <a:pt x="45" y="1230"/>
                  </a:lnTo>
                  <a:cubicBezTo>
                    <a:pt x="291" y="515"/>
                    <a:pt x="961" y="46"/>
                    <a:pt x="1721" y="46"/>
                  </a:cubicBezTo>
                  <a:cubicBezTo>
                    <a:pt x="2000" y="46"/>
                    <a:pt x="2257" y="102"/>
                    <a:pt x="2503" y="224"/>
                  </a:cubicBezTo>
                  <a:lnTo>
                    <a:pt x="2537" y="213"/>
                  </a:lnTo>
                  <a:lnTo>
                    <a:pt x="2525" y="180"/>
                  </a:lnTo>
                  <a:cubicBezTo>
                    <a:pt x="2280" y="57"/>
                    <a:pt x="2011"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07225" y="4081500"/>
              <a:ext cx="54250" cy="127400"/>
            </a:xfrm>
            <a:custGeom>
              <a:avLst/>
              <a:gdLst/>
              <a:ahLst/>
              <a:cxnLst/>
              <a:rect l="l" t="t" r="r" b="b"/>
              <a:pathLst>
                <a:path w="1085" h="2548" extrusionOk="0">
                  <a:moveTo>
                    <a:pt x="1051" y="0"/>
                  </a:moveTo>
                  <a:lnTo>
                    <a:pt x="1" y="2548"/>
                  </a:lnTo>
                  <a:lnTo>
                    <a:pt x="57" y="2548"/>
                  </a:lnTo>
                  <a:lnTo>
                    <a:pt x="10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697175" y="4049650"/>
              <a:ext cx="22950" cy="41950"/>
            </a:xfrm>
            <a:custGeom>
              <a:avLst/>
              <a:gdLst/>
              <a:ahLst/>
              <a:cxnLst/>
              <a:rect l="l" t="t" r="r" b="b"/>
              <a:pathLst>
                <a:path w="459" h="839" extrusionOk="0">
                  <a:moveTo>
                    <a:pt x="1" y="1"/>
                  </a:moveTo>
                  <a:lnTo>
                    <a:pt x="1" y="839"/>
                  </a:lnTo>
                  <a:lnTo>
                    <a:pt x="459" y="41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43525" y="4121700"/>
              <a:ext cx="40850" cy="23000"/>
            </a:xfrm>
            <a:custGeom>
              <a:avLst/>
              <a:gdLst/>
              <a:ahLst/>
              <a:cxnLst/>
              <a:rect l="l" t="t" r="r" b="b"/>
              <a:pathLst>
                <a:path w="817" h="460" extrusionOk="0">
                  <a:moveTo>
                    <a:pt x="1" y="1"/>
                  </a:moveTo>
                  <a:lnTo>
                    <a:pt x="414" y="459"/>
                  </a:lnTo>
                  <a:lnTo>
                    <a:pt x="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697175" y="4161400"/>
              <a:ext cx="22950" cy="41950"/>
            </a:xfrm>
            <a:custGeom>
              <a:avLst/>
              <a:gdLst/>
              <a:ahLst/>
              <a:cxnLst/>
              <a:rect l="l" t="t" r="r" b="b"/>
              <a:pathLst>
                <a:path w="459" h="839" extrusionOk="0">
                  <a:moveTo>
                    <a:pt x="459" y="0"/>
                  </a:moveTo>
                  <a:lnTo>
                    <a:pt x="1" y="414"/>
                  </a:lnTo>
                  <a:lnTo>
                    <a:pt x="459" y="838"/>
                  </a:lnTo>
                  <a:lnTo>
                    <a:pt x="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718425" y="4064200"/>
              <a:ext cx="53100" cy="53100"/>
            </a:xfrm>
            <a:custGeom>
              <a:avLst/>
              <a:gdLst/>
              <a:ahLst/>
              <a:cxnLst/>
              <a:rect l="l" t="t" r="r" b="b"/>
              <a:pathLst>
                <a:path w="1062" h="1062" extrusionOk="0">
                  <a:moveTo>
                    <a:pt x="0" y="0"/>
                  </a:moveTo>
                  <a:lnTo>
                    <a:pt x="134" y="123"/>
                  </a:lnTo>
                  <a:lnTo>
                    <a:pt x="0" y="246"/>
                  </a:lnTo>
                  <a:cubicBezTo>
                    <a:pt x="402" y="335"/>
                    <a:pt x="726" y="659"/>
                    <a:pt x="793" y="1062"/>
                  </a:cubicBezTo>
                  <a:lnTo>
                    <a:pt x="1062" y="1062"/>
                  </a:lnTo>
                  <a:cubicBezTo>
                    <a:pt x="972" y="514"/>
                    <a:pt x="536" y="9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647475" y="4142400"/>
              <a:ext cx="52000" cy="46950"/>
            </a:xfrm>
            <a:custGeom>
              <a:avLst/>
              <a:gdLst/>
              <a:ahLst/>
              <a:cxnLst/>
              <a:rect l="l" t="t" r="r" b="b"/>
              <a:pathLst>
                <a:path w="1040" h="939" extrusionOk="0">
                  <a:moveTo>
                    <a:pt x="0" y="0"/>
                  </a:moveTo>
                  <a:cubicBezTo>
                    <a:pt x="134" y="492"/>
                    <a:pt x="536" y="850"/>
                    <a:pt x="1039" y="939"/>
                  </a:cubicBezTo>
                  <a:lnTo>
                    <a:pt x="894" y="816"/>
                  </a:lnTo>
                  <a:lnTo>
                    <a:pt x="1039" y="671"/>
                  </a:lnTo>
                  <a:cubicBezTo>
                    <a:pt x="671" y="604"/>
                    <a:pt x="380" y="336"/>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645775" y="4065850"/>
              <a:ext cx="47550" cy="52000"/>
            </a:xfrm>
            <a:custGeom>
              <a:avLst/>
              <a:gdLst/>
              <a:ahLst/>
              <a:cxnLst/>
              <a:rect l="l" t="t" r="r" b="b"/>
              <a:pathLst>
                <a:path w="951" h="1040" extrusionOk="0">
                  <a:moveTo>
                    <a:pt x="950" y="1"/>
                  </a:moveTo>
                  <a:cubicBezTo>
                    <a:pt x="459" y="124"/>
                    <a:pt x="79" y="526"/>
                    <a:pt x="1" y="1029"/>
                  </a:cubicBezTo>
                  <a:lnTo>
                    <a:pt x="124" y="894"/>
                  </a:lnTo>
                  <a:lnTo>
                    <a:pt x="258" y="1040"/>
                  </a:lnTo>
                  <a:cubicBezTo>
                    <a:pt x="336" y="660"/>
                    <a:pt x="593" y="369"/>
                    <a:pt x="950" y="258"/>
                  </a:cubicBezTo>
                  <a:lnTo>
                    <a:pt x="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723975" y="4140700"/>
              <a:ext cx="45300" cy="46450"/>
            </a:xfrm>
            <a:custGeom>
              <a:avLst/>
              <a:gdLst/>
              <a:ahLst/>
              <a:cxnLst/>
              <a:rect l="l" t="t" r="r" b="b"/>
              <a:pathLst>
                <a:path w="906" h="929" extrusionOk="0">
                  <a:moveTo>
                    <a:pt x="649" y="1"/>
                  </a:moveTo>
                  <a:cubicBezTo>
                    <a:pt x="560" y="314"/>
                    <a:pt x="303" y="559"/>
                    <a:pt x="1" y="660"/>
                  </a:cubicBezTo>
                  <a:lnTo>
                    <a:pt x="1" y="928"/>
                  </a:lnTo>
                  <a:cubicBezTo>
                    <a:pt x="425" y="828"/>
                    <a:pt x="783" y="492"/>
                    <a:pt x="906" y="68"/>
                  </a:cubicBezTo>
                  <a:lnTo>
                    <a:pt x="906" y="68"/>
                  </a:lnTo>
                  <a:lnTo>
                    <a:pt x="805" y="180"/>
                  </a:lnTo>
                  <a:lnTo>
                    <a:pt x="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631825" y="4115000"/>
              <a:ext cx="41950" cy="23550"/>
            </a:xfrm>
            <a:custGeom>
              <a:avLst/>
              <a:gdLst/>
              <a:ahLst/>
              <a:cxnLst/>
              <a:rect l="l" t="t" r="r" b="b"/>
              <a:pathLst>
                <a:path w="839" h="471" extrusionOk="0">
                  <a:moveTo>
                    <a:pt x="414" y="1"/>
                  </a:moveTo>
                  <a:lnTo>
                    <a:pt x="0" y="470"/>
                  </a:lnTo>
                  <a:lnTo>
                    <a:pt x="838" y="470"/>
                  </a:lnTo>
                  <a:lnTo>
                    <a:pt x="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6"/>
          <p:cNvSpPr/>
          <p:nvPr/>
        </p:nvSpPr>
        <p:spPr>
          <a:xfrm>
            <a:off x="14105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46"/>
          <p:cNvGrpSpPr/>
          <p:nvPr/>
        </p:nvGrpSpPr>
        <p:grpSpPr>
          <a:xfrm>
            <a:off x="2016063" y="4508887"/>
            <a:ext cx="213408" cy="316663"/>
            <a:chOff x="8873575" y="4119500"/>
            <a:chExt cx="228000" cy="337450"/>
          </a:xfrm>
        </p:grpSpPr>
        <p:sp>
          <p:nvSpPr>
            <p:cNvPr id="1188" name="Google Shape;1188;p46"/>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6"/>
          <p:cNvGrpSpPr/>
          <p:nvPr/>
        </p:nvGrpSpPr>
        <p:grpSpPr>
          <a:xfrm>
            <a:off x="1701801" y="4622105"/>
            <a:ext cx="316415" cy="213955"/>
            <a:chOff x="8537825" y="4240150"/>
            <a:chExt cx="338050" cy="228000"/>
          </a:xfrm>
        </p:grpSpPr>
        <p:sp>
          <p:nvSpPr>
            <p:cNvPr id="1206" name="Google Shape;1206;p46"/>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6"/>
          <p:cNvSpPr/>
          <p:nvPr/>
        </p:nvSpPr>
        <p:spPr>
          <a:xfrm>
            <a:off x="7271454" y="844805"/>
            <a:ext cx="1384443" cy="729602"/>
          </a:xfrm>
          <a:custGeom>
            <a:avLst/>
            <a:gdLst/>
            <a:ahLst/>
            <a:cxnLst/>
            <a:rect l="l" t="t" r="r" b="b"/>
            <a:pathLst>
              <a:path w="23051" h="12158" extrusionOk="0">
                <a:moveTo>
                  <a:pt x="10481" y="1"/>
                </a:moveTo>
                <a:cubicBezTo>
                  <a:pt x="8090" y="1"/>
                  <a:pt x="6023" y="1386"/>
                  <a:pt x="5028" y="3409"/>
                </a:cubicBezTo>
                <a:cubicBezTo>
                  <a:pt x="4827" y="3375"/>
                  <a:pt x="4615" y="3353"/>
                  <a:pt x="4403" y="3353"/>
                </a:cubicBezTo>
                <a:cubicBezTo>
                  <a:pt x="1978" y="3353"/>
                  <a:pt x="0" y="5319"/>
                  <a:pt x="0" y="7755"/>
                </a:cubicBezTo>
                <a:cubicBezTo>
                  <a:pt x="0" y="10180"/>
                  <a:pt x="1978" y="12157"/>
                  <a:pt x="4403" y="12157"/>
                </a:cubicBezTo>
                <a:lnTo>
                  <a:pt x="17397" y="12157"/>
                </a:lnTo>
                <a:cubicBezTo>
                  <a:pt x="20525" y="12157"/>
                  <a:pt x="23050" y="9621"/>
                  <a:pt x="23050" y="6492"/>
                </a:cubicBezTo>
                <a:cubicBezTo>
                  <a:pt x="23050" y="3364"/>
                  <a:pt x="20525" y="839"/>
                  <a:pt x="17397" y="839"/>
                </a:cubicBezTo>
                <a:cubicBezTo>
                  <a:pt x="16358" y="839"/>
                  <a:pt x="15408" y="1118"/>
                  <a:pt x="14570" y="1599"/>
                </a:cubicBezTo>
                <a:cubicBezTo>
                  <a:pt x="13497" y="604"/>
                  <a:pt x="12056" y="1"/>
                  <a:pt x="10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88102" y="539992"/>
            <a:ext cx="1384443" cy="729542"/>
          </a:xfrm>
          <a:custGeom>
            <a:avLst/>
            <a:gdLst/>
            <a:ahLst/>
            <a:cxnLst/>
            <a:rect l="l" t="t" r="r" b="b"/>
            <a:pathLst>
              <a:path w="23051" h="12157" extrusionOk="0">
                <a:moveTo>
                  <a:pt x="12570" y="0"/>
                </a:moveTo>
                <a:cubicBezTo>
                  <a:pt x="10994" y="0"/>
                  <a:pt x="9553" y="603"/>
                  <a:pt x="8480" y="1598"/>
                </a:cubicBezTo>
                <a:cubicBezTo>
                  <a:pt x="7643" y="1117"/>
                  <a:pt x="6693" y="838"/>
                  <a:pt x="5665" y="838"/>
                </a:cubicBezTo>
                <a:cubicBezTo>
                  <a:pt x="2548" y="838"/>
                  <a:pt x="0" y="3374"/>
                  <a:pt x="0" y="6503"/>
                </a:cubicBezTo>
                <a:cubicBezTo>
                  <a:pt x="0" y="9631"/>
                  <a:pt x="2536" y="12156"/>
                  <a:pt x="5665" y="12156"/>
                </a:cubicBezTo>
                <a:lnTo>
                  <a:pt x="18648" y="12156"/>
                </a:lnTo>
                <a:cubicBezTo>
                  <a:pt x="21084" y="12156"/>
                  <a:pt x="23050" y="10190"/>
                  <a:pt x="23050" y="7754"/>
                </a:cubicBezTo>
                <a:cubicBezTo>
                  <a:pt x="23050" y="5330"/>
                  <a:pt x="21084" y="3352"/>
                  <a:pt x="18648" y="3352"/>
                </a:cubicBezTo>
                <a:cubicBezTo>
                  <a:pt x="18436" y="3352"/>
                  <a:pt x="18235" y="3385"/>
                  <a:pt x="18022" y="3408"/>
                </a:cubicBezTo>
                <a:cubicBezTo>
                  <a:pt x="17028" y="1386"/>
                  <a:pt x="14961" y="0"/>
                  <a:pt x="1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4061139" y="92686"/>
            <a:ext cx="1299879" cy="611562"/>
          </a:xfrm>
          <a:custGeom>
            <a:avLst/>
            <a:gdLst/>
            <a:ahLst/>
            <a:cxnLst/>
            <a:rect l="l" t="t" r="r" b="b"/>
            <a:pathLst>
              <a:path w="21643" h="10191" extrusionOk="0">
                <a:moveTo>
                  <a:pt x="12704" y="1"/>
                </a:moveTo>
                <a:cubicBezTo>
                  <a:pt x="11352" y="1"/>
                  <a:pt x="10179" y="738"/>
                  <a:pt x="9554" y="1844"/>
                </a:cubicBezTo>
                <a:cubicBezTo>
                  <a:pt x="9062" y="1643"/>
                  <a:pt x="8514" y="1532"/>
                  <a:pt x="7956" y="1532"/>
                </a:cubicBezTo>
                <a:cubicBezTo>
                  <a:pt x="7028" y="1532"/>
                  <a:pt x="6157" y="1844"/>
                  <a:pt x="5442" y="2336"/>
                </a:cubicBezTo>
                <a:cubicBezTo>
                  <a:pt x="5017" y="2191"/>
                  <a:pt x="4537" y="2090"/>
                  <a:pt x="4045" y="2090"/>
                </a:cubicBezTo>
                <a:cubicBezTo>
                  <a:pt x="1811" y="2090"/>
                  <a:pt x="1" y="3911"/>
                  <a:pt x="1" y="6146"/>
                </a:cubicBezTo>
                <a:cubicBezTo>
                  <a:pt x="1" y="8381"/>
                  <a:pt x="1811" y="10191"/>
                  <a:pt x="4045" y="10191"/>
                </a:cubicBezTo>
                <a:lnTo>
                  <a:pt x="17453" y="10191"/>
                </a:lnTo>
                <a:cubicBezTo>
                  <a:pt x="19777" y="10191"/>
                  <a:pt x="21643" y="8325"/>
                  <a:pt x="21643" y="6001"/>
                </a:cubicBezTo>
                <a:cubicBezTo>
                  <a:pt x="21643" y="3688"/>
                  <a:pt x="19777" y="1811"/>
                  <a:pt x="17453" y="1811"/>
                </a:cubicBezTo>
                <a:cubicBezTo>
                  <a:pt x="16939" y="1811"/>
                  <a:pt x="16447" y="1911"/>
                  <a:pt x="15989" y="2079"/>
                </a:cubicBezTo>
                <a:cubicBezTo>
                  <a:pt x="15408" y="850"/>
                  <a:pt x="14157" y="1"/>
                  <a:pt x="1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txBox="1">
            <a:spLocks noGrp="1"/>
          </p:cNvSpPr>
          <p:nvPr>
            <p:ph type="title"/>
          </p:nvPr>
        </p:nvSpPr>
        <p:spPr>
          <a:xfrm>
            <a:off x="720000" y="1455900"/>
            <a:ext cx="4641000" cy="815700"/>
          </a:xfrm>
          <a:prstGeom prst="rect">
            <a:avLst/>
          </a:prstGeom>
        </p:spPr>
        <p:txBody>
          <a:bodyPr spcFirstLastPara="1" wrap="square" lIns="90000" tIns="91425" rIns="90000" bIns="91425" anchor="t" anchorCtr="0">
            <a:noAutofit/>
          </a:bodyPr>
          <a:lstStyle/>
          <a:p>
            <a:r>
              <a:rPr lang="en-US" sz="4400" dirty="0" smtClean="0"/>
              <a:t/>
            </a:r>
            <a:br>
              <a:rPr lang="en-US" sz="4400" dirty="0" smtClean="0"/>
            </a:br>
            <a:endParaRPr/>
          </a:p>
        </p:txBody>
      </p:sp>
      <p:sp>
        <p:nvSpPr>
          <p:cNvPr id="1037" name="Google Shape;1037;p46"/>
          <p:cNvSpPr txBox="1">
            <a:spLocks noGrp="1"/>
          </p:cNvSpPr>
          <p:nvPr>
            <p:ph type="subTitle" idx="1"/>
          </p:nvPr>
        </p:nvSpPr>
        <p:spPr>
          <a:xfrm>
            <a:off x="0" y="428610"/>
            <a:ext cx="5857884" cy="3571900"/>
          </a:xfrm>
          <a:prstGeom prst="rect">
            <a:avLst/>
          </a:prstGeom>
        </p:spPr>
        <p:txBody>
          <a:bodyPr spcFirstLastPara="1" wrap="square" lIns="90000" tIns="91425" rIns="90000" bIns="91425" anchor="t" anchorCtr="0">
            <a:noAutofit/>
          </a:bodyPr>
          <a:lstStyle/>
          <a:p>
            <a:r>
              <a:rPr lang="en-US" b="1" dirty="0" smtClean="0"/>
              <a:t>Access Air Quality Data:</a:t>
            </a:r>
            <a:endParaRPr lang="en-US" dirty="0" smtClean="0"/>
          </a:p>
          <a:p>
            <a:pPr lvl="1"/>
            <a:r>
              <a:rPr lang="en-US" dirty="0" smtClean="0"/>
              <a:t>Obtain access to air quality data from official sources like the Tamil Nadu Pollution Control Board (TNPCB), Central Pollution Control Board (CPCB), or other relevant government agencies. These organizations typically monitor air quality across various locations in the </a:t>
            </a:r>
            <a:r>
              <a:rPr lang="en-US" dirty="0" smtClean="0"/>
              <a:t>state</a:t>
            </a:r>
          </a:p>
          <a:p>
            <a:pPr lvl="1"/>
            <a:endParaRPr lang="en-US" dirty="0" smtClean="0"/>
          </a:p>
          <a:p>
            <a:pPr lvl="1"/>
            <a:r>
              <a:rPr lang="en-US" b="1" dirty="0" smtClean="0"/>
              <a:t>Select </a:t>
            </a:r>
            <a:r>
              <a:rPr lang="en-US" b="1" dirty="0" smtClean="0"/>
              <a:t>Pollutants of Interest</a:t>
            </a:r>
            <a:r>
              <a:rPr lang="en-US" b="1" dirty="0" smtClean="0"/>
              <a:t>: </a:t>
            </a:r>
            <a:endParaRPr lang="en-US" dirty="0" smtClean="0"/>
          </a:p>
          <a:p>
            <a:pPr lvl="1"/>
            <a:r>
              <a:rPr lang="en-US" dirty="0" smtClean="0"/>
              <a:t>Identify specific pollutants of interest, such as particulate matter (PM2.5 and PM10), nitrogen dioxide (NO2), sulfur dioxide (SO2), carbon monoxide (CO), ozone (O3), and volatile organic compounds (VOCs). Different pollutants have different sources and health impacts.</a:t>
            </a:r>
          </a:p>
          <a:p>
            <a:pPr marL="0" lvl="0" indent="0"/>
            <a:endParaRPr lang="en-US" sz="2000" b="1" dirty="0" smtClean="0"/>
          </a:p>
        </p:txBody>
      </p:sp>
      <p:grpSp>
        <p:nvGrpSpPr>
          <p:cNvPr id="2" name="Google Shape;1038;p46"/>
          <p:cNvGrpSpPr/>
          <p:nvPr/>
        </p:nvGrpSpPr>
        <p:grpSpPr>
          <a:xfrm>
            <a:off x="4555125" y="2598553"/>
            <a:ext cx="5629010" cy="2220707"/>
            <a:chOff x="292725" y="2162600"/>
            <a:chExt cx="6013900" cy="2372550"/>
          </a:xfrm>
        </p:grpSpPr>
        <p:sp>
          <p:nvSpPr>
            <p:cNvPr id="1039" name="Google Shape;1039;p46"/>
            <p:cNvSpPr/>
            <p:nvPr/>
          </p:nvSpPr>
          <p:spPr>
            <a:xfrm>
              <a:off x="292725" y="2162600"/>
              <a:ext cx="6013900" cy="2372550"/>
            </a:xfrm>
            <a:custGeom>
              <a:avLst/>
              <a:gdLst/>
              <a:ahLst/>
              <a:cxnLst/>
              <a:rect l="l" t="t" r="r" b="b"/>
              <a:pathLst>
                <a:path w="120278" h="47451" extrusionOk="0">
                  <a:moveTo>
                    <a:pt x="68240" y="1"/>
                  </a:moveTo>
                  <a:cubicBezTo>
                    <a:pt x="65033" y="1"/>
                    <a:pt x="61841" y="1338"/>
                    <a:pt x="59575" y="3966"/>
                  </a:cubicBezTo>
                  <a:lnTo>
                    <a:pt x="50949" y="13954"/>
                  </a:lnTo>
                  <a:lnTo>
                    <a:pt x="36536" y="10725"/>
                  </a:lnTo>
                  <a:cubicBezTo>
                    <a:pt x="35622" y="10521"/>
                    <a:pt x="34701" y="10422"/>
                    <a:pt x="33789" y="10422"/>
                  </a:cubicBezTo>
                  <a:cubicBezTo>
                    <a:pt x="29908" y="10422"/>
                    <a:pt x="26181" y="12220"/>
                    <a:pt x="23765" y="15396"/>
                  </a:cubicBezTo>
                  <a:lnTo>
                    <a:pt x="0" y="46613"/>
                  </a:lnTo>
                  <a:lnTo>
                    <a:pt x="120278" y="47451"/>
                  </a:lnTo>
                  <a:lnTo>
                    <a:pt x="108602" y="22792"/>
                  </a:lnTo>
                  <a:cubicBezTo>
                    <a:pt x="107173" y="19776"/>
                    <a:pt x="104136" y="17908"/>
                    <a:pt x="100871" y="17908"/>
                  </a:cubicBezTo>
                  <a:cubicBezTo>
                    <a:pt x="100434" y="17908"/>
                    <a:pt x="99993" y="17942"/>
                    <a:pt x="99552" y="18010"/>
                  </a:cubicBezTo>
                  <a:lnTo>
                    <a:pt x="96245" y="18524"/>
                  </a:lnTo>
                  <a:cubicBezTo>
                    <a:pt x="95882" y="18580"/>
                    <a:pt x="95518" y="18608"/>
                    <a:pt x="95157" y="18608"/>
                  </a:cubicBezTo>
                  <a:cubicBezTo>
                    <a:pt x="93361" y="18608"/>
                    <a:pt x="91623" y="17925"/>
                    <a:pt x="90312" y="16669"/>
                  </a:cubicBezTo>
                  <a:lnTo>
                    <a:pt x="76144" y="3161"/>
                  </a:lnTo>
                  <a:cubicBezTo>
                    <a:pt x="73917" y="1044"/>
                    <a:pt x="71073" y="1"/>
                    <a:pt x="6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178175" y="3634000"/>
              <a:ext cx="195550" cy="192800"/>
            </a:xfrm>
            <a:custGeom>
              <a:avLst/>
              <a:gdLst/>
              <a:ahLst/>
              <a:cxnLst/>
              <a:rect l="l" t="t" r="r" b="b"/>
              <a:pathLst>
                <a:path w="3911" h="3856" extrusionOk="0">
                  <a:moveTo>
                    <a:pt x="3911" y="1"/>
                  </a:moveTo>
                  <a:lnTo>
                    <a:pt x="2011" y="236"/>
                  </a:lnTo>
                  <a:lnTo>
                    <a:pt x="0" y="2906"/>
                  </a:lnTo>
                  <a:lnTo>
                    <a:pt x="2067" y="3856"/>
                  </a:lnTo>
                  <a:lnTo>
                    <a:pt x="391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4325" y="3998800"/>
              <a:ext cx="142500" cy="151200"/>
            </a:xfrm>
            <a:custGeom>
              <a:avLst/>
              <a:gdLst/>
              <a:ahLst/>
              <a:cxnLst/>
              <a:rect l="l" t="t" r="r" b="b"/>
              <a:pathLst>
                <a:path w="2850" h="3024" extrusionOk="0">
                  <a:moveTo>
                    <a:pt x="1654" y="1"/>
                  </a:moveTo>
                  <a:lnTo>
                    <a:pt x="592" y="1062"/>
                  </a:lnTo>
                  <a:lnTo>
                    <a:pt x="0" y="2425"/>
                  </a:lnTo>
                  <a:cubicBezTo>
                    <a:pt x="0" y="2425"/>
                    <a:pt x="1108" y="3024"/>
                    <a:pt x="1844" y="3024"/>
                  </a:cubicBezTo>
                  <a:cubicBezTo>
                    <a:pt x="1974" y="3024"/>
                    <a:pt x="2092" y="3005"/>
                    <a:pt x="2190" y="2962"/>
                  </a:cubicBezTo>
                  <a:cubicBezTo>
                    <a:pt x="2849" y="2660"/>
                    <a:pt x="1654" y="1"/>
                    <a:pt x="16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3275" y="3595450"/>
              <a:ext cx="142550" cy="151450"/>
            </a:xfrm>
            <a:custGeom>
              <a:avLst/>
              <a:gdLst/>
              <a:ahLst/>
              <a:cxnLst/>
              <a:rect l="l" t="t" r="r" b="b"/>
              <a:pathLst>
                <a:path w="2851" h="3029" extrusionOk="0">
                  <a:moveTo>
                    <a:pt x="1666" y="1"/>
                  </a:moveTo>
                  <a:lnTo>
                    <a:pt x="604" y="1062"/>
                  </a:lnTo>
                  <a:lnTo>
                    <a:pt x="1" y="2437"/>
                  </a:lnTo>
                  <a:cubicBezTo>
                    <a:pt x="1" y="2437"/>
                    <a:pt x="1104" y="3028"/>
                    <a:pt x="1836" y="3028"/>
                  </a:cubicBezTo>
                  <a:cubicBezTo>
                    <a:pt x="1970" y="3028"/>
                    <a:pt x="2091" y="3008"/>
                    <a:pt x="2191" y="2962"/>
                  </a:cubicBezTo>
                  <a:cubicBezTo>
                    <a:pt x="2850" y="2671"/>
                    <a:pt x="1666" y="1"/>
                    <a:pt x="16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2369225" y="4236250"/>
              <a:ext cx="142500" cy="151200"/>
            </a:xfrm>
            <a:custGeom>
              <a:avLst/>
              <a:gdLst/>
              <a:ahLst/>
              <a:cxnLst/>
              <a:rect l="l" t="t" r="r" b="b"/>
              <a:pathLst>
                <a:path w="2850" h="3024" extrusionOk="0">
                  <a:moveTo>
                    <a:pt x="1665" y="0"/>
                  </a:moveTo>
                  <a:lnTo>
                    <a:pt x="604" y="1062"/>
                  </a:lnTo>
                  <a:lnTo>
                    <a:pt x="0" y="2425"/>
                  </a:lnTo>
                  <a:cubicBezTo>
                    <a:pt x="0" y="2425"/>
                    <a:pt x="1116" y="3023"/>
                    <a:pt x="1848" y="3023"/>
                  </a:cubicBezTo>
                  <a:cubicBezTo>
                    <a:pt x="1976" y="3023"/>
                    <a:pt x="2093" y="3005"/>
                    <a:pt x="2190" y="2961"/>
                  </a:cubicBezTo>
                  <a:cubicBezTo>
                    <a:pt x="2849" y="2660"/>
                    <a:pt x="1665" y="0"/>
                    <a:pt x="166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563625" y="3868650"/>
              <a:ext cx="142500" cy="151200"/>
            </a:xfrm>
            <a:custGeom>
              <a:avLst/>
              <a:gdLst/>
              <a:ahLst/>
              <a:cxnLst/>
              <a:rect l="l" t="t" r="r" b="b"/>
              <a:pathLst>
                <a:path w="2850" h="3024" extrusionOk="0">
                  <a:moveTo>
                    <a:pt x="1665" y="1"/>
                  </a:moveTo>
                  <a:lnTo>
                    <a:pt x="604" y="1062"/>
                  </a:lnTo>
                  <a:lnTo>
                    <a:pt x="1" y="2436"/>
                  </a:lnTo>
                  <a:cubicBezTo>
                    <a:pt x="1" y="2436"/>
                    <a:pt x="1112" y="3024"/>
                    <a:pt x="1851" y="3024"/>
                  </a:cubicBezTo>
                  <a:cubicBezTo>
                    <a:pt x="1982" y="3024"/>
                    <a:pt x="2102" y="3005"/>
                    <a:pt x="2202" y="2961"/>
                  </a:cubicBezTo>
                  <a:cubicBezTo>
                    <a:pt x="2850" y="2671"/>
                    <a:pt x="1665" y="1"/>
                    <a:pt x="1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397175" y="3179300"/>
              <a:ext cx="379900" cy="258100"/>
            </a:xfrm>
            <a:custGeom>
              <a:avLst/>
              <a:gdLst/>
              <a:ahLst/>
              <a:cxnLst/>
              <a:rect l="l" t="t" r="r" b="b"/>
              <a:pathLst>
                <a:path w="7598" h="5162" extrusionOk="0">
                  <a:moveTo>
                    <a:pt x="3620" y="0"/>
                  </a:moveTo>
                  <a:lnTo>
                    <a:pt x="1609" y="2324"/>
                  </a:lnTo>
                  <a:lnTo>
                    <a:pt x="0" y="4458"/>
                  </a:lnTo>
                  <a:lnTo>
                    <a:pt x="2726" y="5162"/>
                  </a:lnTo>
                  <a:cubicBezTo>
                    <a:pt x="2726" y="5162"/>
                    <a:pt x="5810" y="4447"/>
                    <a:pt x="6704" y="4101"/>
                  </a:cubicBezTo>
                  <a:cubicBezTo>
                    <a:pt x="7598" y="3743"/>
                    <a:pt x="3620" y="0"/>
                    <a:pt x="36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44625" y="2809450"/>
              <a:ext cx="228550" cy="184400"/>
            </a:xfrm>
            <a:custGeom>
              <a:avLst/>
              <a:gdLst/>
              <a:ahLst/>
              <a:cxnLst/>
              <a:rect l="l" t="t" r="r" b="b"/>
              <a:pathLst>
                <a:path w="4571" h="3688" extrusionOk="0">
                  <a:moveTo>
                    <a:pt x="4570" y="1"/>
                  </a:moveTo>
                  <a:lnTo>
                    <a:pt x="4336" y="235"/>
                  </a:lnTo>
                  <a:lnTo>
                    <a:pt x="1" y="2615"/>
                  </a:lnTo>
                  <a:lnTo>
                    <a:pt x="537" y="3688"/>
                  </a:lnTo>
                  <a:lnTo>
                    <a:pt x="1006" y="3688"/>
                  </a:lnTo>
                  <a:cubicBezTo>
                    <a:pt x="1487" y="3688"/>
                    <a:pt x="2906" y="2794"/>
                    <a:pt x="3565" y="2313"/>
                  </a:cubicBezTo>
                  <a:cubicBezTo>
                    <a:pt x="4224" y="1844"/>
                    <a:pt x="4570" y="1"/>
                    <a:pt x="45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2189325" y="2887100"/>
              <a:ext cx="180500" cy="85750"/>
            </a:xfrm>
            <a:custGeom>
              <a:avLst/>
              <a:gdLst/>
              <a:ahLst/>
              <a:cxnLst/>
              <a:rect l="l" t="t" r="r" b="b"/>
              <a:pathLst>
                <a:path w="3610" h="1715" extrusionOk="0">
                  <a:moveTo>
                    <a:pt x="1900" y="1"/>
                  </a:moveTo>
                  <a:lnTo>
                    <a:pt x="0" y="1241"/>
                  </a:lnTo>
                  <a:cubicBezTo>
                    <a:pt x="0" y="1241"/>
                    <a:pt x="917" y="1714"/>
                    <a:pt x="2119" y="1714"/>
                  </a:cubicBezTo>
                  <a:cubicBezTo>
                    <a:pt x="2183" y="1714"/>
                    <a:pt x="2248" y="1713"/>
                    <a:pt x="2313" y="1710"/>
                  </a:cubicBezTo>
                  <a:cubicBezTo>
                    <a:pt x="3609" y="1654"/>
                    <a:pt x="3084" y="704"/>
                    <a:pt x="3084" y="704"/>
                  </a:cubicBezTo>
                  <a:lnTo>
                    <a:pt x="190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3068675" y="2715050"/>
              <a:ext cx="181050" cy="86300"/>
            </a:xfrm>
            <a:custGeom>
              <a:avLst/>
              <a:gdLst/>
              <a:ahLst/>
              <a:cxnLst/>
              <a:rect l="l" t="t" r="r" b="b"/>
              <a:pathLst>
                <a:path w="3621" h="1726" extrusionOk="0">
                  <a:moveTo>
                    <a:pt x="1899" y="0"/>
                  </a:moveTo>
                  <a:lnTo>
                    <a:pt x="0" y="1240"/>
                  </a:lnTo>
                  <a:cubicBezTo>
                    <a:pt x="0" y="1240"/>
                    <a:pt x="919" y="1725"/>
                    <a:pt x="2132" y="1725"/>
                  </a:cubicBezTo>
                  <a:cubicBezTo>
                    <a:pt x="2195" y="1725"/>
                    <a:pt x="2259" y="1724"/>
                    <a:pt x="2324" y="1721"/>
                  </a:cubicBezTo>
                  <a:cubicBezTo>
                    <a:pt x="3620" y="1665"/>
                    <a:pt x="3084" y="715"/>
                    <a:pt x="3084" y="715"/>
                  </a:cubicBezTo>
                  <a:lnTo>
                    <a:pt x="189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863075" y="3123400"/>
              <a:ext cx="100600" cy="104550"/>
            </a:xfrm>
            <a:custGeom>
              <a:avLst/>
              <a:gdLst/>
              <a:ahLst/>
              <a:cxnLst/>
              <a:rect l="l" t="t" r="r" b="b"/>
              <a:pathLst>
                <a:path w="2012" h="2091" extrusionOk="0">
                  <a:moveTo>
                    <a:pt x="1531" y="1"/>
                  </a:moveTo>
                  <a:lnTo>
                    <a:pt x="0" y="1140"/>
                  </a:lnTo>
                  <a:lnTo>
                    <a:pt x="950" y="2090"/>
                  </a:lnTo>
                  <a:lnTo>
                    <a:pt x="1665" y="2090"/>
                  </a:lnTo>
                  <a:lnTo>
                    <a:pt x="2012" y="895"/>
                  </a:lnTo>
                  <a:lnTo>
                    <a:pt x="153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3328975" y="2664200"/>
              <a:ext cx="243050" cy="136350"/>
            </a:xfrm>
            <a:custGeom>
              <a:avLst/>
              <a:gdLst/>
              <a:ahLst/>
              <a:cxnLst/>
              <a:rect l="l" t="t" r="r" b="b"/>
              <a:pathLst>
                <a:path w="4861" h="2727" extrusionOk="0">
                  <a:moveTo>
                    <a:pt x="895" y="1"/>
                  </a:moveTo>
                  <a:lnTo>
                    <a:pt x="1" y="414"/>
                  </a:lnTo>
                  <a:lnTo>
                    <a:pt x="302" y="2369"/>
                  </a:lnTo>
                  <a:lnTo>
                    <a:pt x="2436" y="2727"/>
                  </a:lnTo>
                  <a:lnTo>
                    <a:pt x="4101" y="2190"/>
                  </a:lnTo>
                  <a:lnTo>
                    <a:pt x="4861"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3459725" y="3346300"/>
              <a:ext cx="243050" cy="136400"/>
            </a:xfrm>
            <a:custGeom>
              <a:avLst/>
              <a:gdLst/>
              <a:ahLst/>
              <a:cxnLst/>
              <a:rect l="l" t="t" r="r" b="b"/>
              <a:pathLst>
                <a:path w="4861" h="2728" extrusionOk="0">
                  <a:moveTo>
                    <a:pt x="894" y="1"/>
                  </a:moveTo>
                  <a:lnTo>
                    <a:pt x="0" y="403"/>
                  </a:lnTo>
                  <a:lnTo>
                    <a:pt x="291" y="2381"/>
                  </a:lnTo>
                  <a:lnTo>
                    <a:pt x="2436" y="2727"/>
                  </a:lnTo>
                  <a:lnTo>
                    <a:pt x="4089" y="2191"/>
                  </a:lnTo>
                  <a:lnTo>
                    <a:pt x="4860" y="951"/>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3359175" y="3025650"/>
              <a:ext cx="243050" cy="136350"/>
            </a:xfrm>
            <a:custGeom>
              <a:avLst/>
              <a:gdLst/>
              <a:ahLst/>
              <a:cxnLst/>
              <a:rect l="l" t="t" r="r" b="b"/>
              <a:pathLst>
                <a:path w="4861" h="2727" extrusionOk="0">
                  <a:moveTo>
                    <a:pt x="883" y="0"/>
                  </a:moveTo>
                  <a:lnTo>
                    <a:pt x="0" y="425"/>
                  </a:lnTo>
                  <a:lnTo>
                    <a:pt x="291" y="2380"/>
                  </a:lnTo>
                  <a:lnTo>
                    <a:pt x="2436" y="2727"/>
                  </a:lnTo>
                  <a:lnTo>
                    <a:pt x="4089" y="2202"/>
                  </a:lnTo>
                  <a:lnTo>
                    <a:pt x="4860"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3856925" y="3221200"/>
              <a:ext cx="243050" cy="136900"/>
            </a:xfrm>
            <a:custGeom>
              <a:avLst/>
              <a:gdLst/>
              <a:ahLst/>
              <a:cxnLst/>
              <a:rect l="l" t="t" r="r" b="b"/>
              <a:pathLst>
                <a:path w="4861" h="2738" extrusionOk="0">
                  <a:moveTo>
                    <a:pt x="894" y="0"/>
                  </a:moveTo>
                  <a:lnTo>
                    <a:pt x="0" y="425"/>
                  </a:lnTo>
                  <a:lnTo>
                    <a:pt x="302" y="2380"/>
                  </a:lnTo>
                  <a:lnTo>
                    <a:pt x="2436" y="2737"/>
                  </a:lnTo>
                  <a:lnTo>
                    <a:pt x="4101" y="2212"/>
                  </a:lnTo>
                  <a:lnTo>
                    <a:pt x="4860" y="950"/>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102125" y="3097150"/>
              <a:ext cx="243650" cy="136350"/>
            </a:xfrm>
            <a:custGeom>
              <a:avLst/>
              <a:gdLst/>
              <a:ahLst/>
              <a:cxnLst/>
              <a:rect l="l" t="t" r="r" b="b"/>
              <a:pathLst>
                <a:path w="4873" h="2727" extrusionOk="0">
                  <a:moveTo>
                    <a:pt x="895" y="1"/>
                  </a:moveTo>
                  <a:lnTo>
                    <a:pt x="1" y="414"/>
                  </a:lnTo>
                  <a:lnTo>
                    <a:pt x="314" y="2369"/>
                  </a:lnTo>
                  <a:lnTo>
                    <a:pt x="2448"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527275" y="3067550"/>
              <a:ext cx="243100" cy="136350"/>
            </a:xfrm>
            <a:custGeom>
              <a:avLst/>
              <a:gdLst/>
              <a:ahLst/>
              <a:cxnLst/>
              <a:rect l="l" t="t" r="r" b="b"/>
              <a:pathLst>
                <a:path w="4862" h="2727" extrusionOk="0">
                  <a:moveTo>
                    <a:pt x="883" y="0"/>
                  </a:moveTo>
                  <a:lnTo>
                    <a:pt x="1" y="414"/>
                  </a:lnTo>
                  <a:lnTo>
                    <a:pt x="302" y="2369"/>
                  </a:lnTo>
                  <a:lnTo>
                    <a:pt x="2437" y="2727"/>
                  </a:lnTo>
                  <a:lnTo>
                    <a:pt x="4101" y="2202"/>
                  </a:lnTo>
                  <a:lnTo>
                    <a:pt x="4861" y="950"/>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892675" y="3660850"/>
              <a:ext cx="243050" cy="135800"/>
            </a:xfrm>
            <a:custGeom>
              <a:avLst/>
              <a:gdLst/>
              <a:ahLst/>
              <a:cxnLst/>
              <a:rect l="l" t="t" r="r" b="b"/>
              <a:pathLst>
                <a:path w="4861" h="2716" extrusionOk="0">
                  <a:moveTo>
                    <a:pt x="894" y="0"/>
                  </a:moveTo>
                  <a:lnTo>
                    <a:pt x="0" y="414"/>
                  </a:lnTo>
                  <a:lnTo>
                    <a:pt x="291" y="2369"/>
                  </a:lnTo>
                  <a:lnTo>
                    <a:pt x="2436" y="2715"/>
                  </a:lnTo>
                  <a:lnTo>
                    <a:pt x="4090" y="2190"/>
                  </a:lnTo>
                  <a:lnTo>
                    <a:pt x="4861" y="939"/>
                  </a:lnTo>
                  <a:lnTo>
                    <a:pt x="8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3945725" y="4223950"/>
              <a:ext cx="243650" cy="136350"/>
            </a:xfrm>
            <a:custGeom>
              <a:avLst/>
              <a:gdLst/>
              <a:ahLst/>
              <a:cxnLst/>
              <a:rect l="l" t="t" r="r" b="b"/>
              <a:pathLst>
                <a:path w="4873" h="2727" extrusionOk="0">
                  <a:moveTo>
                    <a:pt x="895" y="1"/>
                  </a:moveTo>
                  <a:lnTo>
                    <a:pt x="1" y="414"/>
                  </a:lnTo>
                  <a:lnTo>
                    <a:pt x="314" y="2380"/>
                  </a:lnTo>
                  <a:lnTo>
                    <a:pt x="2436" y="2727"/>
                  </a:lnTo>
                  <a:lnTo>
                    <a:pt x="4090" y="2202"/>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4740675" y="4153000"/>
              <a:ext cx="243650" cy="136350"/>
            </a:xfrm>
            <a:custGeom>
              <a:avLst/>
              <a:gdLst/>
              <a:ahLst/>
              <a:cxnLst/>
              <a:rect l="l" t="t" r="r" b="b"/>
              <a:pathLst>
                <a:path w="4873" h="2727" extrusionOk="0">
                  <a:moveTo>
                    <a:pt x="895" y="1"/>
                  </a:moveTo>
                  <a:lnTo>
                    <a:pt x="1" y="403"/>
                  </a:lnTo>
                  <a:lnTo>
                    <a:pt x="303" y="2369"/>
                  </a:lnTo>
                  <a:lnTo>
                    <a:pt x="2437" y="2727"/>
                  </a:lnTo>
                  <a:lnTo>
                    <a:pt x="4090" y="2191"/>
                  </a:lnTo>
                  <a:lnTo>
                    <a:pt x="4872" y="950"/>
                  </a:lnTo>
                  <a:lnTo>
                    <a:pt x="8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3483725" y="3862500"/>
              <a:ext cx="242500" cy="136350"/>
            </a:xfrm>
            <a:custGeom>
              <a:avLst/>
              <a:gdLst/>
              <a:ahLst/>
              <a:cxnLst/>
              <a:rect l="l" t="t" r="r" b="b"/>
              <a:pathLst>
                <a:path w="4850" h="2727" extrusionOk="0">
                  <a:moveTo>
                    <a:pt x="894" y="1"/>
                  </a:moveTo>
                  <a:lnTo>
                    <a:pt x="1" y="403"/>
                  </a:lnTo>
                  <a:lnTo>
                    <a:pt x="291" y="2358"/>
                  </a:lnTo>
                  <a:lnTo>
                    <a:pt x="2425" y="2727"/>
                  </a:lnTo>
                  <a:lnTo>
                    <a:pt x="4090" y="2191"/>
                  </a:lnTo>
                  <a:lnTo>
                    <a:pt x="4850" y="950"/>
                  </a:ln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3474775" y="2278750"/>
              <a:ext cx="202300" cy="196100"/>
            </a:xfrm>
            <a:custGeom>
              <a:avLst/>
              <a:gdLst/>
              <a:ahLst/>
              <a:cxnLst/>
              <a:rect l="l" t="t" r="r" b="b"/>
              <a:pathLst>
                <a:path w="4046" h="3922" extrusionOk="0">
                  <a:moveTo>
                    <a:pt x="2973" y="0"/>
                  </a:moveTo>
                  <a:lnTo>
                    <a:pt x="828" y="1419"/>
                  </a:lnTo>
                  <a:lnTo>
                    <a:pt x="1" y="3922"/>
                  </a:lnTo>
                  <a:cubicBezTo>
                    <a:pt x="1" y="3922"/>
                    <a:pt x="3096" y="3866"/>
                    <a:pt x="3565" y="3687"/>
                  </a:cubicBezTo>
                  <a:cubicBezTo>
                    <a:pt x="4045" y="3508"/>
                    <a:pt x="3386" y="2793"/>
                    <a:pt x="3386" y="2793"/>
                  </a:cubicBezTo>
                  <a:lnTo>
                    <a:pt x="297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289875" y="2661300"/>
              <a:ext cx="153650" cy="171950"/>
            </a:xfrm>
            <a:custGeom>
              <a:avLst/>
              <a:gdLst/>
              <a:ahLst/>
              <a:cxnLst/>
              <a:rect l="l" t="t" r="r" b="b"/>
              <a:pathLst>
                <a:path w="3073" h="3439" extrusionOk="0">
                  <a:moveTo>
                    <a:pt x="1048" y="0"/>
                  </a:moveTo>
                  <a:cubicBezTo>
                    <a:pt x="852" y="0"/>
                    <a:pt x="0" y="1299"/>
                    <a:pt x="0" y="1299"/>
                  </a:cubicBezTo>
                  <a:cubicBezTo>
                    <a:pt x="0" y="1299"/>
                    <a:pt x="190" y="2673"/>
                    <a:pt x="771" y="2908"/>
                  </a:cubicBezTo>
                  <a:cubicBezTo>
                    <a:pt x="1331" y="3125"/>
                    <a:pt x="1717" y="3439"/>
                    <a:pt x="2296" y="3439"/>
                  </a:cubicBezTo>
                  <a:cubicBezTo>
                    <a:pt x="2341" y="3439"/>
                    <a:pt x="2388" y="3437"/>
                    <a:pt x="2436" y="3433"/>
                  </a:cubicBezTo>
                  <a:cubicBezTo>
                    <a:pt x="3073" y="3377"/>
                    <a:pt x="2492" y="1723"/>
                    <a:pt x="2492" y="1723"/>
                  </a:cubicBezTo>
                  <a:cubicBezTo>
                    <a:pt x="2492" y="1723"/>
                    <a:pt x="1252" y="59"/>
                    <a:pt x="1062" y="3"/>
                  </a:cubicBezTo>
                  <a:cubicBezTo>
                    <a:pt x="1058" y="1"/>
                    <a:pt x="1053" y="0"/>
                    <a:pt x="104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4028975" y="2916050"/>
              <a:ext cx="153700" cy="172500"/>
            </a:xfrm>
            <a:custGeom>
              <a:avLst/>
              <a:gdLst/>
              <a:ahLst/>
              <a:cxnLst/>
              <a:rect l="l" t="t" r="r" b="b"/>
              <a:pathLst>
                <a:path w="3074" h="3450" extrusionOk="0">
                  <a:moveTo>
                    <a:pt x="1049" y="0"/>
                  </a:moveTo>
                  <a:cubicBezTo>
                    <a:pt x="852" y="0"/>
                    <a:pt x="0" y="1299"/>
                    <a:pt x="0" y="1299"/>
                  </a:cubicBezTo>
                  <a:cubicBezTo>
                    <a:pt x="0" y="1299"/>
                    <a:pt x="179" y="2673"/>
                    <a:pt x="771" y="2908"/>
                  </a:cubicBezTo>
                  <a:cubicBezTo>
                    <a:pt x="1322" y="3126"/>
                    <a:pt x="1718" y="3450"/>
                    <a:pt x="2291" y="3450"/>
                  </a:cubicBezTo>
                  <a:cubicBezTo>
                    <a:pt x="2334" y="3450"/>
                    <a:pt x="2379" y="3448"/>
                    <a:pt x="2425" y="3444"/>
                  </a:cubicBezTo>
                  <a:cubicBezTo>
                    <a:pt x="3073" y="3388"/>
                    <a:pt x="2481" y="1723"/>
                    <a:pt x="2481" y="1723"/>
                  </a:cubicBezTo>
                  <a:cubicBezTo>
                    <a:pt x="2481" y="1723"/>
                    <a:pt x="1241" y="58"/>
                    <a:pt x="1062" y="3"/>
                  </a:cubicBezTo>
                  <a:cubicBezTo>
                    <a:pt x="1058" y="1"/>
                    <a:pt x="1053"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859125" y="3248450"/>
              <a:ext cx="153700" cy="172500"/>
            </a:xfrm>
            <a:custGeom>
              <a:avLst/>
              <a:gdLst/>
              <a:ahLst/>
              <a:cxnLst/>
              <a:rect l="l" t="t" r="r" b="b"/>
              <a:pathLst>
                <a:path w="3074" h="3450" extrusionOk="0">
                  <a:moveTo>
                    <a:pt x="1049" y="0"/>
                  </a:moveTo>
                  <a:cubicBezTo>
                    <a:pt x="852" y="0"/>
                    <a:pt x="1" y="1299"/>
                    <a:pt x="1" y="1299"/>
                  </a:cubicBezTo>
                  <a:cubicBezTo>
                    <a:pt x="1" y="1299"/>
                    <a:pt x="179" y="2673"/>
                    <a:pt x="772" y="2908"/>
                  </a:cubicBezTo>
                  <a:cubicBezTo>
                    <a:pt x="1332" y="3126"/>
                    <a:pt x="1719" y="3450"/>
                    <a:pt x="2300" y="3450"/>
                  </a:cubicBezTo>
                  <a:cubicBezTo>
                    <a:pt x="2344" y="3450"/>
                    <a:pt x="2390" y="3448"/>
                    <a:pt x="2436" y="3444"/>
                  </a:cubicBezTo>
                  <a:cubicBezTo>
                    <a:pt x="3073" y="3388"/>
                    <a:pt x="2492" y="1723"/>
                    <a:pt x="2492" y="1723"/>
                  </a:cubicBezTo>
                  <a:cubicBezTo>
                    <a:pt x="2492" y="1723"/>
                    <a:pt x="1241" y="58"/>
                    <a:pt x="1062" y="3"/>
                  </a:cubicBezTo>
                  <a:cubicBezTo>
                    <a:pt x="1058" y="1"/>
                    <a:pt x="1054" y="0"/>
                    <a:pt x="104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510575" y="3479850"/>
              <a:ext cx="148100" cy="175450"/>
            </a:xfrm>
            <a:custGeom>
              <a:avLst/>
              <a:gdLst/>
              <a:ahLst/>
              <a:cxnLst/>
              <a:rect l="l" t="t" r="r" b="b"/>
              <a:pathLst>
                <a:path w="2962" h="3509" extrusionOk="0">
                  <a:moveTo>
                    <a:pt x="1486" y="0"/>
                  </a:moveTo>
                  <a:lnTo>
                    <a:pt x="481" y="1475"/>
                  </a:lnTo>
                  <a:cubicBezTo>
                    <a:pt x="481" y="1475"/>
                    <a:pt x="0" y="3486"/>
                    <a:pt x="190" y="3508"/>
                  </a:cubicBezTo>
                  <a:cubicBezTo>
                    <a:pt x="369" y="3508"/>
                    <a:pt x="1430" y="3028"/>
                    <a:pt x="1665" y="2849"/>
                  </a:cubicBezTo>
                  <a:cubicBezTo>
                    <a:pt x="1900" y="2659"/>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3118925" y="3455800"/>
              <a:ext cx="148100" cy="175500"/>
            </a:xfrm>
            <a:custGeom>
              <a:avLst/>
              <a:gdLst/>
              <a:ahLst/>
              <a:cxnLst/>
              <a:rect l="l" t="t" r="r" b="b"/>
              <a:pathLst>
                <a:path w="2962" h="3510" extrusionOk="0">
                  <a:moveTo>
                    <a:pt x="1487" y="1"/>
                  </a:moveTo>
                  <a:lnTo>
                    <a:pt x="481" y="1487"/>
                  </a:lnTo>
                  <a:cubicBezTo>
                    <a:pt x="481" y="1487"/>
                    <a:pt x="1" y="3509"/>
                    <a:pt x="179" y="3509"/>
                  </a:cubicBezTo>
                  <a:cubicBezTo>
                    <a:pt x="369" y="3509"/>
                    <a:pt x="1431" y="3029"/>
                    <a:pt x="1665" y="2850"/>
                  </a:cubicBezTo>
                  <a:cubicBezTo>
                    <a:pt x="1900" y="2671"/>
                    <a:pt x="2961" y="1252"/>
                    <a:pt x="2961" y="1252"/>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3694325" y="3645750"/>
              <a:ext cx="148100" cy="175450"/>
            </a:xfrm>
            <a:custGeom>
              <a:avLst/>
              <a:gdLst/>
              <a:ahLst/>
              <a:cxnLst/>
              <a:rect l="l" t="t" r="r" b="b"/>
              <a:pathLst>
                <a:path w="2962" h="3509" extrusionOk="0">
                  <a:moveTo>
                    <a:pt x="1487" y="1"/>
                  </a:moveTo>
                  <a:lnTo>
                    <a:pt x="481" y="1487"/>
                  </a:lnTo>
                  <a:cubicBezTo>
                    <a:pt x="481" y="1487"/>
                    <a:pt x="1" y="3498"/>
                    <a:pt x="180" y="3509"/>
                  </a:cubicBezTo>
                  <a:cubicBezTo>
                    <a:pt x="370" y="3509"/>
                    <a:pt x="1431" y="3028"/>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3955775" y="3960250"/>
              <a:ext cx="148100" cy="175500"/>
            </a:xfrm>
            <a:custGeom>
              <a:avLst/>
              <a:gdLst/>
              <a:ahLst/>
              <a:cxnLst/>
              <a:rect l="l" t="t" r="r" b="b"/>
              <a:pathLst>
                <a:path w="2962" h="3510" extrusionOk="0">
                  <a:moveTo>
                    <a:pt x="1476" y="1"/>
                  </a:moveTo>
                  <a:lnTo>
                    <a:pt x="470" y="1476"/>
                  </a:lnTo>
                  <a:cubicBezTo>
                    <a:pt x="470" y="1476"/>
                    <a:pt x="1" y="3509"/>
                    <a:pt x="180" y="3509"/>
                  </a:cubicBezTo>
                  <a:cubicBezTo>
                    <a:pt x="358" y="3509"/>
                    <a:pt x="1420" y="3029"/>
                    <a:pt x="1654" y="2850"/>
                  </a:cubicBezTo>
                  <a:cubicBezTo>
                    <a:pt x="1900" y="2671"/>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477025" y="3883200"/>
              <a:ext cx="148100" cy="175450"/>
            </a:xfrm>
            <a:custGeom>
              <a:avLst/>
              <a:gdLst/>
              <a:ahLst/>
              <a:cxnLst/>
              <a:rect l="l" t="t" r="r" b="b"/>
              <a:pathLst>
                <a:path w="2962" h="3509" extrusionOk="0">
                  <a:moveTo>
                    <a:pt x="1486" y="0"/>
                  </a:moveTo>
                  <a:lnTo>
                    <a:pt x="481" y="1486"/>
                  </a:lnTo>
                  <a:cubicBezTo>
                    <a:pt x="481" y="1486"/>
                    <a:pt x="0" y="3508"/>
                    <a:pt x="190" y="3508"/>
                  </a:cubicBezTo>
                  <a:cubicBezTo>
                    <a:pt x="369" y="3508"/>
                    <a:pt x="1430" y="3028"/>
                    <a:pt x="1665" y="2849"/>
                  </a:cubicBezTo>
                  <a:cubicBezTo>
                    <a:pt x="1900" y="2670"/>
                    <a:pt x="2961" y="1240"/>
                    <a:pt x="2961" y="1240"/>
                  </a:cubicBezTo>
                  <a:lnTo>
                    <a:pt x="148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417775" y="3349100"/>
              <a:ext cx="148100" cy="175450"/>
            </a:xfrm>
            <a:custGeom>
              <a:avLst/>
              <a:gdLst/>
              <a:ahLst/>
              <a:cxnLst/>
              <a:rect l="l" t="t" r="r" b="b"/>
              <a:pathLst>
                <a:path w="2962" h="3509" extrusionOk="0">
                  <a:moveTo>
                    <a:pt x="1487" y="1"/>
                  </a:moveTo>
                  <a:lnTo>
                    <a:pt x="481" y="1487"/>
                  </a:lnTo>
                  <a:cubicBezTo>
                    <a:pt x="481" y="1487"/>
                    <a:pt x="1" y="3509"/>
                    <a:pt x="180" y="3509"/>
                  </a:cubicBezTo>
                  <a:cubicBezTo>
                    <a:pt x="370" y="3509"/>
                    <a:pt x="1431" y="3029"/>
                    <a:pt x="1666" y="2850"/>
                  </a:cubicBezTo>
                  <a:cubicBezTo>
                    <a:pt x="1900" y="2671"/>
                    <a:pt x="2962" y="1241"/>
                    <a:pt x="2962" y="1241"/>
                  </a:cubicBezTo>
                  <a:lnTo>
                    <a:pt x="148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052425" y="3669750"/>
              <a:ext cx="148100" cy="175500"/>
            </a:xfrm>
            <a:custGeom>
              <a:avLst/>
              <a:gdLst/>
              <a:ahLst/>
              <a:cxnLst/>
              <a:rect l="l" t="t" r="r" b="b"/>
              <a:pathLst>
                <a:path w="2962" h="3510" extrusionOk="0">
                  <a:moveTo>
                    <a:pt x="1486" y="1"/>
                  </a:moveTo>
                  <a:lnTo>
                    <a:pt x="481" y="1476"/>
                  </a:lnTo>
                  <a:cubicBezTo>
                    <a:pt x="481" y="1476"/>
                    <a:pt x="0" y="3487"/>
                    <a:pt x="190" y="3509"/>
                  </a:cubicBezTo>
                  <a:cubicBezTo>
                    <a:pt x="369" y="3509"/>
                    <a:pt x="1431" y="3029"/>
                    <a:pt x="1665" y="2850"/>
                  </a:cubicBezTo>
                  <a:cubicBezTo>
                    <a:pt x="1900" y="2671"/>
                    <a:pt x="2961" y="1241"/>
                    <a:pt x="2961" y="1241"/>
                  </a:cubicBezTo>
                  <a:lnTo>
                    <a:pt x="148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5408275" y="3236800"/>
              <a:ext cx="148100" cy="174950"/>
            </a:xfrm>
            <a:custGeom>
              <a:avLst/>
              <a:gdLst/>
              <a:ahLst/>
              <a:cxnLst/>
              <a:rect l="l" t="t" r="r" b="b"/>
              <a:pathLst>
                <a:path w="2962" h="3499" extrusionOk="0">
                  <a:moveTo>
                    <a:pt x="1476" y="1"/>
                  </a:moveTo>
                  <a:lnTo>
                    <a:pt x="470" y="1476"/>
                  </a:lnTo>
                  <a:cubicBezTo>
                    <a:pt x="470" y="1476"/>
                    <a:pt x="1" y="3487"/>
                    <a:pt x="179" y="3498"/>
                  </a:cubicBezTo>
                  <a:cubicBezTo>
                    <a:pt x="358" y="3498"/>
                    <a:pt x="1420" y="3029"/>
                    <a:pt x="1654" y="2850"/>
                  </a:cubicBezTo>
                  <a:cubicBezTo>
                    <a:pt x="1900" y="2660"/>
                    <a:pt x="2962" y="1241"/>
                    <a:pt x="2962" y="1241"/>
                  </a:cubicBezTo>
                  <a:lnTo>
                    <a:pt x="147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66425" y="3058600"/>
              <a:ext cx="246400" cy="162650"/>
            </a:xfrm>
            <a:custGeom>
              <a:avLst/>
              <a:gdLst/>
              <a:ahLst/>
              <a:cxnLst/>
              <a:rect l="l" t="t" r="r" b="b"/>
              <a:pathLst>
                <a:path w="4928" h="3253" extrusionOk="0">
                  <a:moveTo>
                    <a:pt x="894" y="1"/>
                  </a:moveTo>
                  <a:lnTo>
                    <a:pt x="0" y="772"/>
                  </a:lnTo>
                  <a:lnTo>
                    <a:pt x="1006" y="2727"/>
                  </a:lnTo>
                  <a:lnTo>
                    <a:pt x="4034" y="3252"/>
                  </a:lnTo>
                  <a:cubicBezTo>
                    <a:pt x="4034" y="3252"/>
                    <a:pt x="4928" y="2302"/>
                    <a:pt x="4805" y="2124"/>
                  </a:cubicBezTo>
                  <a:cubicBezTo>
                    <a:pt x="4671" y="1945"/>
                    <a:pt x="3498" y="760"/>
                    <a:pt x="3498" y="760"/>
                  </a:cubicBezTo>
                  <a:lnTo>
                    <a:pt x="89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925625" y="3693250"/>
              <a:ext cx="246450" cy="163150"/>
            </a:xfrm>
            <a:custGeom>
              <a:avLst/>
              <a:gdLst/>
              <a:ahLst/>
              <a:cxnLst/>
              <a:rect l="l" t="t" r="r" b="b"/>
              <a:pathLst>
                <a:path w="4929" h="3263" extrusionOk="0">
                  <a:moveTo>
                    <a:pt x="895" y="0"/>
                  </a:moveTo>
                  <a:lnTo>
                    <a:pt x="1" y="771"/>
                  </a:lnTo>
                  <a:lnTo>
                    <a:pt x="1006" y="2726"/>
                  </a:lnTo>
                  <a:lnTo>
                    <a:pt x="4034" y="3263"/>
                  </a:lnTo>
                  <a:cubicBezTo>
                    <a:pt x="4034" y="3263"/>
                    <a:pt x="4928" y="2313"/>
                    <a:pt x="4805" y="2123"/>
                  </a:cubicBezTo>
                  <a:cubicBezTo>
                    <a:pt x="4693" y="1944"/>
                    <a:pt x="3509" y="760"/>
                    <a:pt x="3509" y="760"/>
                  </a:cubicBezTo>
                  <a:lnTo>
                    <a:pt x="89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3388775" y="4108300"/>
              <a:ext cx="246400" cy="162650"/>
            </a:xfrm>
            <a:custGeom>
              <a:avLst/>
              <a:gdLst/>
              <a:ahLst/>
              <a:cxnLst/>
              <a:rect l="l" t="t" r="r" b="b"/>
              <a:pathLst>
                <a:path w="4928" h="3253" extrusionOk="0">
                  <a:moveTo>
                    <a:pt x="883" y="1"/>
                  </a:moveTo>
                  <a:lnTo>
                    <a:pt x="0" y="772"/>
                  </a:lnTo>
                  <a:lnTo>
                    <a:pt x="1006" y="2727"/>
                  </a:lnTo>
                  <a:lnTo>
                    <a:pt x="4034" y="3252"/>
                  </a:lnTo>
                  <a:cubicBezTo>
                    <a:pt x="4034" y="3252"/>
                    <a:pt x="4927" y="2302"/>
                    <a:pt x="4805" y="2124"/>
                  </a:cubicBezTo>
                  <a:cubicBezTo>
                    <a:pt x="4671" y="1934"/>
                    <a:pt x="3497" y="749"/>
                    <a:pt x="3497" y="749"/>
                  </a:cubicBezTo>
                  <a:lnTo>
                    <a:pt x="88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161925" y="3322750"/>
              <a:ext cx="231350" cy="106850"/>
            </a:xfrm>
            <a:custGeom>
              <a:avLst/>
              <a:gdLst/>
              <a:ahLst/>
              <a:cxnLst/>
              <a:rect l="l" t="t" r="r" b="b"/>
              <a:pathLst>
                <a:path w="4627" h="2137" extrusionOk="0">
                  <a:moveTo>
                    <a:pt x="1553" y="1"/>
                  </a:moveTo>
                  <a:cubicBezTo>
                    <a:pt x="1544" y="1"/>
                    <a:pt x="1537" y="1"/>
                    <a:pt x="1532" y="3"/>
                  </a:cubicBezTo>
                  <a:cubicBezTo>
                    <a:pt x="1297" y="47"/>
                    <a:pt x="1" y="762"/>
                    <a:pt x="1" y="762"/>
                  </a:cubicBezTo>
                  <a:lnTo>
                    <a:pt x="113" y="1589"/>
                  </a:lnTo>
                  <a:lnTo>
                    <a:pt x="1900" y="2137"/>
                  </a:lnTo>
                  <a:lnTo>
                    <a:pt x="4627" y="1131"/>
                  </a:lnTo>
                  <a:cubicBezTo>
                    <a:pt x="4627" y="1131"/>
                    <a:pt x="1907" y="1"/>
                    <a:pt x="15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283125" y="3954150"/>
              <a:ext cx="221850" cy="223750"/>
            </a:xfrm>
            <a:custGeom>
              <a:avLst/>
              <a:gdLst/>
              <a:ahLst/>
              <a:cxnLst/>
              <a:rect l="l" t="t" r="r" b="b"/>
              <a:pathLst>
                <a:path w="4437" h="4475" extrusionOk="0">
                  <a:moveTo>
                    <a:pt x="3141" y="0"/>
                  </a:moveTo>
                  <a:lnTo>
                    <a:pt x="1666" y="1129"/>
                  </a:lnTo>
                  <a:lnTo>
                    <a:pt x="1" y="2950"/>
                  </a:lnTo>
                  <a:lnTo>
                    <a:pt x="180" y="3374"/>
                  </a:lnTo>
                  <a:cubicBezTo>
                    <a:pt x="180" y="3374"/>
                    <a:pt x="772" y="3966"/>
                    <a:pt x="2191" y="4380"/>
                  </a:cubicBezTo>
                  <a:cubicBezTo>
                    <a:pt x="2415" y="4447"/>
                    <a:pt x="2625" y="4475"/>
                    <a:pt x="2818" y="4475"/>
                  </a:cubicBezTo>
                  <a:cubicBezTo>
                    <a:pt x="3857" y="4475"/>
                    <a:pt x="4437" y="3665"/>
                    <a:pt x="4437" y="3665"/>
                  </a:cubicBezTo>
                  <a:lnTo>
                    <a:pt x="314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1765325" y="3811100"/>
              <a:ext cx="258150" cy="158150"/>
            </a:xfrm>
            <a:custGeom>
              <a:avLst/>
              <a:gdLst/>
              <a:ahLst/>
              <a:cxnLst/>
              <a:rect l="l" t="t" r="r" b="b"/>
              <a:pathLst>
                <a:path w="5163" h="3163" extrusionOk="0">
                  <a:moveTo>
                    <a:pt x="1923" y="1"/>
                  </a:moveTo>
                  <a:cubicBezTo>
                    <a:pt x="1776" y="1"/>
                    <a:pt x="1666" y="8"/>
                    <a:pt x="1609" y="23"/>
                  </a:cubicBezTo>
                  <a:cubicBezTo>
                    <a:pt x="1184" y="135"/>
                    <a:pt x="0" y="2034"/>
                    <a:pt x="0" y="2034"/>
                  </a:cubicBezTo>
                  <a:lnTo>
                    <a:pt x="782" y="3163"/>
                  </a:lnTo>
                  <a:cubicBezTo>
                    <a:pt x="782" y="3163"/>
                    <a:pt x="3810" y="2615"/>
                    <a:pt x="4157" y="2504"/>
                  </a:cubicBezTo>
                  <a:cubicBezTo>
                    <a:pt x="4514" y="2392"/>
                    <a:pt x="5162" y="258"/>
                    <a:pt x="5162" y="258"/>
                  </a:cubicBezTo>
                  <a:cubicBezTo>
                    <a:pt x="5162" y="258"/>
                    <a:pt x="2834" y="1"/>
                    <a:pt x="19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128975" y="3957150"/>
              <a:ext cx="231900" cy="216000"/>
            </a:xfrm>
            <a:custGeom>
              <a:avLst/>
              <a:gdLst/>
              <a:ahLst/>
              <a:cxnLst/>
              <a:rect l="l" t="t" r="r" b="b"/>
              <a:pathLst>
                <a:path w="4638" h="4320" extrusionOk="0">
                  <a:moveTo>
                    <a:pt x="3084" y="1"/>
                  </a:moveTo>
                  <a:cubicBezTo>
                    <a:pt x="2726" y="1"/>
                    <a:pt x="2157" y="298"/>
                    <a:pt x="2157" y="298"/>
                  </a:cubicBezTo>
                  <a:lnTo>
                    <a:pt x="492" y="3862"/>
                  </a:lnTo>
                  <a:cubicBezTo>
                    <a:pt x="492" y="3862"/>
                    <a:pt x="1" y="4320"/>
                    <a:pt x="839" y="4320"/>
                  </a:cubicBezTo>
                  <a:cubicBezTo>
                    <a:pt x="1677" y="4320"/>
                    <a:pt x="4045" y="3258"/>
                    <a:pt x="4347" y="2789"/>
                  </a:cubicBezTo>
                  <a:cubicBezTo>
                    <a:pt x="4638" y="2309"/>
                    <a:pt x="3520" y="465"/>
                    <a:pt x="3342" y="119"/>
                  </a:cubicBezTo>
                  <a:cubicBezTo>
                    <a:pt x="3297" y="33"/>
                    <a:pt x="3202" y="1"/>
                    <a:pt x="308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4697125" y="3529800"/>
              <a:ext cx="230750" cy="216000"/>
            </a:xfrm>
            <a:custGeom>
              <a:avLst/>
              <a:gdLst/>
              <a:ahLst/>
              <a:cxnLst/>
              <a:rect l="l" t="t" r="r" b="b"/>
              <a:pathLst>
                <a:path w="4615" h="4320" extrusionOk="0">
                  <a:moveTo>
                    <a:pt x="3050" y="0"/>
                  </a:moveTo>
                  <a:cubicBezTo>
                    <a:pt x="2692" y="0"/>
                    <a:pt x="2123" y="297"/>
                    <a:pt x="2123" y="297"/>
                  </a:cubicBezTo>
                  <a:lnTo>
                    <a:pt x="459" y="3861"/>
                  </a:lnTo>
                  <a:cubicBezTo>
                    <a:pt x="459" y="3861"/>
                    <a:pt x="0" y="4320"/>
                    <a:pt x="787" y="4320"/>
                  </a:cubicBezTo>
                  <a:cubicBezTo>
                    <a:pt x="797" y="4320"/>
                    <a:pt x="806" y="4320"/>
                    <a:pt x="816" y="4320"/>
                  </a:cubicBezTo>
                  <a:cubicBezTo>
                    <a:pt x="1654" y="4320"/>
                    <a:pt x="4023" y="3258"/>
                    <a:pt x="4313" y="2778"/>
                  </a:cubicBezTo>
                  <a:cubicBezTo>
                    <a:pt x="4615" y="2308"/>
                    <a:pt x="3498" y="465"/>
                    <a:pt x="3308" y="118"/>
                  </a:cubicBezTo>
                  <a:cubicBezTo>
                    <a:pt x="3263" y="33"/>
                    <a:pt x="3168" y="0"/>
                    <a:pt x="30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5106075" y="4188200"/>
              <a:ext cx="230750" cy="216250"/>
            </a:xfrm>
            <a:custGeom>
              <a:avLst/>
              <a:gdLst/>
              <a:ahLst/>
              <a:cxnLst/>
              <a:rect l="l" t="t" r="r" b="b"/>
              <a:pathLst>
                <a:path w="4615" h="4325" extrusionOk="0">
                  <a:moveTo>
                    <a:pt x="3058" y="1"/>
                  </a:moveTo>
                  <a:cubicBezTo>
                    <a:pt x="2700" y="1"/>
                    <a:pt x="2134" y="302"/>
                    <a:pt x="2134" y="302"/>
                  </a:cubicBezTo>
                  <a:lnTo>
                    <a:pt x="469" y="3866"/>
                  </a:lnTo>
                  <a:cubicBezTo>
                    <a:pt x="469" y="3866"/>
                    <a:pt x="0" y="4325"/>
                    <a:pt x="787" y="4325"/>
                  </a:cubicBezTo>
                  <a:cubicBezTo>
                    <a:pt x="796" y="4325"/>
                    <a:pt x="806" y="4325"/>
                    <a:pt x="816" y="4325"/>
                  </a:cubicBezTo>
                  <a:cubicBezTo>
                    <a:pt x="1654" y="4325"/>
                    <a:pt x="4034" y="3263"/>
                    <a:pt x="4324" y="2783"/>
                  </a:cubicBezTo>
                  <a:cubicBezTo>
                    <a:pt x="4615" y="2313"/>
                    <a:pt x="3497" y="470"/>
                    <a:pt x="3318" y="123"/>
                  </a:cubicBezTo>
                  <a:cubicBezTo>
                    <a:pt x="3274" y="34"/>
                    <a:pt x="3177" y="1"/>
                    <a:pt x="305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2732925" y="4164400"/>
              <a:ext cx="231850" cy="216050"/>
            </a:xfrm>
            <a:custGeom>
              <a:avLst/>
              <a:gdLst/>
              <a:ahLst/>
              <a:cxnLst/>
              <a:rect l="l" t="t" r="r" b="b"/>
              <a:pathLst>
                <a:path w="4637" h="4321" extrusionOk="0">
                  <a:moveTo>
                    <a:pt x="3077" y="1"/>
                  </a:moveTo>
                  <a:cubicBezTo>
                    <a:pt x="2714" y="1"/>
                    <a:pt x="2145" y="298"/>
                    <a:pt x="2145" y="298"/>
                  </a:cubicBezTo>
                  <a:lnTo>
                    <a:pt x="492" y="3862"/>
                  </a:lnTo>
                  <a:cubicBezTo>
                    <a:pt x="492" y="3862"/>
                    <a:pt x="0" y="4320"/>
                    <a:pt x="838" y="4320"/>
                  </a:cubicBezTo>
                  <a:cubicBezTo>
                    <a:pt x="1676" y="4320"/>
                    <a:pt x="4045" y="3259"/>
                    <a:pt x="4346" y="2789"/>
                  </a:cubicBezTo>
                  <a:cubicBezTo>
                    <a:pt x="4637" y="2309"/>
                    <a:pt x="3520" y="465"/>
                    <a:pt x="3341" y="119"/>
                  </a:cubicBezTo>
                  <a:cubicBezTo>
                    <a:pt x="3294" y="33"/>
                    <a:pt x="3196" y="1"/>
                    <a:pt x="307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2501625" y="3101950"/>
              <a:ext cx="314550" cy="211450"/>
            </a:xfrm>
            <a:custGeom>
              <a:avLst/>
              <a:gdLst/>
              <a:ahLst/>
              <a:cxnLst/>
              <a:rect l="l" t="t" r="r" b="b"/>
              <a:pathLst>
                <a:path w="6291" h="4229" extrusionOk="0">
                  <a:moveTo>
                    <a:pt x="3665" y="1"/>
                  </a:moveTo>
                  <a:cubicBezTo>
                    <a:pt x="2949" y="1"/>
                    <a:pt x="894" y="620"/>
                    <a:pt x="894" y="620"/>
                  </a:cubicBezTo>
                  <a:lnTo>
                    <a:pt x="0" y="3815"/>
                  </a:lnTo>
                  <a:cubicBezTo>
                    <a:pt x="0" y="3815"/>
                    <a:pt x="369" y="4229"/>
                    <a:pt x="3330" y="4229"/>
                  </a:cubicBezTo>
                  <a:cubicBezTo>
                    <a:pt x="6291" y="4229"/>
                    <a:pt x="4514" y="3100"/>
                    <a:pt x="4861" y="1804"/>
                  </a:cubicBezTo>
                  <a:cubicBezTo>
                    <a:pt x="5229" y="508"/>
                    <a:pt x="4280" y="206"/>
                    <a:pt x="3855" y="28"/>
                  </a:cubicBezTo>
                  <a:cubicBezTo>
                    <a:pt x="3813" y="9"/>
                    <a:pt x="3748" y="1"/>
                    <a:pt x="366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83175" y="4146850"/>
              <a:ext cx="323500" cy="276800"/>
            </a:xfrm>
            <a:custGeom>
              <a:avLst/>
              <a:gdLst/>
              <a:ahLst/>
              <a:cxnLst/>
              <a:rect l="l" t="t" r="r" b="b"/>
              <a:pathLst>
                <a:path w="6470" h="5536" extrusionOk="0">
                  <a:moveTo>
                    <a:pt x="5096" y="1"/>
                  </a:moveTo>
                  <a:cubicBezTo>
                    <a:pt x="5096" y="1"/>
                    <a:pt x="1788" y="2425"/>
                    <a:pt x="895" y="2794"/>
                  </a:cubicBezTo>
                  <a:cubicBezTo>
                    <a:pt x="1" y="3140"/>
                    <a:pt x="705" y="4034"/>
                    <a:pt x="705" y="4034"/>
                  </a:cubicBezTo>
                  <a:cubicBezTo>
                    <a:pt x="705" y="4034"/>
                    <a:pt x="1710" y="5330"/>
                    <a:pt x="2247" y="5509"/>
                  </a:cubicBezTo>
                  <a:cubicBezTo>
                    <a:pt x="2296" y="5527"/>
                    <a:pt x="2368" y="5535"/>
                    <a:pt x="2458" y="5535"/>
                  </a:cubicBezTo>
                  <a:cubicBezTo>
                    <a:pt x="3314" y="5535"/>
                    <a:pt x="5788" y="4782"/>
                    <a:pt x="6101" y="4559"/>
                  </a:cubicBezTo>
                  <a:cubicBezTo>
                    <a:pt x="6470" y="4325"/>
                    <a:pt x="5096" y="1"/>
                    <a:pt x="5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627275" y="3574250"/>
              <a:ext cx="222400" cy="223750"/>
            </a:xfrm>
            <a:custGeom>
              <a:avLst/>
              <a:gdLst/>
              <a:ahLst/>
              <a:cxnLst/>
              <a:rect l="l" t="t" r="r" b="b"/>
              <a:pathLst>
                <a:path w="4448" h="4475" extrusionOk="0">
                  <a:moveTo>
                    <a:pt x="3140" y="0"/>
                  </a:moveTo>
                  <a:lnTo>
                    <a:pt x="1665" y="1129"/>
                  </a:lnTo>
                  <a:lnTo>
                    <a:pt x="0" y="2950"/>
                  </a:lnTo>
                  <a:lnTo>
                    <a:pt x="179" y="3375"/>
                  </a:lnTo>
                  <a:cubicBezTo>
                    <a:pt x="179" y="3375"/>
                    <a:pt x="771" y="3967"/>
                    <a:pt x="2190" y="4380"/>
                  </a:cubicBezTo>
                  <a:cubicBezTo>
                    <a:pt x="2415" y="4447"/>
                    <a:pt x="2625" y="4475"/>
                    <a:pt x="2819" y="4475"/>
                  </a:cubicBezTo>
                  <a:cubicBezTo>
                    <a:pt x="3860" y="4475"/>
                    <a:pt x="4447" y="3665"/>
                    <a:pt x="4447" y="3665"/>
                  </a:cubicBezTo>
                  <a:lnTo>
                    <a:pt x="314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757975" y="4081500"/>
              <a:ext cx="320750" cy="258150"/>
            </a:xfrm>
            <a:custGeom>
              <a:avLst/>
              <a:gdLst/>
              <a:ahLst/>
              <a:cxnLst/>
              <a:rect l="l" t="t" r="r" b="b"/>
              <a:pathLst>
                <a:path w="6415" h="5163" extrusionOk="0">
                  <a:moveTo>
                    <a:pt x="6414" y="0"/>
                  </a:moveTo>
                  <a:lnTo>
                    <a:pt x="1" y="1609"/>
                  </a:lnTo>
                  <a:lnTo>
                    <a:pt x="359" y="4023"/>
                  </a:lnTo>
                  <a:lnTo>
                    <a:pt x="1900" y="5162"/>
                  </a:lnTo>
                  <a:cubicBezTo>
                    <a:pt x="1900" y="5162"/>
                    <a:pt x="4146" y="5162"/>
                    <a:pt x="5040" y="4917"/>
                  </a:cubicBezTo>
                  <a:cubicBezTo>
                    <a:pt x="5934" y="4682"/>
                    <a:pt x="6414" y="1"/>
                    <a:pt x="641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086;p46"/>
          <p:cNvGrpSpPr/>
          <p:nvPr/>
        </p:nvGrpSpPr>
        <p:grpSpPr>
          <a:xfrm>
            <a:off x="6035971" y="2879868"/>
            <a:ext cx="293389" cy="307991"/>
            <a:chOff x="1874825" y="2463150"/>
            <a:chExt cx="313450" cy="329050"/>
          </a:xfrm>
        </p:grpSpPr>
        <p:sp>
          <p:nvSpPr>
            <p:cNvPr id="1087" name="Google Shape;1087;p46"/>
            <p:cNvSpPr/>
            <p:nvPr/>
          </p:nvSpPr>
          <p:spPr>
            <a:xfrm>
              <a:off x="1874825" y="2706650"/>
              <a:ext cx="286650" cy="85550"/>
            </a:xfrm>
            <a:custGeom>
              <a:avLst/>
              <a:gdLst/>
              <a:ahLst/>
              <a:cxnLst/>
              <a:rect l="l" t="t" r="r" b="b"/>
              <a:pathLst>
                <a:path w="5733" h="1711" extrusionOk="0">
                  <a:moveTo>
                    <a:pt x="3743" y="1"/>
                  </a:moveTo>
                  <a:lnTo>
                    <a:pt x="0" y="258"/>
                  </a:lnTo>
                  <a:lnTo>
                    <a:pt x="1207" y="1051"/>
                  </a:lnTo>
                  <a:lnTo>
                    <a:pt x="2704" y="1397"/>
                  </a:lnTo>
                  <a:lnTo>
                    <a:pt x="2905" y="1632"/>
                  </a:lnTo>
                  <a:lnTo>
                    <a:pt x="4045" y="1710"/>
                  </a:lnTo>
                  <a:lnTo>
                    <a:pt x="5285" y="1442"/>
                  </a:lnTo>
                  <a:lnTo>
                    <a:pt x="5732" y="1062"/>
                  </a:lnTo>
                  <a:lnTo>
                    <a:pt x="5196" y="559"/>
                  </a:lnTo>
                  <a:lnTo>
                    <a:pt x="3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874825" y="2466450"/>
              <a:ext cx="297250" cy="284950"/>
            </a:xfrm>
            <a:custGeom>
              <a:avLst/>
              <a:gdLst/>
              <a:ahLst/>
              <a:cxnLst/>
              <a:rect l="l" t="t" r="r" b="b"/>
              <a:pathLst>
                <a:path w="5945" h="5699" extrusionOk="0">
                  <a:moveTo>
                    <a:pt x="838" y="0"/>
                  </a:moveTo>
                  <a:lnTo>
                    <a:pt x="838" y="11"/>
                  </a:lnTo>
                  <a:lnTo>
                    <a:pt x="838" y="45"/>
                  </a:lnTo>
                  <a:lnTo>
                    <a:pt x="816" y="112"/>
                  </a:lnTo>
                  <a:lnTo>
                    <a:pt x="805" y="168"/>
                  </a:lnTo>
                  <a:lnTo>
                    <a:pt x="794" y="268"/>
                  </a:lnTo>
                  <a:lnTo>
                    <a:pt x="537" y="1777"/>
                  </a:lnTo>
                  <a:lnTo>
                    <a:pt x="525" y="1877"/>
                  </a:lnTo>
                  <a:lnTo>
                    <a:pt x="514" y="1956"/>
                  </a:lnTo>
                  <a:lnTo>
                    <a:pt x="470" y="2190"/>
                  </a:lnTo>
                  <a:lnTo>
                    <a:pt x="458" y="2291"/>
                  </a:lnTo>
                  <a:lnTo>
                    <a:pt x="447" y="2380"/>
                  </a:lnTo>
                  <a:lnTo>
                    <a:pt x="0" y="5062"/>
                  </a:lnTo>
                  <a:lnTo>
                    <a:pt x="23" y="5039"/>
                  </a:lnTo>
                  <a:lnTo>
                    <a:pt x="313" y="5118"/>
                  </a:lnTo>
                  <a:lnTo>
                    <a:pt x="1397" y="5352"/>
                  </a:lnTo>
                  <a:lnTo>
                    <a:pt x="1620" y="5408"/>
                  </a:lnTo>
                  <a:lnTo>
                    <a:pt x="1743" y="5430"/>
                  </a:lnTo>
                  <a:lnTo>
                    <a:pt x="1810" y="5397"/>
                  </a:lnTo>
                  <a:lnTo>
                    <a:pt x="2347" y="5151"/>
                  </a:lnTo>
                  <a:lnTo>
                    <a:pt x="2481" y="5084"/>
                  </a:lnTo>
                  <a:lnTo>
                    <a:pt x="2794" y="5062"/>
                  </a:lnTo>
                  <a:lnTo>
                    <a:pt x="3520" y="4972"/>
                  </a:lnTo>
                  <a:lnTo>
                    <a:pt x="3743" y="4950"/>
                  </a:lnTo>
                  <a:lnTo>
                    <a:pt x="3810" y="5140"/>
                  </a:lnTo>
                  <a:lnTo>
                    <a:pt x="3866" y="5319"/>
                  </a:lnTo>
                  <a:lnTo>
                    <a:pt x="3978" y="5699"/>
                  </a:lnTo>
                  <a:lnTo>
                    <a:pt x="4369" y="5598"/>
                  </a:lnTo>
                  <a:lnTo>
                    <a:pt x="4592" y="5564"/>
                  </a:lnTo>
                  <a:lnTo>
                    <a:pt x="4928" y="5486"/>
                  </a:lnTo>
                  <a:lnTo>
                    <a:pt x="5196" y="5419"/>
                  </a:lnTo>
                  <a:lnTo>
                    <a:pt x="5553" y="3229"/>
                  </a:lnTo>
                  <a:lnTo>
                    <a:pt x="5564" y="3140"/>
                  </a:lnTo>
                  <a:lnTo>
                    <a:pt x="5587" y="3051"/>
                  </a:lnTo>
                  <a:lnTo>
                    <a:pt x="5620" y="2805"/>
                  </a:lnTo>
                  <a:lnTo>
                    <a:pt x="5643" y="2727"/>
                  </a:lnTo>
                  <a:lnTo>
                    <a:pt x="5654" y="2626"/>
                  </a:lnTo>
                  <a:lnTo>
                    <a:pt x="5900" y="1118"/>
                  </a:lnTo>
                  <a:lnTo>
                    <a:pt x="5933" y="1017"/>
                  </a:lnTo>
                  <a:lnTo>
                    <a:pt x="5933" y="961"/>
                  </a:lnTo>
                  <a:lnTo>
                    <a:pt x="5944" y="905"/>
                  </a:lnTo>
                  <a:lnTo>
                    <a:pt x="5944" y="872"/>
                  </a:lnTo>
                  <a:lnTo>
                    <a:pt x="5944" y="849"/>
                  </a:lnTo>
                  <a:lnTo>
                    <a:pt x="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914475" y="2472050"/>
              <a:ext cx="257050" cy="50300"/>
            </a:xfrm>
            <a:custGeom>
              <a:avLst/>
              <a:gdLst/>
              <a:ahLst/>
              <a:cxnLst/>
              <a:rect l="l" t="t" r="r" b="b"/>
              <a:pathLst>
                <a:path w="5141" h="1006" extrusionOk="0">
                  <a:moveTo>
                    <a:pt x="23" y="0"/>
                  </a:moveTo>
                  <a:lnTo>
                    <a:pt x="1" y="156"/>
                  </a:lnTo>
                  <a:cubicBezTo>
                    <a:pt x="459" y="268"/>
                    <a:pt x="1420" y="447"/>
                    <a:pt x="2537" y="626"/>
                  </a:cubicBezTo>
                  <a:cubicBezTo>
                    <a:pt x="3654" y="816"/>
                    <a:pt x="4637" y="961"/>
                    <a:pt x="5107" y="1006"/>
                  </a:cubicBezTo>
                  <a:lnTo>
                    <a:pt x="5140" y="849"/>
                  </a:lnTo>
                  <a:lnTo>
                    <a:pt x="2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939625" y="2624000"/>
              <a:ext cx="142500" cy="113450"/>
            </a:xfrm>
            <a:custGeom>
              <a:avLst/>
              <a:gdLst/>
              <a:ahLst/>
              <a:cxnLst/>
              <a:rect l="l" t="t" r="r" b="b"/>
              <a:pathLst>
                <a:path w="2850" h="2269" extrusionOk="0">
                  <a:moveTo>
                    <a:pt x="1397" y="0"/>
                  </a:moveTo>
                  <a:cubicBezTo>
                    <a:pt x="1007" y="0"/>
                    <a:pt x="634" y="179"/>
                    <a:pt x="391" y="458"/>
                  </a:cubicBezTo>
                  <a:cubicBezTo>
                    <a:pt x="213" y="648"/>
                    <a:pt x="79" y="883"/>
                    <a:pt x="45" y="1162"/>
                  </a:cubicBezTo>
                  <a:cubicBezTo>
                    <a:pt x="0" y="1441"/>
                    <a:pt x="23" y="1710"/>
                    <a:pt x="134" y="1944"/>
                  </a:cubicBezTo>
                  <a:cubicBezTo>
                    <a:pt x="179" y="2056"/>
                    <a:pt x="246" y="2156"/>
                    <a:pt x="324" y="2246"/>
                  </a:cubicBezTo>
                  <a:lnTo>
                    <a:pt x="447" y="2268"/>
                  </a:lnTo>
                  <a:lnTo>
                    <a:pt x="526" y="2224"/>
                  </a:lnTo>
                  <a:lnTo>
                    <a:pt x="1051" y="1989"/>
                  </a:lnTo>
                  <a:lnTo>
                    <a:pt x="1185" y="1922"/>
                  </a:lnTo>
                  <a:lnTo>
                    <a:pt x="1498" y="1877"/>
                  </a:lnTo>
                  <a:lnTo>
                    <a:pt x="2213" y="1799"/>
                  </a:lnTo>
                  <a:lnTo>
                    <a:pt x="2447" y="1765"/>
                  </a:lnTo>
                  <a:lnTo>
                    <a:pt x="2492" y="1967"/>
                  </a:lnTo>
                  <a:lnTo>
                    <a:pt x="2548" y="2134"/>
                  </a:lnTo>
                  <a:cubicBezTo>
                    <a:pt x="2660" y="1978"/>
                    <a:pt x="2738" y="1799"/>
                    <a:pt x="2760" y="1587"/>
                  </a:cubicBezTo>
                  <a:cubicBezTo>
                    <a:pt x="2849" y="1196"/>
                    <a:pt x="2727" y="771"/>
                    <a:pt x="2447" y="469"/>
                  </a:cubicBezTo>
                  <a:cubicBezTo>
                    <a:pt x="2235" y="246"/>
                    <a:pt x="1956" y="78"/>
                    <a:pt x="1632" y="22"/>
                  </a:cubicBezTo>
                  <a:cubicBezTo>
                    <a:pt x="1553" y="8"/>
                    <a:pt x="1475" y="0"/>
                    <a:pt x="1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899375" y="2464200"/>
              <a:ext cx="288350" cy="54450"/>
            </a:xfrm>
            <a:custGeom>
              <a:avLst/>
              <a:gdLst/>
              <a:ahLst/>
              <a:cxnLst/>
              <a:rect l="l" t="t" r="r" b="b"/>
              <a:pathLst>
                <a:path w="5767" h="1089" extrusionOk="0">
                  <a:moveTo>
                    <a:pt x="34" y="1"/>
                  </a:moveTo>
                  <a:lnTo>
                    <a:pt x="23" y="112"/>
                  </a:lnTo>
                  <a:cubicBezTo>
                    <a:pt x="1" y="168"/>
                    <a:pt x="1297" y="425"/>
                    <a:pt x="2872" y="693"/>
                  </a:cubicBezTo>
                  <a:cubicBezTo>
                    <a:pt x="4313" y="928"/>
                    <a:pt x="5511" y="1089"/>
                    <a:pt x="5714" y="1089"/>
                  </a:cubicBezTo>
                  <a:cubicBezTo>
                    <a:pt x="5733" y="1089"/>
                    <a:pt x="5743" y="1087"/>
                    <a:pt x="5744" y="1084"/>
                  </a:cubicBezTo>
                  <a:lnTo>
                    <a:pt x="5766" y="973"/>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901075" y="2463150"/>
              <a:ext cx="287200" cy="49100"/>
            </a:xfrm>
            <a:custGeom>
              <a:avLst/>
              <a:gdLst/>
              <a:ahLst/>
              <a:cxnLst/>
              <a:rect l="l" t="t" r="r" b="b"/>
              <a:pathLst>
                <a:path w="5744" h="982" extrusionOk="0">
                  <a:moveTo>
                    <a:pt x="61" y="0"/>
                  </a:moveTo>
                  <a:cubicBezTo>
                    <a:pt x="23" y="0"/>
                    <a:pt x="2" y="4"/>
                    <a:pt x="0" y="10"/>
                  </a:cubicBezTo>
                  <a:cubicBezTo>
                    <a:pt x="0" y="66"/>
                    <a:pt x="1274" y="323"/>
                    <a:pt x="2850" y="580"/>
                  </a:cubicBezTo>
                  <a:cubicBezTo>
                    <a:pt x="4230" y="815"/>
                    <a:pt x="5387" y="982"/>
                    <a:pt x="5668" y="982"/>
                  </a:cubicBezTo>
                  <a:cubicBezTo>
                    <a:pt x="5707" y="982"/>
                    <a:pt x="5729" y="978"/>
                    <a:pt x="5732" y="971"/>
                  </a:cubicBezTo>
                  <a:cubicBezTo>
                    <a:pt x="5743" y="938"/>
                    <a:pt x="4458" y="670"/>
                    <a:pt x="2883" y="401"/>
                  </a:cubicBezTo>
                  <a:cubicBezTo>
                    <a:pt x="1493" y="167"/>
                    <a:pt x="334"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949125" y="2631200"/>
              <a:ext cx="121850" cy="105700"/>
            </a:xfrm>
            <a:custGeom>
              <a:avLst/>
              <a:gdLst/>
              <a:ahLst/>
              <a:cxnLst/>
              <a:rect l="l" t="t" r="r" b="b"/>
              <a:pathLst>
                <a:path w="2437" h="2114" extrusionOk="0">
                  <a:moveTo>
                    <a:pt x="1242" y="1017"/>
                  </a:moveTo>
                  <a:cubicBezTo>
                    <a:pt x="1249" y="1017"/>
                    <a:pt x="1256" y="1017"/>
                    <a:pt x="1263" y="1018"/>
                  </a:cubicBezTo>
                  <a:cubicBezTo>
                    <a:pt x="1386" y="1052"/>
                    <a:pt x="1475" y="1163"/>
                    <a:pt x="1453" y="1286"/>
                  </a:cubicBezTo>
                  <a:cubicBezTo>
                    <a:pt x="1432" y="1402"/>
                    <a:pt x="1331" y="1488"/>
                    <a:pt x="1217" y="1488"/>
                  </a:cubicBezTo>
                  <a:cubicBezTo>
                    <a:pt x="1210" y="1488"/>
                    <a:pt x="1203" y="1488"/>
                    <a:pt x="1196" y="1487"/>
                  </a:cubicBezTo>
                  <a:cubicBezTo>
                    <a:pt x="1062" y="1454"/>
                    <a:pt x="984" y="1342"/>
                    <a:pt x="995" y="1219"/>
                  </a:cubicBezTo>
                  <a:cubicBezTo>
                    <a:pt x="1026" y="1103"/>
                    <a:pt x="1128" y="1017"/>
                    <a:pt x="1242" y="1017"/>
                  </a:cubicBezTo>
                  <a:close/>
                  <a:moveTo>
                    <a:pt x="1270" y="0"/>
                  </a:moveTo>
                  <a:cubicBezTo>
                    <a:pt x="1216" y="0"/>
                    <a:pt x="1161" y="4"/>
                    <a:pt x="1106" y="13"/>
                  </a:cubicBezTo>
                  <a:cubicBezTo>
                    <a:pt x="984" y="46"/>
                    <a:pt x="872" y="68"/>
                    <a:pt x="771" y="113"/>
                  </a:cubicBezTo>
                  <a:cubicBezTo>
                    <a:pt x="827" y="392"/>
                    <a:pt x="939" y="672"/>
                    <a:pt x="1062" y="985"/>
                  </a:cubicBezTo>
                  <a:cubicBezTo>
                    <a:pt x="995" y="1018"/>
                    <a:pt x="950" y="1074"/>
                    <a:pt x="928" y="1163"/>
                  </a:cubicBezTo>
                  <a:cubicBezTo>
                    <a:pt x="687" y="1126"/>
                    <a:pt x="454" y="1105"/>
                    <a:pt x="229" y="1105"/>
                  </a:cubicBezTo>
                  <a:cubicBezTo>
                    <a:pt x="182" y="1105"/>
                    <a:pt x="136" y="1106"/>
                    <a:pt x="90" y="1107"/>
                  </a:cubicBezTo>
                  <a:lnTo>
                    <a:pt x="23" y="1107"/>
                  </a:lnTo>
                  <a:cubicBezTo>
                    <a:pt x="0" y="1219"/>
                    <a:pt x="0" y="1331"/>
                    <a:pt x="23" y="1454"/>
                  </a:cubicBezTo>
                  <a:cubicBezTo>
                    <a:pt x="23" y="1487"/>
                    <a:pt x="23" y="1499"/>
                    <a:pt x="34" y="1521"/>
                  </a:cubicBezTo>
                  <a:cubicBezTo>
                    <a:pt x="56" y="1722"/>
                    <a:pt x="157" y="1901"/>
                    <a:pt x="302" y="2057"/>
                  </a:cubicBezTo>
                  <a:lnTo>
                    <a:pt x="358" y="2113"/>
                  </a:lnTo>
                  <a:lnTo>
                    <a:pt x="872" y="1878"/>
                  </a:lnTo>
                  <a:cubicBezTo>
                    <a:pt x="939" y="1778"/>
                    <a:pt x="1028" y="1677"/>
                    <a:pt x="1095" y="1577"/>
                  </a:cubicBezTo>
                  <a:cubicBezTo>
                    <a:pt x="1118" y="1599"/>
                    <a:pt x="1151" y="1610"/>
                    <a:pt x="1173" y="1610"/>
                  </a:cubicBezTo>
                  <a:lnTo>
                    <a:pt x="1263" y="1610"/>
                  </a:lnTo>
                  <a:cubicBezTo>
                    <a:pt x="1274" y="1666"/>
                    <a:pt x="1308" y="1722"/>
                    <a:pt x="1319" y="1778"/>
                  </a:cubicBezTo>
                  <a:lnTo>
                    <a:pt x="2045" y="1688"/>
                  </a:lnTo>
                  <a:lnTo>
                    <a:pt x="2268" y="1666"/>
                  </a:lnTo>
                  <a:lnTo>
                    <a:pt x="2324" y="1856"/>
                  </a:lnTo>
                  <a:lnTo>
                    <a:pt x="2324" y="1845"/>
                  </a:lnTo>
                  <a:cubicBezTo>
                    <a:pt x="2380" y="1733"/>
                    <a:pt x="2403" y="1621"/>
                    <a:pt x="2436" y="1510"/>
                  </a:cubicBezTo>
                  <a:cubicBezTo>
                    <a:pt x="2324" y="1454"/>
                    <a:pt x="2201" y="1431"/>
                    <a:pt x="2090" y="1387"/>
                  </a:cubicBezTo>
                  <a:cubicBezTo>
                    <a:pt x="1922" y="1342"/>
                    <a:pt x="1754" y="1297"/>
                    <a:pt x="1565" y="1264"/>
                  </a:cubicBezTo>
                  <a:cubicBezTo>
                    <a:pt x="1565" y="1175"/>
                    <a:pt x="1542" y="1096"/>
                    <a:pt x="1498" y="1040"/>
                  </a:cubicBezTo>
                  <a:cubicBezTo>
                    <a:pt x="1699" y="772"/>
                    <a:pt x="1877" y="538"/>
                    <a:pt x="2056" y="325"/>
                  </a:cubicBezTo>
                  <a:cubicBezTo>
                    <a:pt x="1944" y="258"/>
                    <a:pt x="1844" y="180"/>
                    <a:pt x="1754" y="124"/>
                  </a:cubicBezTo>
                  <a:cubicBezTo>
                    <a:pt x="1603" y="40"/>
                    <a:pt x="1438" y="0"/>
                    <a:pt x="1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884875" y="2559050"/>
              <a:ext cx="284400" cy="65600"/>
            </a:xfrm>
            <a:custGeom>
              <a:avLst/>
              <a:gdLst/>
              <a:ahLst/>
              <a:cxnLst/>
              <a:rect l="l" t="t" r="r" b="b"/>
              <a:pathLst>
                <a:path w="5688" h="1312" extrusionOk="0">
                  <a:moveTo>
                    <a:pt x="224" y="1"/>
                  </a:moveTo>
                  <a:cubicBezTo>
                    <a:pt x="178" y="1"/>
                    <a:pt x="140" y="28"/>
                    <a:pt x="101" y="48"/>
                  </a:cubicBezTo>
                  <a:cubicBezTo>
                    <a:pt x="56" y="81"/>
                    <a:pt x="34" y="137"/>
                    <a:pt x="23" y="193"/>
                  </a:cubicBezTo>
                  <a:cubicBezTo>
                    <a:pt x="0" y="305"/>
                    <a:pt x="79" y="416"/>
                    <a:pt x="168" y="428"/>
                  </a:cubicBezTo>
                  <a:lnTo>
                    <a:pt x="5453" y="1310"/>
                  </a:lnTo>
                  <a:cubicBezTo>
                    <a:pt x="5460" y="1311"/>
                    <a:pt x="5467" y="1311"/>
                    <a:pt x="5475" y="1311"/>
                  </a:cubicBezTo>
                  <a:cubicBezTo>
                    <a:pt x="5569" y="1311"/>
                    <a:pt x="5666" y="1245"/>
                    <a:pt x="5676" y="1120"/>
                  </a:cubicBezTo>
                  <a:cubicBezTo>
                    <a:pt x="5687" y="1009"/>
                    <a:pt x="5620" y="897"/>
                    <a:pt x="5520" y="886"/>
                  </a:cubicBezTo>
                  <a:lnTo>
                    <a:pt x="246" y="3"/>
                  </a:lnTo>
                  <a:cubicBezTo>
                    <a:pt x="239" y="1"/>
                    <a:pt x="231" y="1"/>
                    <a:pt x="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901075" y="2555250"/>
              <a:ext cx="256450" cy="47550"/>
            </a:xfrm>
            <a:custGeom>
              <a:avLst/>
              <a:gdLst/>
              <a:ahLst/>
              <a:cxnLst/>
              <a:rect l="l" t="t" r="r" b="b"/>
              <a:pathLst>
                <a:path w="5129" h="951" extrusionOk="0">
                  <a:moveTo>
                    <a:pt x="12" y="1"/>
                  </a:moveTo>
                  <a:lnTo>
                    <a:pt x="0" y="101"/>
                  </a:lnTo>
                  <a:lnTo>
                    <a:pt x="5107" y="951"/>
                  </a:lnTo>
                  <a:lnTo>
                    <a:pt x="5129" y="850"/>
                  </a:lnTo>
                  <a:lnTo>
                    <a:pt x="1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896625" y="2580400"/>
              <a:ext cx="256450" cy="47550"/>
            </a:xfrm>
            <a:custGeom>
              <a:avLst/>
              <a:gdLst/>
              <a:ahLst/>
              <a:cxnLst/>
              <a:rect l="l" t="t" r="r" b="b"/>
              <a:pathLst>
                <a:path w="5129" h="951" extrusionOk="0">
                  <a:moveTo>
                    <a:pt x="22" y="1"/>
                  </a:moveTo>
                  <a:lnTo>
                    <a:pt x="0" y="101"/>
                  </a:lnTo>
                  <a:lnTo>
                    <a:pt x="5117" y="950"/>
                  </a:lnTo>
                  <a:lnTo>
                    <a:pt x="5128" y="861"/>
                  </a:lnTo>
                  <a:lnTo>
                    <a:pt x="2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890475" y="2490450"/>
              <a:ext cx="93350" cy="243650"/>
            </a:xfrm>
            <a:custGeom>
              <a:avLst/>
              <a:gdLst/>
              <a:ahLst/>
              <a:cxnLst/>
              <a:rect l="l" t="t" r="r" b="b"/>
              <a:pathLst>
                <a:path w="1867" h="4873" extrusionOk="0">
                  <a:moveTo>
                    <a:pt x="771" y="1"/>
                  </a:moveTo>
                  <a:lnTo>
                    <a:pt x="0" y="4638"/>
                  </a:lnTo>
                  <a:lnTo>
                    <a:pt x="1084" y="4872"/>
                  </a:lnTo>
                  <a:lnTo>
                    <a:pt x="1374" y="3129"/>
                  </a:lnTo>
                  <a:lnTo>
                    <a:pt x="1866" y="191"/>
                  </a:lnTo>
                  <a:lnTo>
                    <a:pt x="77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104425" y="2525650"/>
              <a:ext cx="51450" cy="219050"/>
            </a:xfrm>
            <a:custGeom>
              <a:avLst/>
              <a:gdLst/>
              <a:ahLst/>
              <a:cxnLst/>
              <a:rect l="l" t="t" r="r" b="b"/>
              <a:pathLst>
                <a:path w="1029" h="4381" extrusionOk="0">
                  <a:moveTo>
                    <a:pt x="727" y="1"/>
                  </a:moveTo>
                  <a:lnTo>
                    <a:pt x="0" y="4380"/>
                  </a:lnTo>
                  <a:lnTo>
                    <a:pt x="336" y="4302"/>
                  </a:lnTo>
                  <a:lnTo>
                    <a:pt x="1028" y="56"/>
                  </a:lnTo>
                  <a:lnTo>
                    <a:pt x="72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2050775" y="2516150"/>
              <a:ext cx="79400" cy="235250"/>
            </a:xfrm>
            <a:custGeom>
              <a:avLst/>
              <a:gdLst/>
              <a:ahLst/>
              <a:cxnLst/>
              <a:rect l="l" t="t" r="r" b="b"/>
              <a:pathLst>
                <a:path w="1588" h="4705" extrusionOk="0">
                  <a:moveTo>
                    <a:pt x="671" y="1"/>
                  </a:moveTo>
                  <a:lnTo>
                    <a:pt x="57" y="3688"/>
                  </a:lnTo>
                  <a:lnTo>
                    <a:pt x="1" y="3978"/>
                  </a:lnTo>
                  <a:lnTo>
                    <a:pt x="224" y="3956"/>
                  </a:lnTo>
                  <a:lnTo>
                    <a:pt x="291" y="4146"/>
                  </a:lnTo>
                  <a:lnTo>
                    <a:pt x="347" y="4325"/>
                  </a:lnTo>
                  <a:lnTo>
                    <a:pt x="459" y="4705"/>
                  </a:lnTo>
                  <a:lnTo>
                    <a:pt x="850" y="4604"/>
                  </a:lnTo>
                  <a:lnTo>
                    <a:pt x="1587" y="168"/>
                  </a:lnTo>
                  <a:lnTo>
                    <a:pt x="671"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00;p46"/>
          <p:cNvGrpSpPr/>
          <p:nvPr/>
        </p:nvGrpSpPr>
        <p:grpSpPr>
          <a:xfrm>
            <a:off x="7500577" y="2411353"/>
            <a:ext cx="297086" cy="308506"/>
            <a:chOff x="3439575" y="1962600"/>
            <a:chExt cx="317400" cy="329600"/>
          </a:xfrm>
        </p:grpSpPr>
        <p:sp>
          <p:nvSpPr>
            <p:cNvPr id="1101" name="Google Shape;1101;p46"/>
            <p:cNvSpPr/>
            <p:nvPr/>
          </p:nvSpPr>
          <p:spPr>
            <a:xfrm>
              <a:off x="3465875" y="2182650"/>
              <a:ext cx="291100" cy="109550"/>
            </a:xfrm>
            <a:custGeom>
              <a:avLst/>
              <a:gdLst/>
              <a:ahLst/>
              <a:cxnLst/>
              <a:rect l="l" t="t" r="r" b="b"/>
              <a:pathLst>
                <a:path w="5822" h="2191" extrusionOk="0">
                  <a:moveTo>
                    <a:pt x="3028" y="0"/>
                  </a:moveTo>
                  <a:lnTo>
                    <a:pt x="548" y="1084"/>
                  </a:lnTo>
                  <a:lnTo>
                    <a:pt x="123" y="1308"/>
                  </a:lnTo>
                  <a:cubicBezTo>
                    <a:pt x="123" y="1308"/>
                    <a:pt x="0" y="1810"/>
                    <a:pt x="11" y="1833"/>
                  </a:cubicBezTo>
                  <a:cubicBezTo>
                    <a:pt x="34" y="1877"/>
                    <a:pt x="1207" y="2190"/>
                    <a:pt x="1207" y="2190"/>
                  </a:cubicBezTo>
                  <a:lnTo>
                    <a:pt x="2469" y="1877"/>
                  </a:lnTo>
                  <a:lnTo>
                    <a:pt x="4905" y="1151"/>
                  </a:lnTo>
                  <a:lnTo>
                    <a:pt x="5821" y="939"/>
                  </a:lnTo>
                  <a:lnTo>
                    <a:pt x="5721" y="693"/>
                  </a:lnTo>
                  <a:lnTo>
                    <a:pt x="3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3455775" y="1965350"/>
              <a:ext cx="297250" cy="284950"/>
            </a:xfrm>
            <a:custGeom>
              <a:avLst/>
              <a:gdLst/>
              <a:ahLst/>
              <a:cxnLst/>
              <a:rect l="l" t="t" r="r" b="b"/>
              <a:pathLst>
                <a:path w="5945" h="5699" extrusionOk="0">
                  <a:moveTo>
                    <a:pt x="5107" y="0"/>
                  </a:moveTo>
                  <a:lnTo>
                    <a:pt x="1" y="849"/>
                  </a:lnTo>
                  <a:lnTo>
                    <a:pt x="1" y="860"/>
                  </a:lnTo>
                  <a:lnTo>
                    <a:pt x="1" y="905"/>
                  </a:lnTo>
                  <a:lnTo>
                    <a:pt x="12" y="961"/>
                  </a:lnTo>
                  <a:lnTo>
                    <a:pt x="23" y="1017"/>
                  </a:lnTo>
                  <a:lnTo>
                    <a:pt x="34" y="1117"/>
                  </a:lnTo>
                  <a:lnTo>
                    <a:pt x="291" y="2637"/>
                  </a:lnTo>
                  <a:lnTo>
                    <a:pt x="303" y="2715"/>
                  </a:lnTo>
                  <a:lnTo>
                    <a:pt x="314" y="2816"/>
                  </a:lnTo>
                  <a:lnTo>
                    <a:pt x="358" y="3050"/>
                  </a:lnTo>
                  <a:lnTo>
                    <a:pt x="370" y="3140"/>
                  </a:lnTo>
                  <a:lnTo>
                    <a:pt x="381" y="3229"/>
                  </a:lnTo>
                  <a:lnTo>
                    <a:pt x="750" y="5430"/>
                  </a:lnTo>
                  <a:lnTo>
                    <a:pt x="1018" y="5486"/>
                  </a:lnTo>
                  <a:lnTo>
                    <a:pt x="1364" y="5553"/>
                  </a:lnTo>
                  <a:lnTo>
                    <a:pt x="1576" y="5609"/>
                  </a:lnTo>
                  <a:lnTo>
                    <a:pt x="1967" y="5698"/>
                  </a:lnTo>
                  <a:lnTo>
                    <a:pt x="2079" y="5318"/>
                  </a:lnTo>
                  <a:lnTo>
                    <a:pt x="2135" y="5140"/>
                  </a:lnTo>
                  <a:lnTo>
                    <a:pt x="2202" y="4939"/>
                  </a:lnTo>
                  <a:lnTo>
                    <a:pt x="2426" y="4972"/>
                  </a:lnTo>
                  <a:lnTo>
                    <a:pt x="3152" y="5050"/>
                  </a:lnTo>
                  <a:lnTo>
                    <a:pt x="3453" y="5084"/>
                  </a:lnTo>
                  <a:lnTo>
                    <a:pt x="3599" y="5151"/>
                  </a:lnTo>
                  <a:lnTo>
                    <a:pt x="4135" y="5397"/>
                  </a:lnTo>
                  <a:lnTo>
                    <a:pt x="4213" y="5430"/>
                  </a:lnTo>
                  <a:lnTo>
                    <a:pt x="4325" y="5397"/>
                  </a:lnTo>
                  <a:lnTo>
                    <a:pt x="4548" y="5363"/>
                  </a:lnTo>
                  <a:lnTo>
                    <a:pt x="5643" y="5106"/>
                  </a:lnTo>
                  <a:lnTo>
                    <a:pt x="5923" y="5039"/>
                  </a:lnTo>
                  <a:lnTo>
                    <a:pt x="5945" y="5061"/>
                  </a:lnTo>
                  <a:lnTo>
                    <a:pt x="5498" y="2380"/>
                  </a:lnTo>
                  <a:lnTo>
                    <a:pt x="5487" y="2291"/>
                  </a:lnTo>
                  <a:lnTo>
                    <a:pt x="5476" y="2201"/>
                  </a:lnTo>
                  <a:lnTo>
                    <a:pt x="5431" y="1967"/>
                  </a:lnTo>
                  <a:lnTo>
                    <a:pt x="5409" y="1866"/>
                  </a:lnTo>
                  <a:lnTo>
                    <a:pt x="5398" y="1788"/>
                  </a:lnTo>
                  <a:lnTo>
                    <a:pt x="5152" y="257"/>
                  </a:lnTo>
                  <a:lnTo>
                    <a:pt x="5129" y="157"/>
                  </a:lnTo>
                  <a:lnTo>
                    <a:pt x="5118" y="112"/>
                  </a:lnTo>
                  <a:lnTo>
                    <a:pt x="5118" y="56"/>
                  </a:lnTo>
                  <a:lnTo>
                    <a:pt x="5107" y="11"/>
                  </a:lnTo>
                  <a:lnTo>
                    <a:pt x="5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3545725" y="2123100"/>
              <a:ext cx="142500" cy="115450"/>
            </a:xfrm>
            <a:custGeom>
              <a:avLst/>
              <a:gdLst/>
              <a:ahLst/>
              <a:cxnLst/>
              <a:rect l="l" t="t" r="r" b="b"/>
              <a:pathLst>
                <a:path w="2850" h="2309" extrusionOk="0">
                  <a:moveTo>
                    <a:pt x="1438" y="0"/>
                  </a:moveTo>
                  <a:cubicBezTo>
                    <a:pt x="1366" y="0"/>
                    <a:pt x="1292" y="6"/>
                    <a:pt x="1219" y="18"/>
                  </a:cubicBezTo>
                  <a:cubicBezTo>
                    <a:pt x="895" y="74"/>
                    <a:pt x="615" y="231"/>
                    <a:pt x="403" y="465"/>
                  </a:cubicBezTo>
                  <a:cubicBezTo>
                    <a:pt x="135" y="778"/>
                    <a:pt x="1" y="1191"/>
                    <a:pt x="68" y="1627"/>
                  </a:cubicBezTo>
                  <a:cubicBezTo>
                    <a:pt x="101" y="1828"/>
                    <a:pt x="180" y="2007"/>
                    <a:pt x="280" y="2175"/>
                  </a:cubicBezTo>
                  <a:lnTo>
                    <a:pt x="336" y="2007"/>
                  </a:lnTo>
                  <a:lnTo>
                    <a:pt x="392" y="1806"/>
                  </a:lnTo>
                  <a:lnTo>
                    <a:pt x="615" y="1839"/>
                  </a:lnTo>
                  <a:lnTo>
                    <a:pt x="1342" y="1918"/>
                  </a:lnTo>
                  <a:lnTo>
                    <a:pt x="1643" y="1962"/>
                  </a:lnTo>
                  <a:lnTo>
                    <a:pt x="1788" y="2029"/>
                  </a:lnTo>
                  <a:lnTo>
                    <a:pt x="2302" y="2275"/>
                  </a:lnTo>
                  <a:lnTo>
                    <a:pt x="2392" y="2309"/>
                  </a:lnTo>
                  <a:lnTo>
                    <a:pt x="2515" y="2286"/>
                  </a:lnTo>
                  <a:cubicBezTo>
                    <a:pt x="2582" y="2186"/>
                    <a:pt x="2649" y="2096"/>
                    <a:pt x="2694" y="1996"/>
                  </a:cubicBezTo>
                  <a:cubicBezTo>
                    <a:pt x="2816" y="1717"/>
                    <a:pt x="2850" y="1437"/>
                    <a:pt x="2805" y="1169"/>
                  </a:cubicBezTo>
                  <a:cubicBezTo>
                    <a:pt x="2761" y="890"/>
                    <a:pt x="2638" y="655"/>
                    <a:pt x="2459" y="454"/>
                  </a:cubicBezTo>
                  <a:cubicBezTo>
                    <a:pt x="2195" y="171"/>
                    <a:pt x="1828"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3558025" y="2129850"/>
              <a:ext cx="121850" cy="104800"/>
            </a:xfrm>
            <a:custGeom>
              <a:avLst/>
              <a:gdLst/>
              <a:ahLst/>
              <a:cxnLst/>
              <a:rect l="l" t="t" r="r" b="b"/>
              <a:pathLst>
                <a:path w="2437" h="2096" extrusionOk="0">
                  <a:moveTo>
                    <a:pt x="1175" y="1022"/>
                  </a:moveTo>
                  <a:cubicBezTo>
                    <a:pt x="1288" y="1022"/>
                    <a:pt x="1387" y="1098"/>
                    <a:pt x="1408" y="1213"/>
                  </a:cubicBezTo>
                  <a:cubicBezTo>
                    <a:pt x="1431" y="1336"/>
                    <a:pt x="1341" y="1470"/>
                    <a:pt x="1218" y="1481"/>
                  </a:cubicBezTo>
                  <a:cubicBezTo>
                    <a:pt x="1211" y="1482"/>
                    <a:pt x="1203" y="1482"/>
                    <a:pt x="1195" y="1482"/>
                  </a:cubicBezTo>
                  <a:cubicBezTo>
                    <a:pt x="1082" y="1482"/>
                    <a:pt x="982" y="1406"/>
                    <a:pt x="950" y="1291"/>
                  </a:cubicBezTo>
                  <a:cubicBezTo>
                    <a:pt x="939" y="1157"/>
                    <a:pt x="1029" y="1045"/>
                    <a:pt x="1151" y="1023"/>
                  </a:cubicBezTo>
                  <a:cubicBezTo>
                    <a:pt x="1159" y="1022"/>
                    <a:pt x="1167" y="1022"/>
                    <a:pt x="1175" y="1022"/>
                  </a:cubicBezTo>
                  <a:close/>
                  <a:moveTo>
                    <a:pt x="1158" y="0"/>
                  </a:moveTo>
                  <a:cubicBezTo>
                    <a:pt x="994" y="0"/>
                    <a:pt x="834" y="46"/>
                    <a:pt x="693" y="129"/>
                  </a:cubicBezTo>
                  <a:cubicBezTo>
                    <a:pt x="593" y="185"/>
                    <a:pt x="481" y="252"/>
                    <a:pt x="381" y="319"/>
                  </a:cubicBezTo>
                  <a:cubicBezTo>
                    <a:pt x="559" y="531"/>
                    <a:pt x="749" y="777"/>
                    <a:pt x="939" y="1034"/>
                  </a:cubicBezTo>
                  <a:cubicBezTo>
                    <a:pt x="894" y="1090"/>
                    <a:pt x="850" y="1179"/>
                    <a:pt x="872" y="1258"/>
                  </a:cubicBezTo>
                  <a:cubicBezTo>
                    <a:pt x="693" y="1302"/>
                    <a:pt x="526" y="1325"/>
                    <a:pt x="347" y="1380"/>
                  </a:cubicBezTo>
                  <a:cubicBezTo>
                    <a:pt x="224" y="1414"/>
                    <a:pt x="112" y="1459"/>
                    <a:pt x="1" y="1492"/>
                  </a:cubicBezTo>
                  <a:cubicBezTo>
                    <a:pt x="34" y="1604"/>
                    <a:pt x="56" y="1716"/>
                    <a:pt x="112" y="1827"/>
                  </a:cubicBezTo>
                  <a:lnTo>
                    <a:pt x="112" y="1850"/>
                  </a:lnTo>
                  <a:lnTo>
                    <a:pt x="168" y="1649"/>
                  </a:lnTo>
                  <a:lnTo>
                    <a:pt x="392" y="1682"/>
                  </a:lnTo>
                  <a:lnTo>
                    <a:pt x="1118" y="1760"/>
                  </a:lnTo>
                  <a:cubicBezTo>
                    <a:pt x="1129" y="1704"/>
                    <a:pt x="1163" y="1649"/>
                    <a:pt x="1174" y="1593"/>
                  </a:cubicBezTo>
                  <a:lnTo>
                    <a:pt x="1263" y="1593"/>
                  </a:lnTo>
                  <a:cubicBezTo>
                    <a:pt x="1286" y="1593"/>
                    <a:pt x="1319" y="1582"/>
                    <a:pt x="1341" y="1570"/>
                  </a:cubicBezTo>
                  <a:cubicBezTo>
                    <a:pt x="1431" y="1660"/>
                    <a:pt x="1498" y="1760"/>
                    <a:pt x="1565" y="1861"/>
                  </a:cubicBezTo>
                  <a:lnTo>
                    <a:pt x="2090" y="2095"/>
                  </a:lnTo>
                  <a:cubicBezTo>
                    <a:pt x="2112" y="2084"/>
                    <a:pt x="2123" y="2051"/>
                    <a:pt x="2146" y="2040"/>
                  </a:cubicBezTo>
                  <a:cubicBezTo>
                    <a:pt x="2280" y="1883"/>
                    <a:pt x="2380" y="1704"/>
                    <a:pt x="2403" y="1514"/>
                  </a:cubicBezTo>
                  <a:cubicBezTo>
                    <a:pt x="2403" y="1481"/>
                    <a:pt x="2403" y="1470"/>
                    <a:pt x="2425" y="1436"/>
                  </a:cubicBezTo>
                  <a:cubicBezTo>
                    <a:pt x="2436" y="1325"/>
                    <a:pt x="2436" y="1202"/>
                    <a:pt x="2425" y="1101"/>
                  </a:cubicBezTo>
                  <a:lnTo>
                    <a:pt x="2347" y="1101"/>
                  </a:lnTo>
                  <a:cubicBezTo>
                    <a:pt x="2090" y="1101"/>
                    <a:pt x="1811" y="1135"/>
                    <a:pt x="1509" y="1157"/>
                  </a:cubicBezTo>
                  <a:cubicBezTo>
                    <a:pt x="1487" y="1090"/>
                    <a:pt x="1442" y="1023"/>
                    <a:pt x="1375" y="978"/>
                  </a:cubicBezTo>
                  <a:cubicBezTo>
                    <a:pt x="1498" y="688"/>
                    <a:pt x="1610" y="386"/>
                    <a:pt x="1665" y="107"/>
                  </a:cubicBezTo>
                  <a:cubicBezTo>
                    <a:pt x="1565" y="73"/>
                    <a:pt x="1453" y="40"/>
                    <a:pt x="1330" y="17"/>
                  </a:cubicBezTo>
                  <a:cubicBezTo>
                    <a:pt x="1272" y="6"/>
                    <a:pt x="1215"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3456375" y="1970900"/>
              <a:ext cx="257000" cy="50350"/>
            </a:xfrm>
            <a:custGeom>
              <a:avLst/>
              <a:gdLst/>
              <a:ahLst/>
              <a:cxnLst/>
              <a:rect l="l" t="t" r="r" b="b"/>
              <a:pathLst>
                <a:path w="5140" h="1007" extrusionOk="0">
                  <a:moveTo>
                    <a:pt x="5106" y="1"/>
                  </a:moveTo>
                  <a:lnTo>
                    <a:pt x="0" y="850"/>
                  </a:lnTo>
                  <a:lnTo>
                    <a:pt x="22" y="1006"/>
                  </a:lnTo>
                  <a:cubicBezTo>
                    <a:pt x="503" y="962"/>
                    <a:pt x="1475" y="805"/>
                    <a:pt x="2592" y="627"/>
                  </a:cubicBezTo>
                  <a:cubicBezTo>
                    <a:pt x="3710" y="448"/>
                    <a:pt x="4682" y="258"/>
                    <a:pt x="5140" y="146"/>
                  </a:cubicBezTo>
                  <a:lnTo>
                    <a:pt x="510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3440175" y="1963100"/>
              <a:ext cx="287750" cy="54050"/>
            </a:xfrm>
            <a:custGeom>
              <a:avLst/>
              <a:gdLst/>
              <a:ahLst/>
              <a:cxnLst/>
              <a:rect l="l" t="t" r="r" b="b"/>
              <a:pathLst>
                <a:path w="5755" h="1081" extrusionOk="0">
                  <a:moveTo>
                    <a:pt x="5721" y="0"/>
                  </a:moveTo>
                  <a:lnTo>
                    <a:pt x="0" y="961"/>
                  </a:lnTo>
                  <a:lnTo>
                    <a:pt x="11" y="1073"/>
                  </a:lnTo>
                  <a:cubicBezTo>
                    <a:pt x="14" y="1078"/>
                    <a:pt x="31" y="1080"/>
                    <a:pt x="62" y="1080"/>
                  </a:cubicBezTo>
                  <a:cubicBezTo>
                    <a:pt x="315" y="1080"/>
                    <a:pt x="1489" y="921"/>
                    <a:pt x="2894" y="682"/>
                  </a:cubicBezTo>
                  <a:cubicBezTo>
                    <a:pt x="4469" y="414"/>
                    <a:pt x="5754" y="168"/>
                    <a:pt x="5743" y="112"/>
                  </a:cubicBezTo>
                  <a:lnTo>
                    <a:pt x="5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3439575" y="1962600"/>
              <a:ext cx="286650" cy="49100"/>
            </a:xfrm>
            <a:custGeom>
              <a:avLst/>
              <a:gdLst/>
              <a:ahLst/>
              <a:cxnLst/>
              <a:rect l="l" t="t" r="r" b="b"/>
              <a:pathLst>
                <a:path w="5733" h="982" extrusionOk="0">
                  <a:moveTo>
                    <a:pt x="5675" y="0"/>
                  </a:moveTo>
                  <a:cubicBezTo>
                    <a:pt x="5408" y="0"/>
                    <a:pt x="4242" y="166"/>
                    <a:pt x="2861" y="401"/>
                  </a:cubicBezTo>
                  <a:cubicBezTo>
                    <a:pt x="1286" y="670"/>
                    <a:pt x="1" y="915"/>
                    <a:pt x="12" y="971"/>
                  </a:cubicBezTo>
                  <a:cubicBezTo>
                    <a:pt x="13" y="978"/>
                    <a:pt x="34" y="982"/>
                    <a:pt x="73" y="982"/>
                  </a:cubicBezTo>
                  <a:cubicBezTo>
                    <a:pt x="346" y="982"/>
                    <a:pt x="1505" y="815"/>
                    <a:pt x="2895" y="580"/>
                  </a:cubicBezTo>
                  <a:cubicBezTo>
                    <a:pt x="4470" y="312"/>
                    <a:pt x="5733" y="66"/>
                    <a:pt x="5733" y="10"/>
                  </a:cubicBezTo>
                  <a:cubicBezTo>
                    <a:pt x="5733" y="3"/>
                    <a:pt x="5713" y="0"/>
                    <a:pt x="5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3458575" y="2058050"/>
              <a:ext cx="283850" cy="64900"/>
            </a:xfrm>
            <a:custGeom>
              <a:avLst/>
              <a:gdLst/>
              <a:ahLst/>
              <a:cxnLst/>
              <a:rect l="l" t="t" r="r" b="b"/>
              <a:pathLst>
                <a:path w="5677" h="1298" extrusionOk="0">
                  <a:moveTo>
                    <a:pt x="5442" y="1"/>
                  </a:moveTo>
                  <a:lnTo>
                    <a:pt x="168" y="883"/>
                  </a:lnTo>
                  <a:cubicBezTo>
                    <a:pt x="68" y="895"/>
                    <a:pt x="1" y="1006"/>
                    <a:pt x="12" y="1118"/>
                  </a:cubicBezTo>
                  <a:cubicBezTo>
                    <a:pt x="22" y="1223"/>
                    <a:pt x="121" y="1298"/>
                    <a:pt x="216" y="1298"/>
                  </a:cubicBezTo>
                  <a:cubicBezTo>
                    <a:pt x="223" y="1298"/>
                    <a:pt x="229" y="1298"/>
                    <a:pt x="235" y="1297"/>
                  </a:cubicBezTo>
                  <a:lnTo>
                    <a:pt x="5509" y="414"/>
                  </a:lnTo>
                  <a:cubicBezTo>
                    <a:pt x="5610" y="403"/>
                    <a:pt x="5677" y="291"/>
                    <a:pt x="5666" y="180"/>
                  </a:cubicBezTo>
                  <a:cubicBezTo>
                    <a:pt x="5654" y="124"/>
                    <a:pt x="5621" y="68"/>
                    <a:pt x="5587" y="46"/>
                  </a:cubicBezTo>
                  <a:cubicBezTo>
                    <a:pt x="5543"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3470325" y="2054150"/>
              <a:ext cx="256450" cy="47550"/>
            </a:xfrm>
            <a:custGeom>
              <a:avLst/>
              <a:gdLst/>
              <a:ahLst/>
              <a:cxnLst/>
              <a:rect l="l" t="t" r="r" b="b"/>
              <a:pathLst>
                <a:path w="5129" h="951" extrusionOk="0">
                  <a:moveTo>
                    <a:pt x="5107" y="1"/>
                  </a:moveTo>
                  <a:lnTo>
                    <a:pt x="0" y="850"/>
                  </a:lnTo>
                  <a:lnTo>
                    <a:pt x="12" y="950"/>
                  </a:lnTo>
                  <a:lnTo>
                    <a:pt x="5129" y="101"/>
                  </a:lnTo>
                  <a:lnTo>
                    <a:pt x="5107" y="1"/>
                  </a:ln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474225" y="2079300"/>
              <a:ext cx="256500" cy="47550"/>
            </a:xfrm>
            <a:custGeom>
              <a:avLst/>
              <a:gdLst/>
              <a:ahLst/>
              <a:cxnLst/>
              <a:rect l="l" t="t" r="r" b="b"/>
              <a:pathLst>
                <a:path w="5130" h="951" extrusionOk="0">
                  <a:moveTo>
                    <a:pt x="5118" y="0"/>
                  </a:moveTo>
                  <a:lnTo>
                    <a:pt x="1" y="861"/>
                  </a:lnTo>
                  <a:lnTo>
                    <a:pt x="23" y="950"/>
                  </a:lnTo>
                  <a:lnTo>
                    <a:pt x="5129" y="101"/>
                  </a:ln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644075" y="1989350"/>
              <a:ext cx="93900" cy="244200"/>
            </a:xfrm>
            <a:custGeom>
              <a:avLst/>
              <a:gdLst/>
              <a:ahLst/>
              <a:cxnLst/>
              <a:rect l="l" t="t" r="r" b="b"/>
              <a:pathLst>
                <a:path w="1878" h="4884" extrusionOk="0">
                  <a:moveTo>
                    <a:pt x="1084" y="1"/>
                  </a:moveTo>
                  <a:lnTo>
                    <a:pt x="0" y="190"/>
                  </a:lnTo>
                  <a:lnTo>
                    <a:pt x="782" y="4883"/>
                  </a:lnTo>
                  <a:lnTo>
                    <a:pt x="1877" y="4626"/>
                  </a:lnTo>
                  <a:lnTo>
                    <a:pt x="1084"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497675" y="2015050"/>
              <a:ext cx="79400" cy="235250"/>
            </a:xfrm>
            <a:custGeom>
              <a:avLst/>
              <a:gdLst/>
              <a:ahLst/>
              <a:cxnLst/>
              <a:rect l="l" t="t" r="r" b="b"/>
              <a:pathLst>
                <a:path w="1588" h="4705" extrusionOk="0">
                  <a:moveTo>
                    <a:pt x="928" y="0"/>
                  </a:moveTo>
                  <a:lnTo>
                    <a:pt x="1" y="157"/>
                  </a:lnTo>
                  <a:lnTo>
                    <a:pt x="738" y="4615"/>
                  </a:lnTo>
                  <a:lnTo>
                    <a:pt x="1129" y="4704"/>
                  </a:lnTo>
                  <a:lnTo>
                    <a:pt x="1241" y="4324"/>
                  </a:lnTo>
                  <a:lnTo>
                    <a:pt x="1297" y="4146"/>
                  </a:lnTo>
                  <a:lnTo>
                    <a:pt x="1364" y="3945"/>
                  </a:lnTo>
                  <a:lnTo>
                    <a:pt x="1588" y="3978"/>
                  </a:lnTo>
                  <a:lnTo>
                    <a:pt x="1543" y="3699"/>
                  </a:lnTo>
                  <a:lnTo>
                    <a:pt x="92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471425" y="2025100"/>
              <a:ext cx="52600" cy="217950"/>
            </a:xfrm>
            <a:custGeom>
              <a:avLst/>
              <a:gdLst/>
              <a:ahLst/>
              <a:cxnLst/>
              <a:rect l="l" t="t" r="r" b="b"/>
              <a:pathLst>
                <a:path w="1052" h="4359" extrusionOk="0">
                  <a:moveTo>
                    <a:pt x="314" y="1"/>
                  </a:moveTo>
                  <a:lnTo>
                    <a:pt x="1" y="45"/>
                  </a:lnTo>
                  <a:lnTo>
                    <a:pt x="705" y="4291"/>
                  </a:lnTo>
                  <a:lnTo>
                    <a:pt x="1051" y="4358"/>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14;p46"/>
          <p:cNvGrpSpPr/>
          <p:nvPr/>
        </p:nvGrpSpPr>
        <p:grpSpPr>
          <a:xfrm>
            <a:off x="7905303" y="2819730"/>
            <a:ext cx="312250" cy="293857"/>
            <a:chOff x="3871975" y="2398900"/>
            <a:chExt cx="333600" cy="313950"/>
          </a:xfrm>
        </p:grpSpPr>
        <p:sp>
          <p:nvSpPr>
            <p:cNvPr id="1115" name="Google Shape;1115;p46"/>
            <p:cNvSpPr/>
            <p:nvPr/>
          </p:nvSpPr>
          <p:spPr>
            <a:xfrm>
              <a:off x="3925625" y="2628450"/>
              <a:ext cx="279950" cy="84400"/>
            </a:xfrm>
            <a:custGeom>
              <a:avLst/>
              <a:gdLst/>
              <a:ahLst/>
              <a:cxnLst/>
              <a:rect l="l" t="t" r="r" b="b"/>
              <a:pathLst>
                <a:path w="5599" h="1688" extrusionOk="0">
                  <a:moveTo>
                    <a:pt x="1576" y="0"/>
                  </a:moveTo>
                  <a:lnTo>
                    <a:pt x="805" y="224"/>
                  </a:lnTo>
                  <a:lnTo>
                    <a:pt x="0" y="894"/>
                  </a:lnTo>
                  <a:lnTo>
                    <a:pt x="470" y="1431"/>
                  </a:lnTo>
                  <a:lnTo>
                    <a:pt x="1341" y="1151"/>
                  </a:lnTo>
                  <a:lnTo>
                    <a:pt x="2972" y="1330"/>
                  </a:lnTo>
                  <a:lnTo>
                    <a:pt x="4269" y="1688"/>
                  </a:lnTo>
                  <a:lnTo>
                    <a:pt x="5598" y="1263"/>
                  </a:lnTo>
                  <a:lnTo>
                    <a:pt x="5162" y="514"/>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887075" y="2402200"/>
              <a:ext cx="298350" cy="284950"/>
            </a:xfrm>
            <a:custGeom>
              <a:avLst/>
              <a:gdLst/>
              <a:ahLst/>
              <a:cxnLst/>
              <a:rect l="l" t="t" r="r" b="b"/>
              <a:pathLst>
                <a:path w="5967" h="5699" extrusionOk="0">
                  <a:moveTo>
                    <a:pt x="5129" y="0"/>
                  </a:moveTo>
                  <a:lnTo>
                    <a:pt x="1" y="850"/>
                  </a:lnTo>
                  <a:lnTo>
                    <a:pt x="1" y="872"/>
                  </a:lnTo>
                  <a:lnTo>
                    <a:pt x="12" y="905"/>
                  </a:lnTo>
                  <a:lnTo>
                    <a:pt x="34" y="961"/>
                  </a:lnTo>
                  <a:lnTo>
                    <a:pt x="34" y="1017"/>
                  </a:lnTo>
                  <a:lnTo>
                    <a:pt x="56" y="1118"/>
                  </a:lnTo>
                  <a:lnTo>
                    <a:pt x="313" y="2626"/>
                  </a:lnTo>
                  <a:lnTo>
                    <a:pt x="325" y="2727"/>
                  </a:lnTo>
                  <a:lnTo>
                    <a:pt x="336" y="2805"/>
                  </a:lnTo>
                  <a:lnTo>
                    <a:pt x="380" y="3051"/>
                  </a:lnTo>
                  <a:lnTo>
                    <a:pt x="392" y="3140"/>
                  </a:lnTo>
                  <a:lnTo>
                    <a:pt x="403" y="3229"/>
                  </a:lnTo>
                  <a:lnTo>
                    <a:pt x="771" y="5419"/>
                  </a:lnTo>
                  <a:lnTo>
                    <a:pt x="1040" y="5486"/>
                  </a:lnTo>
                  <a:lnTo>
                    <a:pt x="1375" y="5565"/>
                  </a:lnTo>
                  <a:lnTo>
                    <a:pt x="1598" y="5598"/>
                  </a:lnTo>
                  <a:lnTo>
                    <a:pt x="1989" y="5699"/>
                  </a:lnTo>
                  <a:lnTo>
                    <a:pt x="2101" y="5319"/>
                  </a:lnTo>
                  <a:lnTo>
                    <a:pt x="2157" y="5140"/>
                  </a:lnTo>
                  <a:lnTo>
                    <a:pt x="2224" y="4950"/>
                  </a:lnTo>
                  <a:lnTo>
                    <a:pt x="2447" y="4972"/>
                  </a:lnTo>
                  <a:lnTo>
                    <a:pt x="3174" y="5062"/>
                  </a:lnTo>
                  <a:lnTo>
                    <a:pt x="3475" y="5084"/>
                  </a:lnTo>
                  <a:lnTo>
                    <a:pt x="3621" y="5151"/>
                  </a:lnTo>
                  <a:lnTo>
                    <a:pt x="4135" y="5397"/>
                  </a:lnTo>
                  <a:lnTo>
                    <a:pt x="4224" y="5430"/>
                  </a:lnTo>
                  <a:lnTo>
                    <a:pt x="4347" y="5408"/>
                  </a:lnTo>
                  <a:lnTo>
                    <a:pt x="4570" y="5352"/>
                  </a:lnTo>
                  <a:lnTo>
                    <a:pt x="5643" y="5118"/>
                  </a:lnTo>
                  <a:lnTo>
                    <a:pt x="5933" y="5039"/>
                  </a:lnTo>
                  <a:lnTo>
                    <a:pt x="5967" y="5062"/>
                  </a:lnTo>
                  <a:lnTo>
                    <a:pt x="5520" y="2380"/>
                  </a:lnTo>
                  <a:lnTo>
                    <a:pt x="5509" y="2291"/>
                  </a:lnTo>
                  <a:lnTo>
                    <a:pt x="5486" y="2190"/>
                  </a:lnTo>
                  <a:lnTo>
                    <a:pt x="5453" y="1956"/>
                  </a:lnTo>
                  <a:lnTo>
                    <a:pt x="5431" y="1877"/>
                  </a:lnTo>
                  <a:lnTo>
                    <a:pt x="5419" y="1777"/>
                  </a:lnTo>
                  <a:lnTo>
                    <a:pt x="5174" y="269"/>
                  </a:lnTo>
                  <a:lnTo>
                    <a:pt x="5151" y="168"/>
                  </a:lnTo>
                  <a:lnTo>
                    <a:pt x="5140" y="112"/>
                  </a:lnTo>
                  <a:lnTo>
                    <a:pt x="5129" y="56"/>
                  </a:lnTo>
                  <a:lnTo>
                    <a:pt x="5129" y="12"/>
                  </a:lnTo>
                  <a:lnTo>
                    <a:pt x="5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906625" y="2516700"/>
              <a:ext cx="256450" cy="47000"/>
            </a:xfrm>
            <a:custGeom>
              <a:avLst/>
              <a:gdLst/>
              <a:ahLst/>
              <a:cxnLst/>
              <a:rect l="l" t="t" r="r" b="b"/>
              <a:pathLst>
                <a:path w="5129" h="940" extrusionOk="0">
                  <a:moveTo>
                    <a:pt x="5107" y="1"/>
                  </a:moveTo>
                  <a:lnTo>
                    <a:pt x="1" y="850"/>
                  </a:lnTo>
                  <a:lnTo>
                    <a:pt x="12" y="939"/>
                  </a:lnTo>
                  <a:lnTo>
                    <a:pt x="5129" y="90"/>
                  </a:lnTo>
                  <a:lnTo>
                    <a:pt x="510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978125" y="2559750"/>
              <a:ext cx="142500" cy="115650"/>
            </a:xfrm>
            <a:custGeom>
              <a:avLst/>
              <a:gdLst/>
              <a:ahLst/>
              <a:cxnLst/>
              <a:rect l="l" t="t" r="r" b="b"/>
              <a:pathLst>
                <a:path w="2850" h="2313" extrusionOk="0">
                  <a:moveTo>
                    <a:pt x="1445" y="0"/>
                  </a:moveTo>
                  <a:cubicBezTo>
                    <a:pt x="1367" y="0"/>
                    <a:pt x="1287" y="8"/>
                    <a:pt x="1207" y="23"/>
                  </a:cubicBezTo>
                  <a:cubicBezTo>
                    <a:pt x="895" y="78"/>
                    <a:pt x="615" y="224"/>
                    <a:pt x="403" y="469"/>
                  </a:cubicBezTo>
                  <a:cubicBezTo>
                    <a:pt x="135" y="771"/>
                    <a:pt x="1" y="1196"/>
                    <a:pt x="68" y="1620"/>
                  </a:cubicBezTo>
                  <a:cubicBezTo>
                    <a:pt x="90" y="1821"/>
                    <a:pt x="180" y="2000"/>
                    <a:pt x="280" y="2168"/>
                  </a:cubicBezTo>
                  <a:lnTo>
                    <a:pt x="336" y="2000"/>
                  </a:lnTo>
                  <a:lnTo>
                    <a:pt x="392" y="1810"/>
                  </a:lnTo>
                  <a:lnTo>
                    <a:pt x="615" y="1833"/>
                  </a:lnTo>
                  <a:lnTo>
                    <a:pt x="1341" y="1922"/>
                  </a:lnTo>
                  <a:lnTo>
                    <a:pt x="1643" y="1967"/>
                  </a:lnTo>
                  <a:lnTo>
                    <a:pt x="1788" y="2034"/>
                  </a:lnTo>
                  <a:lnTo>
                    <a:pt x="2302" y="2268"/>
                  </a:lnTo>
                  <a:lnTo>
                    <a:pt x="2381" y="2313"/>
                  </a:lnTo>
                  <a:lnTo>
                    <a:pt x="2515" y="2279"/>
                  </a:lnTo>
                  <a:cubicBezTo>
                    <a:pt x="2582" y="2190"/>
                    <a:pt x="2649" y="2090"/>
                    <a:pt x="2693" y="1989"/>
                  </a:cubicBezTo>
                  <a:cubicBezTo>
                    <a:pt x="2805" y="1710"/>
                    <a:pt x="2850" y="1442"/>
                    <a:pt x="2805" y="1162"/>
                  </a:cubicBezTo>
                  <a:cubicBezTo>
                    <a:pt x="2760" y="883"/>
                    <a:pt x="2638" y="648"/>
                    <a:pt x="2459" y="458"/>
                  </a:cubicBezTo>
                  <a:cubicBezTo>
                    <a:pt x="2198" y="179"/>
                    <a:pt x="1837"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990425" y="2566150"/>
              <a:ext cx="121850" cy="104800"/>
            </a:xfrm>
            <a:custGeom>
              <a:avLst/>
              <a:gdLst/>
              <a:ahLst/>
              <a:cxnLst/>
              <a:rect l="l" t="t" r="r" b="b"/>
              <a:pathLst>
                <a:path w="2437" h="2096" extrusionOk="0">
                  <a:moveTo>
                    <a:pt x="1172" y="1033"/>
                  </a:moveTo>
                  <a:cubicBezTo>
                    <a:pt x="1287" y="1033"/>
                    <a:pt x="1387" y="1119"/>
                    <a:pt x="1408" y="1235"/>
                  </a:cubicBezTo>
                  <a:cubicBezTo>
                    <a:pt x="1431" y="1358"/>
                    <a:pt x="1341" y="1481"/>
                    <a:pt x="1218" y="1503"/>
                  </a:cubicBezTo>
                  <a:cubicBezTo>
                    <a:pt x="1211" y="1504"/>
                    <a:pt x="1204" y="1504"/>
                    <a:pt x="1198" y="1504"/>
                  </a:cubicBezTo>
                  <a:cubicBezTo>
                    <a:pt x="1082" y="1504"/>
                    <a:pt x="971" y="1418"/>
                    <a:pt x="950" y="1302"/>
                  </a:cubicBezTo>
                  <a:cubicBezTo>
                    <a:pt x="939" y="1179"/>
                    <a:pt x="1017" y="1068"/>
                    <a:pt x="1151" y="1034"/>
                  </a:cubicBezTo>
                  <a:cubicBezTo>
                    <a:pt x="1158" y="1034"/>
                    <a:pt x="1165" y="1033"/>
                    <a:pt x="1172" y="1033"/>
                  </a:cubicBezTo>
                  <a:close/>
                  <a:moveTo>
                    <a:pt x="1157" y="0"/>
                  </a:moveTo>
                  <a:cubicBezTo>
                    <a:pt x="993" y="0"/>
                    <a:pt x="831" y="46"/>
                    <a:pt x="682" y="129"/>
                  </a:cubicBezTo>
                  <a:cubicBezTo>
                    <a:pt x="593" y="185"/>
                    <a:pt x="481" y="252"/>
                    <a:pt x="380" y="330"/>
                  </a:cubicBezTo>
                  <a:cubicBezTo>
                    <a:pt x="559" y="531"/>
                    <a:pt x="738" y="788"/>
                    <a:pt x="939" y="1034"/>
                  </a:cubicBezTo>
                  <a:cubicBezTo>
                    <a:pt x="894" y="1090"/>
                    <a:pt x="850" y="1179"/>
                    <a:pt x="872" y="1258"/>
                  </a:cubicBezTo>
                  <a:cubicBezTo>
                    <a:pt x="682" y="1302"/>
                    <a:pt x="514" y="1336"/>
                    <a:pt x="347" y="1392"/>
                  </a:cubicBezTo>
                  <a:cubicBezTo>
                    <a:pt x="224" y="1414"/>
                    <a:pt x="112" y="1459"/>
                    <a:pt x="1" y="1503"/>
                  </a:cubicBezTo>
                  <a:cubicBezTo>
                    <a:pt x="34" y="1615"/>
                    <a:pt x="56" y="1727"/>
                    <a:pt x="112" y="1839"/>
                  </a:cubicBezTo>
                  <a:lnTo>
                    <a:pt x="112" y="1850"/>
                  </a:lnTo>
                  <a:lnTo>
                    <a:pt x="168" y="1649"/>
                  </a:lnTo>
                  <a:lnTo>
                    <a:pt x="392" y="1682"/>
                  </a:lnTo>
                  <a:lnTo>
                    <a:pt x="1118" y="1760"/>
                  </a:lnTo>
                  <a:cubicBezTo>
                    <a:pt x="1129" y="1705"/>
                    <a:pt x="1163" y="1649"/>
                    <a:pt x="1174" y="1593"/>
                  </a:cubicBezTo>
                  <a:lnTo>
                    <a:pt x="1252" y="1593"/>
                  </a:lnTo>
                  <a:cubicBezTo>
                    <a:pt x="1285" y="1593"/>
                    <a:pt x="1308" y="1582"/>
                    <a:pt x="1341" y="1570"/>
                  </a:cubicBezTo>
                  <a:cubicBezTo>
                    <a:pt x="1431" y="1671"/>
                    <a:pt x="1498" y="1760"/>
                    <a:pt x="1565" y="1861"/>
                  </a:cubicBezTo>
                  <a:lnTo>
                    <a:pt x="2079" y="2096"/>
                  </a:lnTo>
                  <a:cubicBezTo>
                    <a:pt x="2112" y="2084"/>
                    <a:pt x="2123" y="2062"/>
                    <a:pt x="2135" y="2040"/>
                  </a:cubicBezTo>
                  <a:cubicBezTo>
                    <a:pt x="2280" y="1895"/>
                    <a:pt x="2380" y="1705"/>
                    <a:pt x="2403" y="1515"/>
                  </a:cubicBezTo>
                  <a:cubicBezTo>
                    <a:pt x="2403" y="1515"/>
                    <a:pt x="2414" y="1481"/>
                    <a:pt x="2414" y="1459"/>
                  </a:cubicBezTo>
                  <a:cubicBezTo>
                    <a:pt x="2436" y="1336"/>
                    <a:pt x="2436" y="1224"/>
                    <a:pt x="2414" y="1112"/>
                  </a:cubicBezTo>
                  <a:lnTo>
                    <a:pt x="2347" y="1112"/>
                  </a:lnTo>
                  <a:cubicBezTo>
                    <a:pt x="2079" y="1112"/>
                    <a:pt x="1799" y="1135"/>
                    <a:pt x="1509" y="1168"/>
                  </a:cubicBezTo>
                  <a:cubicBezTo>
                    <a:pt x="1487" y="1090"/>
                    <a:pt x="1442" y="1023"/>
                    <a:pt x="1375" y="978"/>
                  </a:cubicBezTo>
                  <a:cubicBezTo>
                    <a:pt x="1498" y="688"/>
                    <a:pt x="1609" y="397"/>
                    <a:pt x="1665" y="118"/>
                  </a:cubicBezTo>
                  <a:cubicBezTo>
                    <a:pt x="1565" y="73"/>
                    <a:pt x="1453" y="51"/>
                    <a:pt x="1330" y="17"/>
                  </a:cubicBezTo>
                  <a:cubicBezTo>
                    <a:pt x="1272" y="6"/>
                    <a:pt x="1215" y="0"/>
                    <a:pt x="1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888775" y="2407800"/>
              <a:ext cx="257000" cy="50300"/>
            </a:xfrm>
            <a:custGeom>
              <a:avLst/>
              <a:gdLst/>
              <a:ahLst/>
              <a:cxnLst/>
              <a:rect l="l" t="t" r="r" b="b"/>
              <a:pathLst>
                <a:path w="5140" h="1006" extrusionOk="0">
                  <a:moveTo>
                    <a:pt x="5106" y="0"/>
                  </a:moveTo>
                  <a:lnTo>
                    <a:pt x="0" y="849"/>
                  </a:lnTo>
                  <a:lnTo>
                    <a:pt x="22" y="1006"/>
                  </a:lnTo>
                  <a:cubicBezTo>
                    <a:pt x="503" y="961"/>
                    <a:pt x="1475" y="816"/>
                    <a:pt x="2592" y="626"/>
                  </a:cubicBezTo>
                  <a:cubicBezTo>
                    <a:pt x="3709" y="447"/>
                    <a:pt x="4670" y="268"/>
                    <a:pt x="5140" y="157"/>
                  </a:cubicBezTo>
                  <a:lnTo>
                    <a:pt x="510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71975" y="2399950"/>
              <a:ext cx="287750" cy="54450"/>
            </a:xfrm>
            <a:custGeom>
              <a:avLst/>
              <a:gdLst/>
              <a:ahLst/>
              <a:cxnLst/>
              <a:rect l="l" t="t" r="r" b="b"/>
              <a:pathLst>
                <a:path w="5755" h="1089" extrusionOk="0">
                  <a:moveTo>
                    <a:pt x="5721" y="1"/>
                  </a:moveTo>
                  <a:lnTo>
                    <a:pt x="1" y="973"/>
                  </a:lnTo>
                  <a:lnTo>
                    <a:pt x="12" y="1084"/>
                  </a:lnTo>
                  <a:cubicBezTo>
                    <a:pt x="13" y="1087"/>
                    <a:pt x="23" y="1089"/>
                    <a:pt x="42" y="1089"/>
                  </a:cubicBezTo>
                  <a:cubicBezTo>
                    <a:pt x="245" y="1089"/>
                    <a:pt x="1443" y="928"/>
                    <a:pt x="2883" y="693"/>
                  </a:cubicBezTo>
                  <a:cubicBezTo>
                    <a:pt x="4470" y="425"/>
                    <a:pt x="5755" y="168"/>
                    <a:pt x="5733" y="112"/>
                  </a:cubicBezTo>
                  <a:lnTo>
                    <a:pt x="5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871975" y="2398900"/>
              <a:ext cx="286650" cy="49100"/>
            </a:xfrm>
            <a:custGeom>
              <a:avLst/>
              <a:gdLst/>
              <a:ahLst/>
              <a:cxnLst/>
              <a:rect l="l" t="t" r="r" b="b"/>
              <a:pathLst>
                <a:path w="5733" h="982" extrusionOk="0">
                  <a:moveTo>
                    <a:pt x="5672" y="0"/>
                  </a:moveTo>
                  <a:cubicBezTo>
                    <a:pt x="5399" y="0"/>
                    <a:pt x="4242" y="167"/>
                    <a:pt x="2861" y="402"/>
                  </a:cubicBezTo>
                  <a:cubicBezTo>
                    <a:pt x="1263" y="681"/>
                    <a:pt x="1" y="938"/>
                    <a:pt x="12" y="971"/>
                  </a:cubicBezTo>
                  <a:cubicBezTo>
                    <a:pt x="13" y="978"/>
                    <a:pt x="34" y="982"/>
                    <a:pt x="73" y="982"/>
                  </a:cubicBezTo>
                  <a:cubicBezTo>
                    <a:pt x="346" y="982"/>
                    <a:pt x="1503" y="815"/>
                    <a:pt x="2883" y="580"/>
                  </a:cubicBezTo>
                  <a:cubicBezTo>
                    <a:pt x="4470" y="323"/>
                    <a:pt x="5733" y="66"/>
                    <a:pt x="5733" y="11"/>
                  </a:cubicBezTo>
                  <a:cubicBezTo>
                    <a:pt x="5731" y="4"/>
                    <a:pt x="5710" y="0"/>
                    <a:pt x="5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890425" y="2494950"/>
              <a:ext cx="284400" cy="65450"/>
            </a:xfrm>
            <a:custGeom>
              <a:avLst/>
              <a:gdLst/>
              <a:ahLst/>
              <a:cxnLst/>
              <a:rect l="l" t="t" r="r" b="b"/>
              <a:pathLst>
                <a:path w="5688" h="1309" extrusionOk="0">
                  <a:moveTo>
                    <a:pt x="5453" y="0"/>
                  </a:moveTo>
                  <a:lnTo>
                    <a:pt x="168" y="883"/>
                  </a:lnTo>
                  <a:cubicBezTo>
                    <a:pt x="68" y="894"/>
                    <a:pt x="1" y="1006"/>
                    <a:pt x="23" y="1117"/>
                  </a:cubicBezTo>
                  <a:cubicBezTo>
                    <a:pt x="33" y="1223"/>
                    <a:pt x="133" y="1308"/>
                    <a:pt x="229" y="1308"/>
                  </a:cubicBezTo>
                  <a:cubicBezTo>
                    <a:pt x="235" y="1308"/>
                    <a:pt x="241" y="1308"/>
                    <a:pt x="246" y="1307"/>
                  </a:cubicBezTo>
                  <a:lnTo>
                    <a:pt x="5520" y="425"/>
                  </a:lnTo>
                  <a:cubicBezTo>
                    <a:pt x="5621" y="402"/>
                    <a:pt x="5688" y="302"/>
                    <a:pt x="5676" y="190"/>
                  </a:cubicBezTo>
                  <a:cubicBezTo>
                    <a:pt x="5665" y="112"/>
                    <a:pt x="5632" y="78"/>
                    <a:pt x="5587" y="45"/>
                  </a:cubicBezTo>
                  <a:cubicBezTo>
                    <a:pt x="5554" y="22"/>
                    <a:pt x="5487" y="0"/>
                    <a:pt x="5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902725" y="2491000"/>
              <a:ext cx="255900" cy="47550"/>
            </a:xfrm>
            <a:custGeom>
              <a:avLst/>
              <a:gdLst/>
              <a:ahLst/>
              <a:cxnLst/>
              <a:rect l="l" t="t" r="r" b="b"/>
              <a:pathLst>
                <a:path w="5118" h="951" extrusionOk="0">
                  <a:moveTo>
                    <a:pt x="5106" y="1"/>
                  </a:moveTo>
                  <a:lnTo>
                    <a:pt x="0" y="861"/>
                  </a:lnTo>
                  <a:lnTo>
                    <a:pt x="12" y="951"/>
                  </a:lnTo>
                  <a:lnTo>
                    <a:pt x="5118"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929525" y="2452450"/>
              <a:ext cx="79950" cy="234700"/>
            </a:xfrm>
            <a:custGeom>
              <a:avLst/>
              <a:gdLst/>
              <a:ahLst/>
              <a:cxnLst/>
              <a:rect l="l" t="t" r="r" b="b"/>
              <a:pathLst>
                <a:path w="1599" h="4694" extrusionOk="0">
                  <a:moveTo>
                    <a:pt x="928" y="1"/>
                  </a:moveTo>
                  <a:lnTo>
                    <a:pt x="1" y="157"/>
                  </a:lnTo>
                  <a:lnTo>
                    <a:pt x="749" y="4593"/>
                  </a:lnTo>
                  <a:lnTo>
                    <a:pt x="1140" y="4694"/>
                  </a:lnTo>
                  <a:lnTo>
                    <a:pt x="1252" y="4314"/>
                  </a:lnTo>
                  <a:lnTo>
                    <a:pt x="1308" y="4135"/>
                  </a:lnTo>
                  <a:lnTo>
                    <a:pt x="1375" y="3945"/>
                  </a:lnTo>
                  <a:lnTo>
                    <a:pt x="1598" y="3967"/>
                  </a:lnTo>
                  <a:lnTo>
                    <a:pt x="928"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903825" y="2461400"/>
              <a:ext cx="52000" cy="219050"/>
            </a:xfrm>
            <a:custGeom>
              <a:avLst/>
              <a:gdLst/>
              <a:ahLst/>
              <a:cxnLst/>
              <a:rect l="l" t="t" r="r" b="b"/>
              <a:pathLst>
                <a:path w="1040" h="4381" extrusionOk="0">
                  <a:moveTo>
                    <a:pt x="314" y="1"/>
                  </a:moveTo>
                  <a:lnTo>
                    <a:pt x="1" y="57"/>
                  </a:lnTo>
                  <a:lnTo>
                    <a:pt x="705" y="4302"/>
                  </a:lnTo>
                  <a:lnTo>
                    <a:pt x="1040" y="4381"/>
                  </a:lnTo>
                  <a:lnTo>
                    <a:pt x="314"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76475" y="2426800"/>
              <a:ext cx="92750" cy="243050"/>
            </a:xfrm>
            <a:custGeom>
              <a:avLst/>
              <a:gdLst/>
              <a:ahLst/>
              <a:cxnLst/>
              <a:rect l="l" t="t" r="r" b="b"/>
              <a:pathLst>
                <a:path w="1855" h="4861" extrusionOk="0">
                  <a:moveTo>
                    <a:pt x="1084" y="0"/>
                  </a:moveTo>
                  <a:lnTo>
                    <a:pt x="0" y="179"/>
                  </a:lnTo>
                  <a:lnTo>
                    <a:pt x="782" y="4860"/>
                  </a:lnTo>
                  <a:lnTo>
                    <a:pt x="1855" y="4626"/>
                  </a:lnTo>
                  <a:lnTo>
                    <a:pt x="108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28;p46"/>
          <p:cNvGrpSpPr/>
          <p:nvPr/>
        </p:nvGrpSpPr>
        <p:grpSpPr>
          <a:xfrm>
            <a:off x="6230471" y="3865523"/>
            <a:ext cx="347256" cy="296923"/>
            <a:chOff x="2082625" y="3516200"/>
            <a:chExt cx="371000" cy="317225"/>
          </a:xfrm>
        </p:grpSpPr>
        <p:sp>
          <p:nvSpPr>
            <p:cNvPr id="1129" name="Google Shape;1129;p46"/>
            <p:cNvSpPr/>
            <p:nvPr/>
          </p:nvSpPr>
          <p:spPr>
            <a:xfrm>
              <a:off x="2113375" y="3757975"/>
              <a:ext cx="340250" cy="75450"/>
            </a:xfrm>
            <a:custGeom>
              <a:avLst/>
              <a:gdLst/>
              <a:ahLst/>
              <a:cxnLst/>
              <a:rect l="l" t="t" r="r" b="b"/>
              <a:pathLst>
                <a:path w="6805" h="1509" extrusionOk="0">
                  <a:moveTo>
                    <a:pt x="5710" y="0"/>
                  </a:moveTo>
                  <a:lnTo>
                    <a:pt x="425" y="224"/>
                  </a:lnTo>
                  <a:lnTo>
                    <a:pt x="0" y="727"/>
                  </a:lnTo>
                  <a:lnTo>
                    <a:pt x="1520" y="1464"/>
                  </a:lnTo>
                  <a:lnTo>
                    <a:pt x="3352" y="1509"/>
                  </a:lnTo>
                  <a:lnTo>
                    <a:pt x="4201" y="984"/>
                  </a:lnTo>
                  <a:lnTo>
                    <a:pt x="6805" y="492"/>
                  </a:lnTo>
                  <a:lnTo>
                    <a:pt x="5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098275" y="3519500"/>
              <a:ext cx="297800" cy="284950"/>
            </a:xfrm>
            <a:custGeom>
              <a:avLst/>
              <a:gdLst/>
              <a:ahLst/>
              <a:cxnLst/>
              <a:rect l="l" t="t" r="r" b="b"/>
              <a:pathLst>
                <a:path w="5956" h="5699" extrusionOk="0">
                  <a:moveTo>
                    <a:pt x="5118" y="0"/>
                  </a:moveTo>
                  <a:lnTo>
                    <a:pt x="1" y="850"/>
                  </a:lnTo>
                  <a:lnTo>
                    <a:pt x="12" y="850"/>
                  </a:lnTo>
                  <a:lnTo>
                    <a:pt x="12" y="894"/>
                  </a:lnTo>
                  <a:lnTo>
                    <a:pt x="23" y="961"/>
                  </a:lnTo>
                  <a:lnTo>
                    <a:pt x="23" y="1017"/>
                  </a:lnTo>
                  <a:lnTo>
                    <a:pt x="56" y="1118"/>
                  </a:lnTo>
                  <a:lnTo>
                    <a:pt x="302" y="2626"/>
                  </a:lnTo>
                  <a:lnTo>
                    <a:pt x="313" y="2715"/>
                  </a:lnTo>
                  <a:lnTo>
                    <a:pt x="336" y="2805"/>
                  </a:lnTo>
                  <a:lnTo>
                    <a:pt x="369" y="3051"/>
                  </a:lnTo>
                  <a:lnTo>
                    <a:pt x="392" y="3140"/>
                  </a:lnTo>
                  <a:lnTo>
                    <a:pt x="403" y="3229"/>
                  </a:lnTo>
                  <a:lnTo>
                    <a:pt x="760" y="5419"/>
                  </a:lnTo>
                  <a:lnTo>
                    <a:pt x="1028" y="5475"/>
                  </a:lnTo>
                  <a:lnTo>
                    <a:pt x="1364" y="5565"/>
                  </a:lnTo>
                  <a:lnTo>
                    <a:pt x="1587" y="5598"/>
                  </a:lnTo>
                  <a:lnTo>
                    <a:pt x="1978" y="5699"/>
                  </a:lnTo>
                  <a:lnTo>
                    <a:pt x="2090" y="5308"/>
                  </a:lnTo>
                  <a:lnTo>
                    <a:pt x="2146" y="5140"/>
                  </a:lnTo>
                  <a:lnTo>
                    <a:pt x="2213" y="4950"/>
                  </a:lnTo>
                  <a:lnTo>
                    <a:pt x="2436" y="4972"/>
                  </a:lnTo>
                  <a:lnTo>
                    <a:pt x="3162" y="5039"/>
                  </a:lnTo>
                  <a:lnTo>
                    <a:pt x="3475" y="5084"/>
                  </a:lnTo>
                  <a:lnTo>
                    <a:pt x="3609" y="5151"/>
                  </a:lnTo>
                  <a:lnTo>
                    <a:pt x="4135" y="5397"/>
                  </a:lnTo>
                  <a:lnTo>
                    <a:pt x="4213" y="5431"/>
                  </a:lnTo>
                  <a:lnTo>
                    <a:pt x="4336" y="5408"/>
                  </a:lnTo>
                  <a:lnTo>
                    <a:pt x="4559" y="5352"/>
                  </a:lnTo>
                  <a:lnTo>
                    <a:pt x="5643" y="5095"/>
                  </a:lnTo>
                  <a:lnTo>
                    <a:pt x="5933" y="5039"/>
                  </a:lnTo>
                  <a:lnTo>
                    <a:pt x="5956" y="5062"/>
                  </a:lnTo>
                  <a:lnTo>
                    <a:pt x="5509" y="2369"/>
                  </a:lnTo>
                  <a:lnTo>
                    <a:pt x="5498" y="2280"/>
                  </a:lnTo>
                  <a:lnTo>
                    <a:pt x="5486" y="2190"/>
                  </a:lnTo>
                  <a:lnTo>
                    <a:pt x="5442" y="1956"/>
                  </a:lnTo>
                  <a:lnTo>
                    <a:pt x="5431" y="1855"/>
                  </a:lnTo>
                  <a:lnTo>
                    <a:pt x="5419" y="1777"/>
                  </a:lnTo>
                  <a:lnTo>
                    <a:pt x="5162" y="269"/>
                  </a:lnTo>
                  <a:lnTo>
                    <a:pt x="5151" y="168"/>
                  </a:lnTo>
                  <a:lnTo>
                    <a:pt x="5140" y="112"/>
                  </a:lnTo>
                  <a:lnTo>
                    <a:pt x="5118" y="45"/>
                  </a:lnTo>
                  <a:lnTo>
                    <a:pt x="5118" y="12"/>
                  </a:lnTo>
                  <a:lnTo>
                    <a:pt x="5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188775" y="3677050"/>
              <a:ext cx="142500" cy="115700"/>
            </a:xfrm>
            <a:custGeom>
              <a:avLst/>
              <a:gdLst/>
              <a:ahLst/>
              <a:cxnLst/>
              <a:rect l="l" t="t" r="r" b="b"/>
              <a:pathLst>
                <a:path w="2850" h="2314" extrusionOk="0">
                  <a:moveTo>
                    <a:pt x="1452" y="1"/>
                  </a:moveTo>
                  <a:cubicBezTo>
                    <a:pt x="1375" y="1"/>
                    <a:pt x="1297" y="8"/>
                    <a:pt x="1218" y="23"/>
                  </a:cubicBezTo>
                  <a:cubicBezTo>
                    <a:pt x="894" y="78"/>
                    <a:pt x="615" y="235"/>
                    <a:pt x="403" y="469"/>
                  </a:cubicBezTo>
                  <a:cubicBezTo>
                    <a:pt x="146" y="771"/>
                    <a:pt x="1" y="1196"/>
                    <a:pt x="68" y="1631"/>
                  </a:cubicBezTo>
                  <a:cubicBezTo>
                    <a:pt x="101" y="1821"/>
                    <a:pt x="179" y="2000"/>
                    <a:pt x="280" y="2168"/>
                  </a:cubicBezTo>
                  <a:lnTo>
                    <a:pt x="336" y="2000"/>
                  </a:lnTo>
                  <a:lnTo>
                    <a:pt x="392" y="1810"/>
                  </a:lnTo>
                  <a:lnTo>
                    <a:pt x="615" y="1833"/>
                  </a:lnTo>
                  <a:lnTo>
                    <a:pt x="1341" y="1922"/>
                  </a:lnTo>
                  <a:lnTo>
                    <a:pt x="1654" y="1967"/>
                  </a:lnTo>
                  <a:lnTo>
                    <a:pt x="1788" y="2034"/>
                  </a:lnTo>
                  <a:lnTo>
                    <a:pt x="2302" y="2268"/>
                  </a:lnTo>
                  <a:lnTo>
                    <a:pt x="2392" y="2313"/>
                  </a:lnTo>
                  <a:lnTo>
                    <a:pt x="2514" y="2280"/>
                  </a:lnTo>
                  <a:cubicBezTo>
                    <a:pt x="2582" y="2179"/>
                    <a:pt x="2637" y="2090"/>
                    <a:pt x="2693" y="1989"/>
                  </a:cubicBezTo>
                  <a:cubicBezTo>
                    <a:pt x="2805" y="1710"/>
                    <a:pt x="2850" y="1442"/>
                    <a:pt x="2805" y="1162"/>
                  </a:cubicBezTo>
                  <a:cubicBezTo>
                    <a:pt x="2771" y="883"/>
                    <a:pt x="2637" y="648"/>
                    <a:pt x="2459" y="458"/>
                  </a:cubicBezTo>
                  <a:cubicBezTo>
                    <a:pt x="2207" y="179"/>
                    <a:pt x="1839" y="1"/>
                    <a:pt x="1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099375" y="3525100"/>
              <a:ext cx="257050" cy="50300"/>
            </a:xfrm>
            <a:custGeom>
              <a:avLst/>
              <a:gdLst/>
              <a:ahLst/>
              <a:cxnLst/>
              <a:rect l="l" t="t" r="r" b="b"/>
              <a:pathLst>
                <a:path w="5141" h="1006" extrusionOk="0">
                  <a:moveTo>
                    <a:pt x="5118" y="0"/>
                  </a:moveTo>
                  <a:lnTo>
                    <a:pt x="1" y="849"/>
                  </a:lnTo>
                  <a:lnTo>
                    <a:pt x="34" y="1006"/>
                  </a:lnTo>
                  <a:cubicBezTo>
                    <a:pt x="504" y="961"/>
                    <a:pt x="1487" y="816"/>
                    <a:pt x="2604" y="626"/>
                  </a:cubicBezTo>
                  <a:cubicBezTo>
                    <a:pt x="3721" y="447"/>
                    <a:pt x="4682" y="268"/>
                    <a:pt x="5140" y="157"/>
                  </a:cubicBezTo>
                  <a:lnTo>
                    <a:pt x="511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117275" y="3633450"/>
              <a:ext cx="256450" cy="47550"/>
            </a:xfrm>
            <a:custGeom>
              <a:avLst/>
              <a:gdLst/>
              <a:ahLst/>
              <a:cxnLst/>
              <a:rect l="l" t="t" r="r" b="b"/>
              <a:pathLst>
                <a:path w="5129" h="951" extrusionOk="0">
                  <a:moveTo>
                    <a:pt x="5118" y="1"/>
                  </a:moveTo>
                  <a:lnTo>
                    <a:pt x="0" y="861"/>
                  </a:lnTo>
                  <a:lnTo>
                    <a:pt x="23" y="950"/>
                  </a:lnTo>
                  <a:lnTo>
                    <a:pt x="5129" y="101"/>
                  </a:lnTo>
                  <a:lnTo>
                    <a:pt x="511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113375" y="3607750"/>
              <a:ext cx="256450" cy="47550"/>
            </a:xfrm>
            <a:custGeom>
              <a:avLst/>
              <a:gdLst/>
              <a:ahLst/>
              <a:cxnLst/>
              <a:rect l="l" t="t" r="r" b="b"/>
              <a:pathLst>
                <a:path w="5129" h="951" extrusionOk="0">
                  <a:moveTo>
                    <a:pt x="5106" y="1"/>
                  </a:moveTo>
                  <a:lnTo>
                    <a:pt x="0" y="850"/>
                  </a:lnTo>
                  <a:lnTo>
                    <a:pt x="11" y="950"/>
                  </a:lnTo>
                  <a:lnTo>
                    <a:pt x="5129" y="101"/>
                  </a:lnTo>
                  <a:lnTo>
                    <a:pt x="5106"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082625" y="3517250"/>
              <a:ext cx="287750" cy="54450"/>
            </a:xfrm>
            <a:custGeom>
              <a:avLst/>
              <a:gdLst/>
              <a:ahLst/>
              <a:cxnLst/>
              <a:rect l="l" t="t" r="r" b="b"/>
              <a:pathLst>
                <a:path w="5755" h="1089" extrusionOk="0">
                  <a:moveTo>
                    <a:pt x="5732" y="1"/>
                  </a:moveTo>
                  <a:lnTo>
                    <a:pt x="1" y="973"/>
                  </a:lnTo>
                  <a:lnTo>
                    <a:pt x="12" y="1085"/>
                  </a:lnTo>
                  <a:cubicBezTo>
                    <a:pt x="14" y="1087"/>
                    <a:pt x="25" y="1089"/>
                    <a:pt x="45" y="1089"/>
                  </a:cubicBezTo>
                  <a:cubicBezTo>
                    <a:pt x="256" y="1089"/>
                    <a:pt x="1454" y="929"/>
                    <a:pt x="2894" y="693"/>
                  </a:cubicBezTo>
                  <a:cubicBezTo>
                    <a:pt x="4470" y="425"/>
                    <a:pt x="5755" y="168"/>
                    <a:pt x="5744" y="112"/>
                  </a:cubicBezTo>
                  <a:lnTo>
                    <a:pt x="5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082625" y="3516200"/>
              <a:ext cx="287200" cy="49100"/>
            </a:xfrm>
            <a:custGeom>
              <a:avLst/>
              <a:gdLst/>
              <a:ahLst/>
              <a:cxnLst/>
              <a:rect l="l" t="t" r="r" b="b"/>
              <a:pathLst>
                <a:path w="5744" h="982" extrusionOk="0">
                  <a:moveTo>
                    <a:pt x="5683" y="0"/>
                  </a:moveTo>
                  <a:cubicBezTo>
                    <a:pt x="5410" y="0"/>
                    <a:pt x="4251" y="167"/>
                    <a:pt x="2861" y="402"/>
                  </a:cubicBezTo>
                  <a:cubicBezTo>
                    <a:pt x="1274" y="670"/>
                    <a:pt x="1" y="938"/>
                    <a:pt x="12" y="971"/>
                  </a:cubicBezTo>
                  <a:cubicBezTo>
                    <a:pt x="15" y="978"/>
                    <a:pt x="37" y="982"/>
                    <a:pt x="76" y="982"/>
                  </a:cubicBezTo>
                  <a:cubicBezTo>
                    <a:pt x="357" y="982"/>
                    <a:pt x="1514" y="815"/>
                    <a:pt x="2894" y="580"/>
                  </a:cubicBezTo>
                  <a:cubicBezTo>
                    <a:pt x="4470" y="323"/>
                    <a:pt x="5744" y="66"/>
                    <a:pt x="5744" y="11"/>
                  </a:cubicBezTo>
                  <a:cubicBezTo>
                    <a:pt x="5742" y="4"/>
                    <a:pt x="5721" y="0"/>
                    <a:pt x="5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101625" y="3611650"/>
              <a:ext cx="284400" cy="65050"/>
            </a:xfrm>
            <a:custGeom>
              <a:avLst/>
              <a:gdLst/>
              <a:ahLst/>
              <a:cxnLst/>
              <a:rect l="l" t="t" r="r" b="b"/>
              <a:pathLst>
                <a:path w="5688" h="1301" extrusionOk="0">
                  <a:moveTo>
                    <a:pt x="5442" y="1"/>
                  </a:moveTo>
                  <a:lnTo>
                    <a:pt x="168" y="884"/>
                  </a:lnTo>
                  <a:cubicBezTo>
                    <a:pt x="68" y="895"/>
                    <a:pt x="1" y="1007"/>
                    <a:pt x="12" y="1118"/>
                  </a:cubicBezTo>
                  <a:cubicBezTo>
                    <a:pt x="22" y="1218"/>
                    <a:pt x="112" y="1301"/>
                    <a:pt x="203" y="1301"/>
                  </a:cubicBezTo>
                  <a:cubicBezTo>
                    <a:pt x="214" y="1301"/>
                    <a:pt x="225" y="1299"/>
                    <a:pt x="235" y="1297"/>
                  </a:cubicBezTo>
                  <a:lnTo>
                    <a:pt x="5520" y="426"/>
                  </a:lnTo>
                  <a:cubicBezTo>
                    <a:pt x="5609" y="403"/>
                    <a:pt x="5688" y="291"/>
                    <a:pt x="5665" y="180"/>
                  </a:cubicBezTo>
                  <a:cubicBezTo>
                    <a:pt x="5654" y="124"/>
                    <a:pt x="5632" y="90"/>
                    <a:pt x="5587" y="46"/>
                  </a:cubicBezTo>
                  <a:cubicBezTo>
                    <a:pt x="5542" y="12"/>
                    <a:pt x="5487"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201625" y="3683450"/>
              <a:ext cx="121300" cy="104800"/>
            </a:xfrm>
            <a:custGeom>
              <a:avLst/>
              <a:gdLst/>
              <a:ahLst/>
              <a:cxnLst/>
              <a:rect l="l" t="t" r="r" b="b"/>
              <a:pathLst>
                <a:path w="2426" h="2096" extrusionOk="0">
                  <a:moveTo>
                    <a:pt x="1161" y="1033"/>
                  </a:moveTo>
                  <a:cubicBezTo>
                    <a:pt x="1275" y="1033"/>
                    <a:pt x="1377" y="1119"/>
                    <a:pt x="1408" y="1235"/>
                  </a:cubicBezTo>
                  <a:cubicBezTo>
                    <a:pt x="1419" y="1358"/>
                    <a:pt x="1341" y="1470"/>
                    <a:pt x="1207" y="1503"/>
                  </a:cubicBezTo>
                  <a:cubicBezTo>
                    <a:pt x="1200" y="1504"/>
                    <a:pt x="1193" y="1504"/>
                    <a:pt x="1186" y="1504"/>
                  </a:cubicBezTo>
                  <a:cubicBezTo>
                    <a:pt x="1072" y="1504"/>
                    <a:pt x="971" y="1418"/>
                    <a:pt x="950" y="1302"/>
                  </a:cubicBezTo>
                  <a:cubicBezTo>
                    <a:pt x="928" y="1179"/>
                    <a:pt x="1017" y="1068"/>
                    <a:pt x="1140" y="1034"/>
                  </a:cubicBezTo>
                  <a:cubicBezTo>
                    <a:pt x="1147" y="1034"/>
                    <a:pt x="1154" y="1033"/>
                    <a:pt x="1161" y="1033"/>
                  </a:cubicBezTo>
                  <a:close/>
                  <a:moveTo>
                    <a:pt x="1146" y="0"/>
                  </a:moveTo>
                  <a:cubicBezTo>
                    <a:pt x="982" y="0"/>
                    <a:pt x="823" y="46"/>
                    <a:pt x="682" y="129"/>
                  </a:cubicBezTo>
                  <a:cubicBezTo>
                    <a:pt x="582" y="185"/>
                    <a:pt x="470" y="252"/>
                    <a:pt x="369" y="319"/>
                  </a:cubicBezTo>
                  <a:cubicBezTo>
                    <a:pt x="559" y="531"/>
                    <a:pt x="738" y="788"/>
                    <a:pt x="928" y="1034"/>
                  </a:cubicBezTo>
                  <a:cubicBezTo>
                    <a:pt x="894" y="1090"/>
                    <a:pt x="850" y="1179"/>
                    <a:pt x="861" y="1258"/>
                  </a:cubicBezTo>
                  <a:cubicBezTo>
                    <a:pt x="682" y="1302"/>
                    <a:pt x="514" y="1325"/>
                    <a:pt x="347" y="1381"/>
                  </a:cubicBezTo>
                  <a:cubicBezTo>
                    <a:pt x="224" y="1414"/>
                    <a:pt x="112" y="1459"/>
                    <a:pt x="1" y="1492"/>
                  </a:cubicBezTo>
                  <a:cubicBezTo>
                    <a:pt x="23" y="1604"/>
                    <a:pt x="56" y="1716"/>
                    <a:pt x="112" y="1828"/>
                  </a:cubicBezTo>
                  <a:lnTo>
                    <a:pt x="112" y="1850"/>
                  </a:lnTo>
                  <a:lnTo>
                    <a:pt x="168" y="1649"/>
                  </a:lnTo>
                  <a:lnTo>
                    <a:pt x="392" y="1682"/>
                  </a:lnTo>
                  <a:lnTo>
                    <a:pt x="1118" y="1760"/>
                  </a:lnTo>
                  <a:cubicBezTo>
                    <a:pt x="1129" y="1705"/>
                    <a:pt x="1151" y="1649"/>
                    <a:pt x="1174" y="1593"/>
                  </a:cubicBezTo>
                  <a:lnTo>
                    <a:pt x="1252" y="1593"/>
                  </a:lnTo>
                  <a:cubicBezTo>
                    <a:pt x="1285" y="1593"/>
                    <a:pt x="1308" y="1582"/>
                    <a:pt x="1341" y="1571"/>
                  </a:cubicBezTo>
                  <a:cubicBezTo>
                    <a:pt x="1419" y="1660"/>
                    <a:pt x="1487" y="1760"/>
                    <a:pt x="1565" y="1861"/>
                  </a:cubicBezTo>
                  <a:lnTo>
                    <a:pt x="2079" y="2096"/>
                  </a:lnTo>
                  <a:cubicBezTo>
                    <a:pt x="2101" y="2084"/>
                    <a:pt x="2123" y="2062"/>
                    <a:pt x="2135" y="2040"/>
                  </a:cubicBezTo>
                  <a:cubicBezTo>
                    <a:pt x="2269" y="1883"/>
                    <a:pt x="2369" y="1705"/>
                    <a:pt x="2403" y="1515"/>
                  </a:cubicBezTo>
                  <a:cubicBezTo>
                    <a:pt x="2403" y="1481"/>
                    <a:pt x="2403" y="1470"/>
                    <a:pt x="2414" y="1448"/>
                  </a:cubicBezTo>
                  <a:cubicBezTo>
                    <a:pt x="2425" y="1325"/>
                    <a:pt x="2425" y="1224"/>
                    <a:pt x="2414" y="1112"/>
                  </a:cubicBezTo>
                  <a:lnTo>
                    <a:pt x="2347" y="1112"/>
                  </a:lnTo>
                  <a:cubicBezTo>
                    <a:pt x="2079" y="1112"/>
                    <a:pt x="1799" y="1135"/>
                    <a:pt x="1509" y="1168"/>
                  </a:cubicBezTo>
                  <a:cubicBezTo>
                    <a:pt x="1475" y="1090"/>
                    <a:pt x="1431" y="1023"/>
                    <a:pt x="1364" y="978"/>
                  </a:cubicBezTo>
                  <a:cubicBezTo>
                    <a:pt x="1487" y="688"/>
                    <a:pt x="1598" y="397"/>
                    <a:pt x="1654" y="118"/>
                  </a:cubicBezTo>
                  <a:cubicBezTo>
                    <a:pt x="1565" y="73"/>
                    <a:pt x="1453" y="51"/>
                    <a:pt x="1319" y="17"/>
                  </a:cubicBezTo>
                  <a:cubicBezTo>
                    <a:pt x="1261" y="6"/>
                    <a:pt x="1203" y="0"/>
                    <a:pt x="1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115025" y="3578700"/>
              <a:ext cx="51450" cy="219050"/>
            </a:xfrm>
            <a:custGeom>
              <a:avLst/>
              <a:gdLst/>
              <a:ahLst/>
              <a:cxnLst/>
              <a:rect l="l" t="t" r="r" b="b"/>
              <a:pathLst>
                <a:path w="1029" h="4381" extrusionOk="0">
                  <a:moveTo>
                    <a:pt x="302" y="1"/>
                  </a:moveTo>
                  <a:lnTo>
                    <a:pt x="1" y="57"/>
                  </a:lnTo>
                  <a:lnTo>
                    <a:pt x="693" y="4291"/>
                  </a:lnTo>
                  <a:lnTo>
                    <a:pt x="1029" y="4381"/>
                  </a:lnTo>
                  <a:lnTo>
                    <a:pt x="302"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2287075" y="3543500"/>
              <a:ext cx="93950" cy="243650"/>
            </a:xfrm>
            <a:custGeom>
              <a:avLst/>
              <a:gdLst/>
              <a:ahLst/>
              <a:cxnLst/>
              <a:rect l="l" t="t" r="r" b="b"/>
              <a:pathLst>
                <a:path w="1879" h="4873" extrusionOk="0">
                  <a:moveTo>
                    <a:pt x="1096" y="1"/>
                  </a:moveTo>
                  <a:lnTo>
                    <a:pt x="1" y="180"/>
                  </a:lnTo>
                  <a:cubicBezTo>
                    <a:pt x="79" y="615"/>
                    <a:pt x="783" y="4872"/>
                    <a:pt x="783" y="4872"/>
                  </a:cubicBezTo>
                  <a:lnTo>
                    <a:pt x="1878" y="4615"/>
                  </a:lnTo>
                  <a:cubicBezTo>
                    <a:pt x="1867" y="4615"/>
                    <a:pt x="1152" y="280"/>
                    <a:pt x="109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140725" y="3569200"/>
              <a:ext cx="79400" cy="235250"/>
            </a:xfrm>
            <a:custGeom>
              <a:avLst/>
              <a:gdLst/>
              <a:ahLst/>
              <a:cxnLst/>
              <a:rect l="l" t="t" r="r" b="b"/>
              <a:pathLst>
                <a:path w="1588" h="4705" extrusionOk="0">
                  <a:moveTo>
                    <a:pt x="917" y="1"/>
                  </a:moveTo>
                  <a:lnTo>
                    <a:pt x="1" y="157"/>
                  </a:lnTo>
                  <a:lnTo>
                    <a:pt x="738" y="4604"/>
                  </a:lnTo>
                  <a:lnTo>
                    <a:pt x="1129" y="4705"/>
                  </a:lnTo>
                  <a:lnTo>
                    <a:pt x="1241" y="4314"/>
                  </a:lnTo>
                  <a:lnTo>
                    <a:pt x="1297" y="4146"/>
                  </a:lnTo>
                  <a:lnTo>
                    <a:pt x="1364" y="3956"/>
                  </a:lnTo>
                  <a:lnTo>
                    <a:pt x="1587" y="3978"/>
                  </a:lnTo>
                  <a:lnTo>
                    <a:pt x="91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142;p46"/>
          <p:cNvGrpSpPr/>
          <p:nvPr/>
        </p:nvGrpSpPr>
        <p:grpSpPr>
          <a:xfrm>
            <a:off x="3597165" y="4246020"/>
            <a:ext cx="1541220" cy="573240"/>
            <a:chOff x="65925" y="3976450"/>
            <a:chExt cx="1284350" cy="477700"/>
          </a:xfrm>
        </p:grpSpPr>
        <p:sp>
          <p:nvSpPr>
            <p:cNvPr id="1143" name="Google Shape;1143;p46"/>
            <p:cNvSpPr/>
            <p:nvPr/>
          </p:nvSpPr>
          <p:spPr>
            <a:xfrm>
              <a:off x="636275" y="4188750"/>
              <a:ext cx="187200" cy="171550"/>
            </a:xfrm>
            <a:custGeom>
              <a:avLst/>
              <a:gdLst/>
              <a:ahLst/>
              <a:cxnLst/>
              <a:rect l="l" t="t" r="r" b="b"/>
              <a:pathLst>
                <a:path w="3744" h="3431" extrusionOk="0">
                  <a:moveTo>
                    <a:pt x="1375" y="1"/>
                  </a:moveTo>
                  <a:lnTo>
                    <a:pt x="548" y="1710"/>
                  </a:lnTo>
                  <a:lnTo>
                    <a:pt x="1085" y="2246"/>
                  </a:lnTo>
                  <a:lnTo>
                    <a:pt x="1" y="3431"/>
                  </a:lnTo>
                  <a:lnTo>
                    <a:pt x="1" y="3431"/>
                  </a:lnTo>
                  <a:lnTo>
                    <a:pt x="3744" y="2369"/>
                  </a:lnTo>
                  <a:lnTo>
                    <a:pt x="1375" y="1"/>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992125" y="4064200"/>
              <a:ext cx="160400" cy="148350"/>
            </a:xfrm>
            <a:custGeom>
              <a:avLst/>
              <a:gdLst/>
              <a:ahLst/>
              <a:cxnLst/>
              <a:rect l="l" t="t" r="r" b="b"/>
              <a:pathLst>
                <a:path w="3208" h="2967" extrusionOk="0">
                  <a:moveTo>
                    <a:pt x="2314" y="0"/>
                  </a:moveTo>
                  <a:lnTo>
                    <a:pt x="68" y="56"/>
                  </a:lnTo>
                  <a:lnTo>
                    <a:pt x="1" y="1721"/>
                  </a:lnTo>
                  <a:cubicBezTo>
                    <a:pt x="1" y="1721"/>
                    <a:pt x="839" y="2849"/>
                    <a:pt x="1129" y="2961"/>
                  </a:cubicBezTo>
                  <a:cubicBezTo>
                    <a:pt x="1139" y="2965"/>
                    <a:pt x="1150" y="2967"/>
                    <a:pt x="1162" y="2967"/>
                  </a:cubicBezTo>
                  <a:cubicBezTo>
                    <a:pt x="1541" y="2967"/>
                    <a:pt x="3208" y="1184"/>
                    <a:pt x="3208" y="1184"/>
                  </a:cubicBezTo>
                  <a:lnTo>
                    <a:pt x="2314" y="0"/>
                  </a:lnTo>
                  <a:close/>
                </a:path>
              </a:pathLst>
            </a:custGeom>
            <a:solidFill>
              <a:srgbClr val="2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36275" y="4031200"/>
              <a:ext cx="723500" cy="320750"/>
            </a:xfrm>
            <a:custGeom>
              <a:avLst/>
              <a:gdLst/>
              <a:ahLst/>
              <a:cxnLst/>
              <a:rect l="l" t="t" r="r" b="b"/>
              <a:pathLst>
                <a:path w="14470" h="6415" extrusionOk="0">
                  <a:moveTo>
                    <a:pt x="1" y="1"/>
                  </a:moveTo>
                  <a:lnTo>
                    <a:pt x="1" y="6414"/>
                  </a:lnTo>
                  <a:lnTo>
                    <a:pt x="14470" y="6414"/>
                  </a:lnTo>
                  <a:lnTo>
                    <a:pt x="14470" y="5465"/>
                  </a:lnTo>
                  <a:lnTo>
                    <a:pt x="738" y="5465"/>
                  </a:lnTo>
                  <a:lnTo>
                    <a:pt x="738" y="3152"/>
                  </a:lnTo>
                  <a:lnTo>
                    <a:pt x="336" y="3152"/>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3175" y="3977050"/>
              <a:ext cx="944700" cy="327400"/>
            </a:xfrm>
            <a:custGeom>
              <a:avLst/>
              <a:gdLst/>
              <a:ahLst/>
              <a:cxnLst/>
              <a:rect l="l" t="t" r="r" b="b"/>
              <a:pathLst>
                <a:path w="18894" h="6548" extrusionOk="0">
                  <a:moveTo>
                    <a:pt x="11955" y="0"/>
                  </a:moveTo>
                  <a:lnTo>
                    <a:pt x="11955" y="581"/>
                  </a:lnTo>
                  <a:lnTo>
                    <a:pt x="0" y="581"/>
                  </a:lnTo>
                  <a:lnTo>
                    <a:pt x="0" y="6548"/>
                  </a:lnTo>
                  <a:lnTo>
                    <a:pt x="18894" y="6548"/>
                  </a:lnTo>
                  <a:lnTo>
                    <a:pt x="18827" y="6101"/>
                  </a:lnTo>
                  <a:lnTo>
                    <a:pt x="18425" y="3687"/>
                  </a:lnTo>
                  <a:lnTo>
                    <a:pt x="18402" y="3587"/>
                  </a:lnTo>
                  <a:lnTo>
                    <a:pt x="18268" y="2816"/>
                  </a:lnTo>
                  <a:lnTo>
                    <a:pt x="18257" y="2793"/>
                  </a:lnTo>
                  <a:lnTo>
                    <a:pt x="17743" y="2179"/>
                  </a:lnTo>
                  <a:lnTo>
                    <a:pt x="16235" y="402"/>
                  </a:lnTo>
                  <a:lnTo>
                    <a:pt x="15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73175" y="4227850"/>
              <a:ext cx="977100" cy="124100"/>
            </a:xfrm>
            <a:custGeom>
              <a:avLst/>
              <a:gdLst/>
              <a:ahLst/>
              <a:cxnLst/>
              <a:rect l="l" t="t" r="r" b="b"/>
              <a:pathLst>
                <a:path w="19542" h="2482" extrusionOk="0">
                  <a:moveTo>
                    <a:pt x="0" y="1"/>
                  </a:moveTo>
                  <a:lnTo>
                    <a:pt x="0" y="1532"/>
                  </a:lnTo>
                  <a:lnTo>
                    <a:pt x="13732" y="1532"/>
                  </a:lnTo>
                  <a:lnTo>
                    <a:pt x="13732" y="2481"/>
                  </a:lnTo>
                  <a:lnTo>
                    <a:pt x="19542" y="2481"/>
                  </a:lnTo>
                  <a:lnTo>
                    <a:pt x="19542" y="2012"/>
                  </a:lnTo>
                  <a:cubicBezTo>
                    <a:pt x="19542" y="1744"/>
                    <a:pt x="19330" y="1532"/>
                    <a:pt x="19061" y="1532"/>
                  </a:cubicBezTo>
                  <a:lnTo>
                    <a:pt x="14291" y="1532"/>
                  </a:lnTo>
                  <a:lnTo>
                    <a:pt x="137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996625" y="3983200"/>
              <a:ext cx="303400" cy="297250"/>
            </a:xfrm>
            <a:custGeom>
              <a:avLst/>
              <a:gdLst/>
              <a:ahLst/>
              <a:cxnLst/>
              <a:rect l="l" t="t" r="r" b="b"/>
              <a:pathLst>
                <a:path w="6068" h="5945" extrusionOk="0">
                  <a:moveTo>
                    <a:pt x="90" y="0"/>
                  </a:moveTo>
                  <a:lnTo>
                    <a:pt x="0" y="380"/>
                  </a:lnTo>
                  <a:lnTo>
                    <a:pt x="6067" y="5944"/>
                  </a:lnTo>
                  <a:lnTo>
                    <a:pt x="5888" y="5408"/>
                  </a:lnTo>
                  <a:lnTo>
                    <a:pt x="280" y="279"/>
                  </a:lnTo>
                  <a:lnTo>
                    <a:pt x="90" y="0"/>
                  </a:lnTo>
                  <a:close/>
                </a:path>
              </a:pathLst>
            </a:custGeom>
            <a:solidFill>
              <a:srgbClr val="000000">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970925" y="3976450"/>
              <a:ext cx="346950" cy="328550"/>
            </a:xfrm>
            <a:custGeom>
              <a:avLst/>
              <a:gdLst/>
              <a:ahLst/>
              <a:cxnLst/>
              <a:rect l="l" t="t" r="r" b="b"/>
              <a:pathLst>
                <a:path w="6939" h="6571" extrusionOk="0">
                  <a:moveTo>
                    <a:pt x="3788" y="414"/>
                  </a:moveTo>
                  <a:lnTo>
                    <a:pt x="5922" y="2984"/>
                  </a:lnTo>
                  <a:lnTo>
                    <a:pt x="6425" y="5710"/>
                  </a:lnTo>
                  <a:lnTo>
                    <a:pt x="727" y="414"/>
                  </a:lnTo>
                  <a:close/>
                  <a:moveTo>
                    <a:pt x="0" y="1"/>
                  </a:moveTo>
                  <a:lnTo>
                    <a:pt x="0" y="582"/>
                  </a:lnTo>
                  <a:lnTo>
                    <a:pt x="324" y="582"/>
                  </a:lnTo>
                  <a:lnTo>
                    <a:pt x="1799" y="5029"/>
                  </a:lnTo>
                  <a:lnTo>
                    <a:pt x="1822" y="5029"/>
                  </a:lnTo>
                  <a:lnTo>
                    <a:pt x="2336" y="6560"/>
                  </a:lnTo>
                  <a:lnTo>
                    <a:pt x="2671" y="6560"/>
                  </a:lnTo>
                  <a:lnTo>
                    <a:pt x="838" y="1074"/>
                  </a:lnTo>
                  <a:lnTo>
                    <a:pt x="6537" y="6370"/>
                  </a:lnTo>
                  <a:lnTo>
                    <a:pt x="6581" y="6571"/>
                  </a:lnTo>
                  <a:lnTo>
                    <a:pt x="6939" y="6571"/>
                  </a:lnTo>
                  <a:lnTo>
                    <a:pt x="6872" y="6113"/>
                  </a:lnTo>
                  <a:lnTo>
                    <a:pt x="6470" y="3699"/>
                  </a:lnTo>
                  <a:lnTo>
                    <a:pt x="6470" y="3688"/>
                  </a:lnTo>
                  <a:lnTo>
                    <a:pt x="6447" y="3588"/>
                  </a:lnTo>
                  <a:lnTo>
                    <a:pt x="6324" y="2805"/>
                  </a:lnTo>
                  <a:lnTo>
                    <a:pt x="6313" y="2783"/>
                  </a:lnTo>
                  <a:lnTo>
                    <a:pt x="6313" y="2772"/>
                  </a:lnTo>
                  <a:lnTo>
                    <a:pt x="5799" y="2146"/>
                  </a:lnTo>
                  <a:lnTo>
                    <a:pt x="4302" y="414"/>
                  </a:lnTo>
                  <a:lnTo>
                    <a:pt x="3967" y="12"/>
                  </a:lnTo>
                  <a:lnTo>
                    <a:pt x="492" y="12"/>
                  </a:lnTo>
                  <a:lnTo>
                    <a:pt x="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65925" y="4301050"/>
              <a:ext cx="28500" cy="51450"/>
            </a:xfrm>
            <a:custGeom>
              <a:avLst/>
              <a:gdLst/>
              <a:ahLst/>
              <a:cxnLst/>
              <a:rect l="l" t="t" r="r" b="b"/>
              <a:pathLst>
                <a:path w="570" h="1029" extrusionOk="0">
                  <a:moveTo>
                    <a:pt x="570" y="0"/>
                  </a:moveTo>
                  <a:lnTo>
                    <a:pt x="123" y="336"/>
                  </a:lnTo>
                  <a:cubicBezTo>
                    <a:pt x="56" y="392"/>
                    <a:pt x="0" y="470"/>
                    <a:pt x="11" y="570"/>
                  </a:cubicBezTo>
                  <a:lnTo>
                    <a:pt x="11" y="1028"/>
                  </a:lnTo>
                  <a:lnTo>
                    <a:pt x="570" y="1028"/>
                  </a:lnTo>
                  <a:lnTo>
                    <a:pt x="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93825" y="4072550"/>
              <a:ext cx="248100" cy="279400"/>
            </a:xfrm>
            <a:custGeom>
              <a:avLst/>
              <a:gdLst/>
              <a:ahLst/>
              <a:cxnLst/>
              <a:rect l="l" t="t" r="r" b="b"/>
              <a:pathLst>
                <a:path w="4962" h="5588" extrusionOk="0">
                  <a:moveTo>
                    <a:pt x="1610" y="1"/>
                  </a:moveTo>
                  <a:cubicBezTo>
                    <a:pt x="1286" y="1"/>
                    <a:pt x="995" y="202"/>
                    <a:pt x="872" y="504"/>
                  </a:cubicBezTo>
                  <a:lnTo>
                    <a:pt x="101" y="2459"/>
                  </a:lnTo>
                  <a:cubicBezTo>
                    <a:pt x="34" y="2626"/>
                    <a:pt x="1" y="2828"/>
                    <a:pt x="1" y="3006"/>
                  </a:cubicBezTo>
                  <a:lnTo>
                    <a:pt x="1" y="5587"/>
                  </a:lnTo>
                  <a:lnTo>
                    <a:pt x="4962" y="5587"/>
                  </a:lnTo>
                  <a:lnTo>
                    <a:pt x="48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120075" y="4091000"/>
              <a:ext cx="195050" cy="173800"/>
            </a:xfrm>
            <a:custGeom>
              <a:avLst/>
              <a:gdLst/>
              <a:ahLst/>
              <a:cxnLst/>
              <a:rect l="l" t="t" r="r" b="b"/>
              <a:pathLst>
                <a:path w="3901" h="3476" extrusionOk="0">
                  <a:moveTo>
                    <a:pt x="1386" y="0"/>
                  </a:moveTo>
                  <a:cubicBezTo>
                    <a:pt x="1107" y="0"/>
                    <a:pt x="872" y="168"/>
                    <a:pt x="761" y="414"/>
                  </a:cubicBezTo>
                  <a:lnTo>
                    <a:pt x="57" y="2157"/>
                  </a:lnTo>
                  <a:cubicBezTo>
                    <a:pt x="23" y="2257"/>
                    <a:pt x="1" y="2358"/>
                    <a:pt x="1" y="2459"/>
                  </a:cubicBezTo>
                  <a:lnTo>
                    <a:pt x="1" y="2972"/>
                  </a:lnTo>
                  <a:cubicBezTo>
                    <a:pt x="1" y="3252"/>
                    <a:pt x="224" y="3475"/>
                    <a:pt x="504" y="3475"/>
                  </a:cubicBezTo>
                  <a:lnTo>
                    <a:pt x="1286" y="3475"/>
                  </a:lnTo>
                  <a:cubicBezTo>
                    <a:pt x="1487" y="3475"/>
                    <a:pt x="1677" y="3386"/>
                    <a:pt x="1822" y="3241"/>
                  </a:cubicBezTo>
                  <a:lnTo>
                    <a:pt x="2347" y="2682"/>
                  </a:lnTo>
                  <a:cubicBezTo>
                    <a:pt x="2571" y="2436"/>
                    <a:pt x="2883" y="2302"/>
                    <a:pt x="3208" y="2302"/>
                  </a:cubicBezTo>
                  <a:lnTo>
                    <a:pt x="3219" y="2302"/>
                  </a:lnTo>
                  <a:cubicBezTo>
                    <a:pt x="3599" y="2302"/>
                    <a:pt x="3889" y="1989"/>
                    <a:pt x="3889" y="1632"/>
                  </a:cubicBezTo>
                  <a:lnTo>
                    <a:pt x="3889" y="570"/>
                  </a:lnTo>
                  <a:cubicBezTo>
                    <a:pt x="3900" y="257"/>
                    <a:pt x="3654" y="0"/>
                    <a:pt x="3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80425" y="4228450"/>
              <a:ext cx="34700" cy="11200"/>
            </a:xfrm>
            <a:custGeom>
              <a:avLst/>
              <a:gdLst/>
              <a:ahLst/>
              <a:cxnLst/>
              <a:rect l="l" t="t" r="r" b="b"/>
              <a:pathLst>
                <a:path w="694" h="224" extrusionOk="0">
                  <a:moveTo>
                    <a:pt x="1" y="0"/>
                  </a:moveTo>
                  <a:lnTo>
                    <a:pt x="1" y="223"/>
                  </a:lnTo>
                  <a:lnTo>
                    <a:pt x="693" y="223"/>
                  </a:lnTo>
                  <a:lnTo>
                    <a:pt x="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65925" y="4326750"/>
              <a:ext cx="1284350" cy="77700"/>
            </a:xfrm>
            <a:custGeom>
              <a:avLst/>
              <a:gdLst/>
              <a:ahLst/>
              <a:cxnLst/>
              <a:rect l="l" t="t" r="r" b="b"/>
              <a:pathLst>
                <a:path w="25687" h="1554" extrusionOk="0">
                  <a:moveTo>
                    <a:pt x="45" y="0"/>
                  </a:moveTo>
                  <a:cubicBezTo>
                    <a:pt x="11" y="0"/>
                    <a:pt x="0" y="12"/>
                    <a:pt x="0" y="45"/>
                  </a:cubicBezTo>
                  <a:lnTo>
                    <a:pt x="0" y="883"/>
                  </a:lnTo>
                  <a:cubicBezTo>
                    <a:pt x="0" y="1006"/>
                    <a:pt x="112" y="1118"/>
                    <a:pt x="235" y="1118"/>
                  </a:cubicBezTo>
                  <a:lnTo>
                    <a:pt x="14369" y="1118"/>
                  </a:lnTo>
                  <a:lnTo>
                    <a:pt x="14369" y="1554"/>
                  </a:lnTo>
                  <a:lnTo>
                    <a:pt x="15318" y="1554"/>
                  </a:lnTo>
                  <a:lnTo>
                    <a:pt x="15318" y="1118"/>
                  </a:lnTo>
                  <a:lnTo>
                    <a:pt x="25195" y="1118"/>
                  </a:lnTo>
                  <a:cubicBezTo>
                    <a:pt x="25463" y="1118"/>
                    <a:pt x="25687" y="894"/>
                    <a:pt x="25687" y="626"/>
                  </a:cubicBezTo>
                  <a:lnTo>
                    <a:pt x="25687" y="179"/>
                  </a:lnTo>
                  <a:lnTo>
                    <a:pt x="894" y="179"/>
                  </a:lnTo>
                  <a:cubicBezTo>
                    <a:pt x="872" y="179"/>
                    <a:pt x="838" y="157"/>
                    <a:pt x="838" y="123"/>
                  </a:cubicBezTo>
                  <a:lnTo>
                    <a:pt x="838" y="56"/>
                  </a:lnTo>
                  <a:cubicBezTo>
                    <a:pt x="838" y="34"/>
                    <a:pt x="816"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888775" y="4302750"/>
              <a:ext cx="163750" cy="79900"/>
            </a:xfrm>
            <a:custGeom>
              <a:avLst/>
              <a:gdLst/>
              <a:ahLst/>
              <a:cxnLst/>
              <a:rect l="l" t="t" r="r" b="b"/>
              <a:pathLst>
                <a:path w="3275" h="1598" extrusionOk="0">
                  <a:moveTo>
                    <a:pt x="1632" y="0"/>
                  </a:moveTo>
                  <a:cubicBezTo>
                    <a:pt x="1096" y="0"/>
                    <a:pt x="615" y="257"/>
                    <a:pt x="314" y="659"/>
                  </a:cubicBezTo>
                  <a:cubicBezTo>
                    <a:pt x="124" y="927"/>
                    <a:pt x="12" y="1251"/>
                    <a:pt x="1" y="1598"/>
                  </a:cubicBezTo>
                  <a:lnTo>
                    <a:pt x="3275" y="1598"/>
                  </a:lnTo>
                  <a:cubicBezTo>
                    <a:pt x="3275" y="1251"/>
                    <a:pt x="3152" y="916"/>
                    <a:pt x="2939" y="659"/>
                  </a:cubicBezTo>
                  <a:cubicBezTo>
                    <a:pt x="2649" y="257"/>
                    <a:pt x="2157"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32375" y="4342950"/>
              <a:ext cx="61500" cy="61500"/>
            </a:xfrm>
            <a:custGeom>
              <a:avLst/>
              <a:gdLst/>
              <a:ahLst/>
              <a:cxnLst/>
              <a:rect l="l" t="t" r="r" b="b"/>
              <a:pathLst>
                <a:path w="1230" h="1230" extrusionOk="0">
                  <a:moveTo>
                    <a:pt x="615" y="0"/>
                  </a:moveTo>
                  <a:cubicBezTo>
                    <a:pt x="280" y="0"/>
                    <a:pt x="1" y="280"/>
                    <a:pt x="1" y="615"/>
                  </a:cubicBezTo>
                  <a:cubicBezTo>
                    <a:pt x="1" y="950"/>
                    <a:pt x="280" y="1230"/>
                    <a:pt x="615" y="1230"/>
                  </a:cubicBezTo>
                  <a:cubicBezTo>
                    <a:pt x="950" y="1230"/>
                    <a:pt x="1230" y="950"/>
                    <a:pt x="1230" y="615"/>
                  </a:cubicBezTo>
                  <a:cubicBezTo>
                    <a:pt x="1230" y="280"/>
                    <a:pt x="973"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594375" y="4342950"/>
              <a:ext cx="110100" cy="61500"/>
            </a:xfrm>
            <a:custGeom>
              <a:avLst/>
              <a:gdLst/>
              <a:ahLst/>
              <a:cxnLst/>
              <a:rect l="l" t="t" r="r" b="b"/>
              <a:pathLst>
                <a:path w="2202" h="1230" extrusionOk="0">
                  <a:moveTo>
                    <a:pt x="101" y="0"/>
                  </a:moveTo>
                  <a:lnTo>
                    <a:pt x="1" y="1230"/>
                  </a:lnTo>
                  <a:lnTo>
                    <a:pt x="2202" y="1230"/>
                  </a:ln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554175" y="4342950"/>
              <a:ext cx="45300" cy="61500"/>
            </a:xfrm>
            <a:custGeom>
              <a:avLst/>
              <a:gdLst/>
              <a:ahLst/>
              <a:cxnLst/>
              <a:rect l="l" t="t" r="r" b="b"/>
              <a:pathLst>
                <a:path w="906" h="1230" extrusionOk="0">
                  <a:moveTo>
                    <a:pt x="0" y="0"/>
                  </a:moveTo>
                  <a:lnTo>
                    <a:pt x="0" y="1230"/>
                  </a:lnTo>
                  <a:lnTo>
                    <a:pt x="905" y="1230"/>
                  </a:lnTo>
                  <a:lnTo>
                    <a:pt x="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626225" y="4342950"/>
              <a:ext cx="45300" cy="61500"/>
            </a:xfrm>
            <a:custGeom>
              <a:avLst/>
              <a:gdLst/>
              <a:ahLst/>
              <a:cxnLst/>
              <a:rect l="l" t="t" r="r" b="b"/>
              <a:pathLst>
                <a:path w="906" h="1230" extrusionOk="0">
                  <a:moveTo>
                    <a:pt x="1" y="0"/>
                  </a:moveTo>
                  <a:lnTo>
                    <a:pt x="1" y="1230"/>
                  </a:lnTo>
                  <a:lnTo>
                    <a:pt x="906" y="1230"/>
                  </a:lnTo>
                  <a:lnTo>
                    <a:pt x="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88225" y="4302750"/>
              <a:ext cx="164300" cy="79900"/>
            </a:xfrm>
            <a:custGeom>
              <a:avLst/>
              <a:gdLst/>
              <a:ahLst/>
              <a:cxnLst/>
              <a:rect l="l" t="t" r="r" b="b"/>
              <a:pathLst>
                <a:path w="3286" h="1598" extrusionOk="0">
                  <a:moveTo>
                    <a:pt x="1632" y="0"/>
                  </a:moveTo>
                  <a:cubicBezTo>
                    <a:pt x="1107" y="0"/>
                    <a:pt x="615" y="257"/>
                    <a:pt x="325" y="659"/>
                  </a:cubicBezTo>
                  <a:cubicBezTo>
                    <a:pt x="124" y="927"/>
                    <a:pt x="12" y="1251"/>
                    <a:pt x="1" y="1598"/>
                  </a:cubicBezTo>
                  <a:lnTo>
                    <a:pt x="3286" y="1598"/>
                  </a:lnTo>
                  <a:cubicBezTo>
                    <a:pt x="3263" y="1251"/>
                    <a:pt x="3152" y="916"/>
                    <a:pt x="2939" y="659"/>
                  </a:cubicBezTo>
                  <a:cubicBezTo>
                    <a:pt x="2649" y="257"/>
                    <a:pt x="2169" y="0"/>
                    <a:pt x="16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697725" y="4342950"/>
              <a:ext cx="45850" cy="61500"/>
            </a:xfrm>
            <a:custGeom>
              <a:avLst/>
              <a:gdLst/>
              <a:ahLst/>
              <a:cxnLst/>
              <a:rect l="l" t="t" r="r" b="b"/>
              <a:pathLst>
                <a:path w="917" h="1230" extrusionOk="0">
                  <a:moveTo>
                    <a:pt x="1" y="0"/>
                  </a:moveTo>
                  <a:lnTo>
                    <a:pt x="1" y="1230"/>
                  </a:lnTo>
                  <a:lnTo>
                    <a:pt x="917" y="1230"/>
                  </a:lnTo>
                  <a:lnTo>
                    <a:pt x="9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01675" y="4315550"/>
              <a:ext cx="138000" cy="138600"/>
            </a:xfrm>
            <a:custGeom>
              <a:avLst/>
              <a:gdLst/>
              <a:ahLst/>
              <a:cxnLst/>
              <a:rect l="l" t="t" r="r" b="b"/>
              <a:pathLst>
                <a:path w="2760" h="2772" extrusionOk="0">
                  <a:moveTo>
                    <a:pt x="1374" y="1"/>
                  </a:moveTo>
                  <a:cubicBezTo>
                    <a:pt x="615" y="1"/>
                    <a:pt x="0" y="616"/>
                    <a:pt x="0" y="1386"/>
                  </a:cubicBezTo>
                  <a:cubicBezTo>
                    <a:pt x="0" y="2157"/>
                    <a:pt x="615" y="2772"/>
                    <a:pt x="1374" y="2772"/>
                  </a:cubicBezTo>
                  <a:cubicBezTo>
                    <a:pt x="2145" y="2772"/>
                    <a:pt x="2760" y="2157"/>
                    <a:pt x="2760" y="1386"/>
                  </a:cubicBezTo>
                  <a:cubicBezTo>
                    <a:pt x="2760" y="616"/>
                    <a:pt x="2145" y="1"/>
                    <a:pt x="1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24025" y="4337900"/>
              <a:ext cx="93300" cy="93900"/>
            </a:xfrm>
            <a:custGeom>
              <a:avLst/>
              <a:gdLst/>
              <a:ahLst/>
              <a:cxnLst/>
              <a:rect l="l" t="t" r="r" b="b"/>
              <a:pathLst>
                <a:path w="1866" h="1878" extrusionOk="0">
                  <a:moveTo>
                    <a:pt x="927" y="1"/>
                  </a:moveTo>
                  <a:cubicBezTo>
                    <a:pt x="413" y="1"/>
                    <a:pt x="0" y="425"/>
                    <a:pt x="0" y="939"/>
                  </a:cubicBezTo>
                  <a:cubicBezTo>
                    <a:pt x="0" y="1453"/>
                    <a:pt x="413" y="1878"/>
                    <a:pt x="927" y="1878"/>
                  </a:cubicBezTo>
                  <a:cubicBezTo>
                    <a:pt x="1453" y="1878"/>
                    <a:pt x="1866" y="1453"/>
                    <a:pt x="1866" y="939"/>
                  </a:cubicBezTo>
                  <a:cubicBezTo>
                    <a:pt x="1866" y="425"/>
                    <a:pt x="1453" y="1"/>
                    <a:pt x="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43575" y="4357450"/>
              <a:ext cx="54200" cy="54800"/>
            </a:xfrm>
            <a:custGeom>
              <a:avLst/>
              <a:gdLst/>
              <a:ahLst/>
              <a:cxnLst/>
              <a:rect l="l" t="t" r="r" b="b"/>
              <a:pathLst>
                <a:path w="1084" h="1096" extrusionOk="0">
                  <a:moveTo>
                    <a:pt x="536" y="1"/>
                  </a:moveTo>
                  <a:cubicBezTo>
                    <a:pt x="246" y="1"/>
                    <a:pt x="0" y="236"/>
                    <a:pt x="0" y="548"/>
                  </a:cubicBezTo>
                  <a:cubicBezTo>
                    <a:pt x="0" y="839"/>
                    <a:pt x="246" y="1096"/>
                    <a:pt x="536" y="1096"/>
                  </a:cubicBezTo>
                  <a:cubicBezTo>
                    <a:pt x="838" y="1096"/>
                    <a:pt x="1084" y="850"/>
                    <a:pt x="1084" y="548"/>
                  </a:cubicBezTo>
                  <a:cubicBezTo>
                    <a:pt x="1084" y="236"/>
                    <a:pt x="838"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53625" y="4368650"/>
              <a:ext cx="32450" cy="32450"/>
            </a:xfrm>
            <a:custGeom>
              <a:avLst/>
              <a:gdLst/>
              <a:ahLst/>
              <a:cxnLst/>
              <a:rect l="l" t="t" r="r" b="b"/>
              <a:pathLst>
                <a:path w="649" h="649" extrusionOk="0">
                  <a:moveTo>
                    <a:pt x="324" y="0"/>
                  </a:moveTo>
                  <a:cubicBezTo>
                    <a:pt x="145" y="0"/>
                    <a:pt x="0" y="157"/>
                    <a:pt x="0" y="324"/>
                  </a:cubicBezTo>
                  <a:cubicBezTo>
                    <a:pt x="0" y="503"/>
                    <a:pt x="145"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901625" y="4315550"/>
              <a:ext cx="138600" cy="138600"/>
            </a:xfrm>
            <a:custGeom>
              <a:avLst/>
              <a:gdLst/>
              <a:ahLst/>
              <a:cxnLst/>
              <a:rect l="l" t="t" r="r" b="b"/>
              <a:pathLst>
                <a:path w="2772" h="2772" extrusionOk="0">
                  <a:moveTo>
                    <a:pt x="1386" y="1"/>
                  </a:moveTo>
                  <a:cubicBezTo>
                    <a:pt x="615" y="1"/>
                    <a:pt x="1" y="616"/>
                    <a:pt x="1" y="1386"/>
                  </a:cubicBezTo>
                  <a:cubicBezTo>
                    <a:pt x="1" y="2157"/>
                    <a:pt x="615" y="2772"/>
                    <a:pt x="1386" y="2772"/>
                  </a:cubicBezTo>
                  <a:cubicBezTo>
                    <a:pt x="2157" y="2772"/>
                    <a:pt x="2772" y="2157"/>
                    <a:pt x="2772" y="1386"/>
                  </a:cubicBezTo>
                  <a:cubicBezTo>
                    <a:pt x="2772" y="616"/>
                    <a:pt x="2157" y="1"/>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923975" y="4337900"/>
              <a:ext cx="93900" cy="93900"/>
            </a:xfrm>
            <a:custGeom>
              <a:avLst/>
              <a:gdLst/>
              <a:ahLst/>
              <a:cxnLst/>
              <a:rect l="l" t="t" r="r" b="b"/>
              <a:pathLst>
                <a:path w="1878" h="1878" extrusionOk="0">
                  <a:moveTo>
                    <a:pt x="939" y="1"/>
                  </a:moveTo>
                  <a:cubicBezTo>
                    <a:pt x="425" y="1"/>
                    <a:pt x="1" y="425"/>
                    <a:pt x="1" y="939"/>
                  </a:cubicBezTo>
                  <a:cubicBezTo>
                    <a:pt x="1" y="1453"/>
                    <a:pt x="425" y="1878"/>
                    <a:pt x="939" y="1878"/>
                  </a:cubicBezTo>
                  <a:cubicBezTo>
                    <a:pt x="1453" y="1878"/>
                    <a:pt x="1878" y="1453"/>
                    <a:pt x="1878" y="939"/>
                  </a:cubicBezTo>
                  <a:cubicBezTo>
                    <a:pt x="1878" y="425"/>
                    <a:pt x="1453" y="1"/>
                    <a:pt x="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944125" y="4357450"/>
              <a:ext cx="54800" cy="54800"/>
            </a:xfrm>
            <a:custGeom>
              <a:avLst/>
              <a:gdLst/>
              <a:ahLst/>
              <a:cxnLst/>
              <a:rect l="l" t="t" r="r" b="b"/>
              <a:pathLst>
                <a:path w="1096" h="1096" extrusionOk="0">
                  <a:moveTo>
                    <a:pt x="548" y="1"/>
                  </a:moveTo>
                  <a:cubicBezTo>
                    <a:pt x="257" y="1"/>
                    <a:pt x="0" y="236"/>
                    <a:pt x="0" y="548"/>
                  </a:cubicBezTo>
                  <a:cubicBezTo>
                    <a:pt x="0" y="839"/>
                    <a:pt x="246" y="1096"/>
                    <a:pt x="548" y="1096"/>
                  </a:cubicBezTo>
                  <a:cubicBezTo>
                    <a:pt x="838" y="1096"/>
                    <a:pt x="1095" y="850"/>
                    <a:pt x="1095" y="548"/>
                  </a:cubicBezTo>
                  <a:cubicBezTo>
                    <a:pt x="1095" y="236"/>
                    <a:pt x="849"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954725" y="4368650"/>
              <a:ext cx="32450" cy="32450"/>
            </a:xfrm>
            <a:custGeom>
              <a:avLst/>
              <a:gdLst/>
              <a:ahLst/>
              <a:cxnLst/>
              <a:rect l="l" t="t" r="r" b="b"/>
              <a:pathLst>
                <a:path w="649" h="649" extrusionOk="0">
                  <a:moveTo>
                    <a:pt x="324" y="0"/>
                  </a:moveTo>
                  <a:cubicBezTo>
                    <a:pt x="146" y="0"/>
                    <a:pt x="0" y="157"/>
                    <a:pt x="0" y="324"/>
                  </a:cubicBezTo>
                  <a:cubicBezTo>
                    <a:pt x="0" y="503"/>
                    <a:pt x="146" y="648"/>
                    <a:pt x="324" y="648"/>
                  </a:cubicBezTo>
                  <a:cubicBezTo>
                    <a:pt x="503" y="648"/>
                    <a:pt x="648" y="492"/>
                    <a:pt x="648" y="324"/>
                  </a:cubicBezTo>
                  <a:cubicBezTo>
                    <a:pt x="648" y="157"/>
                    <a:pt x="503"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160325" y="4081500"/>
              <a:ext cx="168750" cy="1750"/>
            </a:xfrm>
            <a:custGeom>
              <a:avLst/>
              <a:gdLst/>
              <a:ahLst/>
              <a:cxnLst/>
              <a:rect l="l" t="t" r="r" b="b"/>
              <a:pathLst>
                <a:path w="3375" h="35" extrusionOk="0">
                  <a:moveTo>
                    <a:pt x="0" y="0"/>
                  </a:moveTo>
                  <a:lnTo>
                    <a:pt x="0" y="34"/>
                  </a:lnTo>
                  <a:lnTo>
                    <a:pt x="3375" y="34"/>
                  </a:lnTo>
                  <a:lnTo>
                    <a:pt x="3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327925" y="4083200"/>
              <a:ext cx="1150" cy="181600"/>
            </a:xfrm>
            <a:custGeom>
              <a:avLst/>
              <a:gdLst/>
              <a:ahLst/>
              <a:cxnLst/>
              <a:rect l="l" t="t" r="r" b="b"/>
              <a:pathLst>
                <a:path w="23" h="3632" extrusionOk="0">
                  <a:moveTo>
                    <a:pt x="0" y="0"/>
                  </a:moveTo>
                  <a:lnTo>
                    <a:pt x="0" y="3631"/>
                  </a:lnTo>
                  <a:lnTo>
                    <a:pt x="23" y="3631"/>
                  </a:lnTo>
                  <a:lnTo>
                    <a:pt x="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107225" y="4313350"/>
              <a:ext cx="95050" cy="2250"/>
            </a:xfrm>
            <a:custGeom>
              <a:avLst/>
              <a:gdLst/>
              <a:ahLst/>
              <a:cxnLst/>
              <a:rect l="l" t="t" r="r" b="b"/>
              <a:pathLst>
                <a:path w="1901" h="45" extrusionOk="0">
                  <a:moveTo>
                    <a:pt x="1" y="0"/>
                  </a:moveTo>
                  <a:lnTo>
                    <a:pt x="1" y="45"/>
                  </a:lnTo>
                  <a:lnTo>
                    <a:pt x="1900" y="45"/>
                  </a:lnTo>
                  <a:lnTo>
                    <a:pt x="1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07225" y="4208850"/>
              <a:ext cx="2300" cy="106750"/>
            </a:xfrm>
            <a:custGeom>
              <a:avLst/>
              <a:gdLst/>
              <a:ahLst/>
              <a:cxnLst/>
              <a:rect l="l" t="t" r="r" b="b"/>
              <a:pathLst>
                <a:path w="46" h="2135" extrusionOk="0">
                  <a:moveTo>
                    <a:pt x="1" y="1"/>
                  </a:moveTo>
                  <a:lnTo>
                    <a:pt x="1" y="2135"/>
                  </a:lnTo>
                  <a:lnTo>
                    <a:pt x="46" y="2135"/>
                  </a:lnTo>
                  <a:lnTo>
                    <a:pt x="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02225" y="4254100"/>
              <a:ext cx="126850" cy="61500"/>
            </a:xfrm>
            <a:custGeom>
              <a:avLst/>
              <a:gdLst/>
              <a:ahLst/>
              <a:cxnLst/>
              <a:rect l="l" t="t" r="r" b="b"/>
              <a:pathLst>
                <a:path w="2537" h="1230" extrusionOk="0">
                  <a:moveTo>
                    <a:pt x="1721" y="1"/>
                  </a:moveTo>
                  <a:cubicBezTo>
                    <a:pt x="939" y="1"/>
                    <a:pt x="246" y="493"/>
                    <a:pt x="0" y="1230"/>
                  </a:cubicBezTo>
                  <a:lnTo>
                    <a:pt x="45" y="1230"/>
                  </a:lnTo>
                  <a:cubicBezTo>
                    <a:pt x="291" y="515"/>
                    <a:pt x="961" y="46"/>
                    <a:pt x="1721" y="46"/>
                  </a:cubicBezTo>
                  <a:cubicBezTo>
                    <a:pt x="2000" y="46"/>
                    <a:pt x="2257" y="102"/>
                    <a:pt x="2503" y="224"/>
                  </a:cubicBezTo>
                  <a:lnTo>
                    <a:pt x="2537" y="213"/>
                  </a:lnTo>
                  <a:lnTo>
                    <a:pt x="2525" y="180"/>
                  </a:lnTo>
                  <a:cubicBezTo>
                    <a:pt x="2280" y="57"/>
                    <a:pt x="2011"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07225" y="4081500"/>
              <a:ext cx="54250" cy="127400"/>
            </a:xfrm>
            <a:custGeom>
              <a:avLst/>
              <a:gdLst/>
              <a:ahLst/>
              <a:cxnLst/>
              <a:rect l="l" t="t" r="r" b="b"/>
              <a:pathLst>
                <a:path w="1085" h="2548" extrusionOk="0">
                  <a:moveTo>
                    <a:pt x="1051" y="0"/>
                  </a:moveTo>
                  <a:lnTo>
                    <a:pt x="1" y="2548"/>
                  </a:lnTo>
                  <a:lnTo>
                    <a:pt x="57" y="2548"/>
                  </a:lnTo>
                  <a:lnTo>
                    <a:pt x="10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697175" y="4049650"/>
              <a:ext cx="22950" cy="41950"/>
            </a:xfrm>
            <a:custGeom>
              <a:avLst/>
              <a:gdLst/>
              <a:ahLst/>
              <a:cxnLst/>
              <a:rect l="l" t="t" r="r" b="b"/>
              <a:pathLst>
                <a:path w="459" h="839" extrusionOk="0">
                  <a:moveTo>
                    <a:pt x="1" y="1"/>
                  </a:moveTo>
                  <a:lnTo>
                    <a:pt x="1" y="839"/>
                  </a:lnTo>
                  <a:lnTo>
                    <a:pt x="459" y="41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43525" y="4121700"/>
              <a:ext cx="40850" cy="23000"/>
            </a:xfrm>
            <a:custGeom>
              <a:avLst/>
              <a:gdLst/>
              <a:ahLst/>
              <a:cxnLst/>
              <a:rect l="l" t="t" r="r" b="b"/>
              <a:pathLst>
                <a:path w="817" h="460" extrusionOk="0">
                  <a:moveTo>
                    <a:pt x="1" y="1"/>
                  </a:moveTo>
                  <a:lnTo>
                    <a:pt x="414" y="459"/>
                  </a:lnTo>
                  <a:lnTo>
                    <a:pt x="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697175" y="4161400"/>
              <a:ext cx="22950" cy="41950"/>
            </a:xfrm>
            <a:custGeom>
              <a:avLst/>
              <a:gdLst/>
              <a:ahLst/>
              <a:cxnLst/>
              <a:rect l="l" t="t" r="r" b="b"/>
              <a:pathLst>
                <a:path w="459" h="839" extrusionOk="0">
                  <a:moveTo>
                    <a:pt x="459" y="0"/>
                  </a:moveTo>
                  <a:lnTo>
                    <a:pt x="1" y="414"/>
                  </a:lnTo>
                  <a:lnTo>
                    <a:pt x="459" y="838"/>
                  </a:lnTo>
                  <a:lnTo>
                    <a:pt x="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718425" y="4064200"/>
              <a:ext cx="53100" cy="53100"/>
            </a:xfrm>
            <a:custGeom>
              <a:avLst/>
              <a:gdLst/>
              <a:ahLst/>
              <a:cxnLst/>
              <a:rect l="l" t="t" r="r" b="b"/>
              <a:pathLst>
                <a:path w="1062" h="1062" extrusionOk="0">
                  <a:moveTo>
                    <a:pt x="0" y="0"/>
                  </a:moveTo>
                  <a:lnTo>
                    <a:pt x="134" y="123"/>
                  </a:lnTo>
                  <a:lnTo>
                    <a:pt x="0" y="246"/>
                  </a:lnTo>
                  <a:cubicBezTo>
                    <a:pt x="402" y="335"/>
                    <a:pt x="726" y="659"/>
                    <a:pt x="793" y="1062"/>
                  </a:cubicBezTo>
                  <a:lnTo>
                    <a:pt x="1062" y="1062"/>
                  </a:lnTo>
                  <a:cubicBezTo>
                    <a:pt x="972" y="514"/>
                    <a:pt x="536" y="9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647475" y="4142400"/>
              <a:ext cx="52000" cy="46950"/>
            </a:xfrm>
            <a:custGeom>
              <a:avLst/>
              <a:gdLst/>
              <a:ahLst/>
              <a:cxnLst/>
              <a:rect l="l" t="t" r="r" b="b"/>
              <a:pathLst>
                <a:path w="1040" h="939" extrusionOk="0">
                  <a:moveTo>
                    <a:pt x="0" y="0"/>
                  </a:moveTo>
                  <a:cubicBezTo>
                    <a:pt x="134" y="492"/>
                    <a:pt x="536" y="850"/>
                    <a:pt x="1039" y="939"/>
                  </a:cubicBezTo>
                  <a:lnTo>
                    <a:pt x="894" y="816"/>
                  </a:lnTo>
                  <a:lnTo>
                    <a:pt x="1039" y="671"/>
                  </a:lnTo>
                  <a:cubicBezTo>
                    <a:pt x="671" y="604"/>
                    <a:pt x="380" y="336"/>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645775" y="4065850"/>
              <a:ext cx="47550" cy="52000"/>
            </a:xfrm>
            <a:custGeom>
              <a:avLst/>
              <a:gdLst/>
              <a:ahLst/>
              <a:cxnLst/>
              <a:rect l="l" t="t" r="r" b="b"/>
              <a:pathLst>
                <a:path w="951" h="1040" extrusionOk="0">
                  <a:moveTo>
                    <a:pt x="950" y="1"/>
                  </a:moveTo>
                  <a:cubicBezTo>
                    <a:pt x="459" y="124"/>
                    <a:pt x="79" y="526"/>
                    <a:pt x="1" y="1029"/>
                  </a:cubicBezTo>
                  <a:lnTo>
                    <a:pt x="124" y="894"/>
                  </a:lnTo>
                  <a:lnTo>
                    <a:pt x="258" y="1040"/>
                  </a:lnTo>
                  <a:cubicBezTo>
                    <a:pt x="336" y="660"/>
                    <a:pt x="593" y="369"/>
                    <a:pt x="950" y="258"/>
                  </a:cubicBezTo>
                  <a:lnTo>
                    <a:pt x="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723975" y="4140700"/>
              <a:ext cx="45300" cy="46450"/>
            </a:xfrm>
            <a:custGeom>
              <a:avLst/>
              <a:gdLst/>
              <a:ahLst/>
              <a:cxnLst/>
              <a:rect l="l" t="t" r="r" b="b"/>
              <a:pathLst>
                <a:path w="906" h="929" extrusionOk="0">
                  <a:moveTo>
                    <a:pt x="649" y="1"/>
                  </a:moveTo>
                  <a:cubicBezTo>
                    <a:pt x="560" y="314"/>
                    <a:pt x="303" y="559"/>
                    <a:pt x="1" y="660"/>
                  </a:cubicBezTo>
                  <a:lnTo>
                    <a:pt x="1" y="928"/>
                  </a:lnTo>
                  <a:cubicBezTo>
                    <a:pt x="425" y="828"/>
                    <a:pt x="783" y="492"/>
                    <a:pt x="906" y="68"/>
                  </a:cubicBezTo>
                  <a:lnTo>
                    <a:pt x="906" y="68"/>
                  </a:lnTo>
                  <a:lnTo>
                    <a:pt x="805" y="180"/>
                  </a:lnTo>
                  <a:lnTo>
                    <a:pt x="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631825" y="4115000"/>
              <a:ext cx="41950" cy="23550"/>
            </a:xfrm>
            <a:custGeom>
              <a:avLst/>
              <a:gdLst/>
              <a:ahLst/>
              <a:cxnLst/>
              <a:rect l="l" t="t" r="r" b="b"/>
              <a:pathLst>
                <a:path w="839" h="471" extrusionOk="0">
                  <a:moveTo>
                    <a:pt x="414" y="1"/>
                  </a:moveTo>
                  <a:lnTo>
                    <a:pt x="0" y="470"/>
                  </a:lnTo>
                  <a:lnTo>
                    <a:pt x="838" y="470"/>
                  </a:lnTo>
                  <a:lnTo>
                    <a:pt x="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6"/>
          <p:cNvSpPr/>
          <p:nvPr/>
        </p:nvSpPr>
        <p:spPr>
          <a:xfrm>
            <a:off x="1410565" y="4814520"/>
            <a:ext cx="897343" cy="146852"/>
          </a:xfrm>
          <a:custGeom>
            <a:avLst/>
            <a:gdLst/>
            <a:ahLst/>
            <a:cxnLst/>
            <a:rect l="l" t="t" r="r" b="b"/>
            <a:pathLst>
              <a:path w="19174" h="3130" extrusionOk="0">
                <a:moveTo>
                  <a:pt x="3911" y="1"/>
                </a:moveTo>
                <a:cubicBezTo>
                  <a:pt x="3609" y="1"/>
                  <a:pt x="3375" y="246"/>
                  <a:pt x="3375" y="537"/>
                </a:cubicBezTo>
                <a:cubicBezTo>
                  <a:pt x="3375" y="749"/>
                  <a:pt x="3498" y="928"/>
                  <a:pt x="3688" y="1006"/>
                </a:cubicBezTo>
                <a:lnTo>
                  <a:pt x="526" y="1006"/>
                </a:lnTo>
                <a:cubicBezTo>
                  <a:pt x="235" y="1006"/>
                  <a:pt x="1" y="1252"/>
                  <a:pt x="1" y="1543"/>
                </a:cubicBezTo>
                <a:cubicBezTo>
                  <a:pt x="1" y="1833"/>
                  <a:pt x="235" y="2068"/>
                  <a:pt x="526" y="2068"/>
                </a:cubicBezTo>
                <a:lnTo>
                  <a:pt x="2514" y="2068"/>
                </a:lnTo>
                <a:cubicBezTo>
                  <a:pt x="2291" y="2135"/>
                  <a:pt x="2135" y="2347"/>
                  <a:pt x="2135" y="2582"/>
                </a:cubicBezTo>
                <a:cubicBezTo>
                  <a:pt x="2135" y="2883"/>
                  <a:pt x="2369" y="3129"/>
                  <a:pt x="2682" y="3129"/>
                </a:cubicBezTo>
                <a:lnTo>
                  <a:pt x="11229" y="3129"/>
                </a:lnTo>
                <a:cubicBezTo>
                  <a:pt x="11520" y="3129"/>
                  <a:pt x="11766" y="2895"/>
                  <a:pt x="11766" y="2582"/>
                </a:cubicBezTo>
                <a:cubicBezTo>
                  <a:pt x="11766" y="2347"/>
                  <a:pt x="11620" y="2135"/>
                  <a:pt x="11397" y="2068"/>
                </a:cubicBezTo>
                <a:lnTo>
                  <a:pt x="15263" y="2068"/>
                </a:lnTo>
                <a:cubicBezTo>
                  <a:pt x="15553" y="2068"/>
                  <a:pt x="15788" y="1833"/>
                  <a:pt x="15788" y="1543"/>
                </a:cubicBezTo>
                <a:cubicBezTo>
                  <a:pt x="15788" y="1330"/>
                  <a:pt x="15665" y="1152"/>
                  <a:pt x="15486" y="1062"/>
                </a:cubicBezTo>
                <a:lnTo>
                  <a:pt x="18637" y="1062"/>
                </a:lnTo>
                <a:cubicBezTo>
                  <a:pt x="18939" y="1062"/>
                  <a:pt x="19173" y="827"/>
                  <a:pt x="19173" y="537"/>
                </a:cubicBezTo>
                <a:cubicBezTo>
                  <a:pt x="19162" y="235"/>
                  <a:pt x="18939" y="1"/>
                  <a:pt x="1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87;p46"/>
          <p:cNvGrpSpPr/>
          <p:nvPr/>
        </p:nvGrpSpPr>
        <p:grpSpPr>
          <a:xfrm>
            <a:off x="2016063" y="4508887"/>
            <a:ext cx="213408" cy="316663"/>
            <a:chOff x="8873575" y="4119500"/>
            <a:chExt cx="228000" cy="337450"/>
          </a:xfrm>
        </p:grpSpPr>
        <p:sp>
          <p:nvSpPr>
            <p:cNvPr id="1188" name="Google Shape;1188;p46"/>
            <p:cNvSpPr/>
            <p:nvPr/>
          </p:nvSpPr>
          <p:spPr>
            <a:xfrm>
              <a:off x="8873575" y="4449100"/>
              <a:ext cx="228000" cy="7850"/>
            </a:xfrm>
            <a:custGeom>
              <a:avLst/>
              <a:gdLst/>
              <a:ahLst/>
              <a:cxnLst/>
              <a:rect l="l" t="t" r="r" b="b"/>
              <a:pathLst>
                <a:path w="4560" h="157" extrusionOk="0">
                  <a:moveTo>
                    <a:pt x="1" y="0"/>
                  </a:moveTo>
                  <a:lnTo>
                    <a:pt x="1" y="79"/>
                  </a:lnTo>
                  <a:cubicBezTo>
                    <a:pt x="1" y="123"/>
                    <a:pt x="1029" y="157"/>
                    <a:pt x="2280" y="157"/>
                  </a:cubicBezTo>
                  <a:cubicBezTo>
                    <a:pt x="3543" y="157"/>
                    <a:pt x="4560" y="123"/>
                    <a:pt x="4560" y="79"/>
                  </a:cubicBezTo>
                  <a:lnTo>
                    <a:pt x="4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873575" y="4445750"/>
              <a:ext cx="228000" cy="6750"/>
            </a:xfrm>
            <a:custGeom>
              <a:avLst/>
              <a:gdLst/>
              <a:ahLst/>
              <a:cxnLst/>
              <a:rect l="l" t="t" r="r" b="b"/>
              <a:pathLst>
                <a:path w="4560" h="135" extrusionOk="0">
                  <a:moveTo>
                    <a:pt x="2280" y="0"/>
                  </a:moveTo>
                  <a:cubicBezTo>
                    <a:pt x="1018" y="0"/>
                    <a:pt x="1" y="23"/>
                    <a:pt x="1" y="67"/>
                  </a:cubicBezTo>
                  <a:cubicBezTo>
                    <a:pt x="1" y="101"/>
                    <a:pt x="1018" y="134"/>
                    <a:pt x="2280" y="134"/>
                  </a:cubicBezTo>
                  <a:cubicBezTo>
                    <a:pt x="3543" y="134"/>
                    <a:pt x="4560" y="101"/>
                    <a:pt x="4560" y="67"/>
                  </a:cubicBezTo>
                  <a:cubicBezTo>
                    <a:pt x="4560" y="23"/>
                    <a:pt x="3543" y="0"/>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885325" y="4122300"/>
              <a:ext cx="203950" cy="327950"/>
            </a:xfrm>
            <a:custGeom>
              <a:avLst/>
              <a:gdLst/>
              <a:ahLst/>
              <a:cxnLst/>
              <a:rect l="l" t="t" r="r" b="b"/>
              <a:pathLst>
                <a:path w="4079" h="6559" extrusionOk="0">
                  <a:moveTo>
                    <a:pt x="1" y="0"/>
                  </a:moveTo>
                  <a:lnTo>
                    <a:pt x="1" y="6559"/>
                  </a:lnTo>
                  <a:lnTo>
                    <a:pt x="4079" y="6559"/>
                  </a:lnTo>
                  <a:lnTo>
                    <a:pt x="4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885875" y="4126200"/>
              <a:ext cx="203950" cy="8400"/>
            </a:xfrm>
            <a:custGeom>
              <a:avLst/>
              <a:gdLst/>
              <a:ahLst/>
              <a:cxnLst/>
              <a:rect l="l" t="t" r="r" b="b"/>
              <a:pathLst>
                <a:path w="4079" h="168" extrusionOk="0">
                  <a:moveTo>
                    <a:pt x="1" y="0"/>
                  </a:moveTo>
                  <a:lnTo>
                    <a:pt x="1" y="134"/>
                  </a:lnTo>
                  <a:cubicBezTo>
                    <a:pt x="369" y="157"/>
                    <a:pt x="1140" y="168"/>
                    <a:pt x="2034" y="168"/>
                  </a:cubicBezTo>
                  <a:cubicBezTo>
                    <a:pt x="2928" y="168"/>
                    <a:pt x="3699" y="157"/>
                    <a:pt x="4079" y="134"/>
                  </a:cubicBez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8933375" y="4231800"/>
              <a:ext cx="109000" cy="108950"/>
            </a:xfrm>
            <a:custGeom>
              <a:avLst/>
              <a:gdLst/>
              <a:ahLst/>
              <a:cxnLst/>
              <a:rect l="l" t="t" r="r" b="b"/>
              <a:pathLst>
                <a:path w="2180" h="2179" extrusionOk="0">
                  <a:moveTo>
                    <a:pt x="1084" y="0"/>
                  </a:moveTo>
                  <a:cubicBezTo>
                    <a:pt x="704" y="0"/>
                    <a:pt x="369" y="190"/>
                    <a:pt x="179" y="492"/>
                  </a:cubicBezTo>
                  <a:cubicBezTo>
                    <a:pt x="67" y="659"/>
                    <a:pt x="0" y="872"/>
                    <a:pt x="0" y="1084"/>
                  </a:cubicBezTo>
                  <a:cubicBezTo>
                    <a:pt x="0" y="1307"/>
                    <a:pt x="67" y="1508"/>
                    <a:pt x="179" y="1687"/>
                  </a:cubicBezTo>
                  <a:cubicBezTo>
                    <a:pt x="369" y="1978"/>
                    <a:pt x="704" y="2179"/>
                    <a:pt x="1084" y="2179"/>
                  </a:cubicBezTo>
                  <a:cubicBezTo>
                    <a:pt x="1352" y="2179"/>
                    <a:pt x="1587" y="2089"/>
                    <a:pt x="1766" y="1944"/>
                  </a:cubicBezTo>
                  <a:cubicBezTo>
                    <a:pt x="2023" y="1743"/>
                    <a:pt x="2179" y="1441"/>
                    <a:pt x="2179" y="1084"/>
                  </a:cubicBezTo>
                  <a:cubicBezTo>
                    <a:pt x="2179" y="760"/>
                    <a:pt x="2023" y="447"/>
                    <a:pt x="1766" y="235"/>
                  </a:cubicBezTo>
                  <a:cubicBezTo>
                    <a:pt x="1587" y="89"/>
                    <a:pt x="1352"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8873575" y="4122850"/>
              <a:ext cx="228000" cy="7850"/>
            </a:xfrm>
            <a:custGeom>
              <a:avLst/>
              <a:gdLst/>
              <a:ahLst/>
              <a:cxnLst/>
              <a:rect l="l" t="t" r="r" b="b"/>
              <a:pathLst>
                <a:path w="4560" h="157" extrusionOk="0">
                  <a:moveTo>
                    <a:pt x="1" y="0"/>
                  </a:moveTo>
                  <a:lnTo>
                    <a:pt x="1" y="90"/>
                  </a:lnTo>
                  <a:cubicBezTo>
                    <a:pt x="1" y="123"/>
                    <a:pt x="1029" y="157"/>
                    <a:pt x="2280" y="157"/>
                  </a:cubicBezTo>
                  <a:cubicBezTo>
                    <a:pt x="3543" y="157"/>
                    <a:pt x="4560" y="123"/>
                    <a:pt x="4560" y="90"/>
                  </a:cubicBezTo>
                  <a:lnTo>
                    <a:pt x="4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8873575" y="4119500"/>
              <a:ext cx="228000" cy="6750"/>
            </a:xfrm>
            <a:custGeom>
              <a:avLst/>
              <a:gdLst/>
              <a:ahLst/>
              <a:cxnLst/>
              <a:rect l="l" t="t" r="r" b="b"/>
              <a:pathLst>
                <a:path w="4560" h="135" extrusionOk="0">
                  <a:moveTo>
                    <a:pt x="2280" y="0"/>
                  </a:moveTo>
                  <a:cubicBezTo>
                    <a:pt x="1018" y="0"/>
                    <a:pt x="1" y="34"/>
                    <a:pt x="1" y="67"/>
                  </a:cubicBezTo>
                  <a:cubicBezTo>
                    <a:pt x="1" y="101"/>
                    <a:pt x="1018" y="134"/>
                    <a:pt x="2280" y="134"/>
                  </a:cubicBezTo>
                  <a:cubicBezTo>
                    <a:pt x="3543" y="134"/>
                    <a:pt x="4560" y="101"/>
                    <a:pt x="4560" y="67"/>
                  </a:cubicBezTo>
                  <a:cubicBezTo>
                    <a:pt x="4560" y="34"/>
                    <a:pt x="3543"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8885875" y="4192650"/>
              <a:ext cx="203950" cy="3400"/>
            </a:xfrm>
            <a:custGeom>
              <a:avLst/>
              <a:gdLst/>
              <a:ahLst/>
              <a:cxnLst/>
              <a:rect l="l" t="t" r="r" b="b"/>
              <a:pathLst>
                <a:path w="4079" h="68" extrusionOk="0">
                  <a:moveTo>
                    <a:pt x="1" y="1"/>
                  </a:moveTo>
                  <a:lnTo>
                    <a:pt x="1" y="68"/>
                  </a:lnTo>
                  <a:lnTo>
                    <a:pt x="4079" y="68"/>
                  </a:lnTo>
                  <a:lnTo>
                    <a:pt x="4079"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8885875" y="4372000"/>
              <a:ext cx="203950" cy="3950"/>
            </a:xfrm>
            <a:custGeom>
              <a:avLst/>
              <a:gdLst/>
              <a:ahLst/>
              <a:cxnLst/>
              <a:rect l="l" t="t" r="r" b="b"/>
              <a:pathLst>
                <a:path w="4079" h="79" extrusionOk="0">
                  <a:moveTo>
                    <a:pt x="1" y="0"/>
                  </a:moveTo>
                  <a:lnTo>
                    <a:pt x="1" y="79"/>
                  </a:lnTo>
                  <a:lnTo>
                    <a:pt x="4079" y="79"/>
                  </a:lnTo>
                  <a:lnTo>
                    <a:pt x="407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8938975" y="4237850"/>
              <a:ext cx="97800" cy="92300"/>
            </a:xfrm>
            <a:custGeom>
              <a:avLst/>
              <a:gdLst/>
              <a:ahLst/>
              <a:cxnLst/>
              <a:rect l="l" t="t" r="r" b="b"/>
              <a:pathLst>
                <a:path w="1956" h="1846" extrusionOk="0">
                  <a:moveTo>
                    <a:pt x="972" y="784"/>
                  </a:moveTo>
                  <a:cubicBezTo>
                    <a:pt x="1207" y="784"/>
                    <a:pt x="1207" y="1153"/>
                    <a:pt x="972" y="1153"/>
                  </a:cubicBezTo>
                  <a:cubicBezTo>
                    <a:pt x="738" y="1153"/>
                    <a:pt x="738" y="784"/>
                    <a:pt x="972" y="784"/>
                  </a:cubicBezTo>
                  <a:close/>
                  <a:moveTo>
                    <a:pt x="954" y="0"/>
                  </a:moveTo>
                  <a:cubicBezTo>
                    <a:pt x="784" y="0"/>
                    <a:pt x="613" y="46"/>
                    <a:pt x="458" y="147"/>
                  </a:cubicBezTo>
                  <a:cubicBezTo>
                    <a:pt x="536" y="348"/>
                    <a:pt x="671" y="561"/>
                    <a:pt x="793" y="773"/>
                  </a:cubicBezTo>
                  <a:cubicBezTo>
                    <a:pt x="749" y="818"/>
                    <a:pt x="726" y="873"/>
                    <a:pt x="704" y="929"/>
                  </a:cubicBezTo>
                  <a:cubicBezTo>
                    <a:pt x="458" y="940"/>
                    <a:pt x="224" y="952"/>
                    <a:pt x="0" y="996"/>
                  </a:cubicBezTo>
                  <a:cubicBezTo>
                    <a:pt x="0" y="1376"/>
                    <a:pt x="235" y="1678"/>
                    <a:pt x="570" y="1845"/>
                  </a:cubicBezTo>
                  <a:cubicBezTo>
                    <a:pt x="671" y="1656"/>
                    <a:pt x="782" y="1443"/>
                    <a:pt x="905" y="1220"/>
                  </a:cubicBezTo>
                  <a:cubicBezTo>
                    <a:pt x="928" y="1225"/>
                    <a:pt x="947" y="1228"/>
                    <a:pt x="967" y="1228"/>
                  </a:cubicBezTo>
                  <a:cubicBezTo>
                    <a:pt x="986" y="1228"/>
                    <a:pt x="1006" y="1225"/>
                    <a:pt x="1028" y="1220"/>
                  </a:cubicBezTo>
                  <a:cubicBezTo>
                    <a:pt x="1151" y="1443"/>
                    <a:pt x="1263" y="1656"/>
                    <a:pt x="1363" y="1845"/>
                  </a:cubicBezTo>
                  <a:cubicBezTo>
                    <a:pt x="1698" y="1678"/>
                    <a:pt x="1955" y="1376"/>
                    <a:pt x="1933" y="996"/>
                  </a:cubicBezTo>
                  <a:cubicBezTo>
                    <a:pt x="1855" y="996"/>
                    <a:pt x="1754" y="974"/>
                    <a:pt x="1654" y="974"/>
                  </a:cubicBezTo>
                  <a:cubicBezTo>
                    <a:pt x="1520" y="952"/>
                    <a:pt x="1374" y="940"/>
                    <a:pt x="1240" y="940"/>
                  </a:cubicBezTo>
                  <a:cubicBezTo>
                    <a:pt x="1229" y="873"/>
                    <a:pt x="1196" y="818"/>
                    <a:pt x="1151" y="773"/>
                  </a:cubicBezTo>
                  <a:cubicBezTo>
                    <a:pt x="1263" y="549"/>
                    <a:pt x="1397" y="337"/>
                    <a:pt x="1486" y="147"/>
                  </a:cubicBezTo>
                  <a:cubicBezTo>
                    <a:pt x="1323" y="54"/>
                    <a:pt x="1139"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85875" y="4392100"/>
              <a:ext cx="203950" cy="3950"/>
            </a:xfrm>
            <a:custGeom>
              <a:avLst/>
              <a:gdLst/>
              <a:ahLst/>
              <a:cxnLst/>
              <a:rect l="l" t="t" r="r" b="b"/>
              <a:pathLst>
                <a:path w="4079" h="79" extrusionOk="0">
                  <a:moveTo>
                    <a:pt x="1" y="1"/>
                  </a:moveTo>
                  <a:lnTo>
                    <a:pt x="1" y="79"/>
                  </a:lnTo>
                  <a:lnTo>
                    <a:pt x="4079" y="79"/>
                  </a:lnTo>
                  <a:lnTo>
                    <a:pt x="40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8885875" y="4212800"/>
              <a:ext cx="203950" cy="3950"/>
            </a:xfrm>
            <a:custGeom>
              <a:avLst/>
              <a:gdLst/>
              <a:ahLst/>
              <a:cxnLst/>
              <a:rect l="l" t="t" r="r" b="b"/>
              <a:pathLst>
                <a:path w="4079" h="79" extrusionOk="0">
                  <a:moveTo>
                    <a:pt x="1" y="0"/>
                  </a:moveTo>
                  <a:lnTo>
                    <a:pt x="1" y="78"/>
                  </a:lnTo>
                  <a:lnTo>
                    <a:pt x="4079" y="78"/>
                  </a:lnTo>
                  <a:lnTo>
                    <a:pt x="4079"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8874725" y="4196600"/>
              <a:ext cx="225150" cy="16800"/>
            </a:xfrm>
            <a:custGeom>
              <a:avLst/>
              <a:gdLst/>
              <a:ahLst/>
              <a:cxnLst/>
              <a:rect l="l" t="t" r="r" b="b"/>
              <a:pathLst>
                <a:path w="4503" h="336" extrusionOk="0">
                  <a:moveTo>
                    <a:pt x="146" y="0"/>
                  </a:moveTo>
                  <a:cubicBezTo>
                    <a:pt x="112" y="0"/>
                    <a:pt x="67" y="22"/>
                    <a:pt x="34" y="56"/>
                  </a:cubicBezTo>
                  <a:cubicBezTo>
                    <a:pt x="11" y="90"/>
                    <a:pt x="0" y="134"/>
                    <a:pt x="0" y="168"/>
                  </a:cubicBezTo>
                  <a:cubicBezTo>
                    <a:pt x="0" y="268"/>
                    <a:pt x="67" y="335"/>
                    <a:pt x="146" y="335"/>
                  </a:cubicBezTo>
                  <a:lnTo>
                    <a:pt x="4358" y="335"/>
                  </a:lnTo>
                  <a:cubicBezTo>
                    <a:pt x="4436" y="335"/>
                    <a:pt x="4503" y="268"/>
                    <a:pt x="4503" y="168"/>
                  </a:cubicBezTo>
                  <a:cubicBezTo>
                    <a:pt x="4503" y="78"/>
                    <a:pt x="4436" y="0"/>
                    <a:pt x="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8874725" y="4375900"/>
              <a:ext cx="225150" cy="16250"/>
            </a:xfrm>
            <a:custGeom>
              <a:avLst/>
              <a:gdLst/>
              <a:ahLst/>
              <a:cxnLst/>
              <a:rect l="l" t="t" r="r" b="b"/>
              <a:pathLst>
                <a:path w="4503" h="325" extrusionOk="0">
                  <a:moveTo>
                    <a:pt x="146" y="1"/>
                  </a:moveTo>
                  <a:cubicBezTo>
                    <a:pt x="112" y="1"/>
                    <a:pt x="67" y="12"/>
                    <a:pt x="34" y="45"/>
                  </a:cubicBezTo>
                  <a:cubicBezTo>
                    <a:pt x="11" y="79"/>
                    <a:pt x="0" y="124"/>
                    <a:pt x="0" y="157"/>
                  </a:cubicBezTo>
                  <a:cubicBezTo>
                    <a:pt x="0" y="258"/>
                    <a:pt x="67" y="325"/>
                    <a:pt x="146" y="325"/>
                  </a:cubicBezTo>
                  <a:lnTo>
                    <a:pt x="4358" y="325"/>
                  </a:lnTo>
                  <a:cubicBezTo>
                    <a:pt x="4436" y="325"/>
                    <a:pt x="4503" y="258"/>
                    <a:pt x="4503" y="157"/>
                  </a:cubicBezTo>
                  <a:cubicBezTo>
                    <a:pt x="4503" y="68"/>
                    <a:pt x="4436" y="1"/>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8898175" y="4139600"/>
              <a:ext cx="44200" cy="298350"/>
            </a:xfrm>
            <a:custGeom>
              <a:avLst/>
              <a:gdLst/>
              <a:ahLst/>
              <a:cxnLst/>
              <a:rect l="l" t="t" r="r" b="b"/>
              <a:pathLst>
                <a:path w="884" h="5967" extrusionOk="0">
                  <a:moveTo>
                    <a:pt x="1" y="0"/>
                  </a:moveTo>
                  <a:lnTo>
                    <a:pt x="1" y="5967"/>
                  </a:lnTo>
                  <a:lnTo>
                    <a:pt x="883" y="5967"/>
                  </a:lnTo>
                  <a:lnTo>
                    <a:pt x="883"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9021625" y="4139600"/>
              <a:ext cx="37500" cy="298350"/>
            </a:xfrm>
            <a:custGeom>
              <a:avLst/>
              <a:gdLst/>
              <a:ahLst/>
              <a:cxnLst/>
              <a:rect l="l" t="t" r="r" b="b"/>
              <a:pathLst>
                <a:path w="750" h="5967" extrusionOk="0">
                  <a:moveTo>
                    <a:pt x="1" y="0"/>
                  </a:moveTo>
                  <a:lnTo>
                    <a:pt x="1" y="5967"/>
                  </a:lnTo>
                  <a:lnTo>
                    <a:pt x="749" y="5967"/>
                  </a:lnTo>
                  <a:lnTo>
                    <a:pt x="749"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9066325" y="4139600"/>
              <a:ext cx="12900" cy="298350"/>
            </a:xfrm>
            <a:custGeom>
              <a:avLst/>
              <a:gdLst/>
              <a:ahLst/>
              <a:cxnLst/>
              <a:rect l="l" t="t" r="r" b="b"/>
              <a:pathLst>
                <a:path w="258" h="5967" extrusionOk="0">
                  <a:moveTo>
                    <a:pt x="1" y="0"/>
                  </a:moveTo>
                  <a:lnTo>
                    <a:pt x="1" y="5967"/>
                  </a:lnTo>
                  <a:lnTo>
                    <a:pt x="258" y="5967"/>
                  </a:lnTo>
                  <a:lnTo>
                    <a:pt x="25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5;p46"/>
          <p:cNvGrpSpPr/>
          <p:nvPr/>
        </p:nvGrpSpPr>
        <p:grpSpPr>
          <a:xfrm>
            <a:off x="1701801" y="4622105"/>
            <a:ext cx="316415" cy="213955"/>
            <a:chOff x="8537825" y="4240150"/>
            <a:chExt cx="338050" cy="228000"/>
          </a:xfrm>
        </p:grpSpPr>
        <p:sp>
          <p:nvSpPr>
            <p:cNvPr id="1206" name="Google Shape;1206;p46"/>
            <p:cNvSpPr/>
            <p:nvPr/>
          </p:nvSpPr>
          <p:spPr>
            <a:xfrm>
              <a:off x="8868025" y="4240150"/>
              <a:ext cx="7850" cy="228000"/>
            </a:xfrm>
            <a:custGeom>
              <a:avLst/>
              <a:gdLst/>
              <a:ahLst/>
              <a:cxnLst/>
              <a:rect l="l" t="t" r="r" b="b"/>
              <a:pathLst>
                <a:path w="157" h="4560" extrusionOk="0">
                  <a:moveTo>
                    <a:pt x="0" y="1"/>
                  </a:moveTo>
                  <a:lnTo>
                    <a:pt x="0" y="4559"/>
                  </a:lnTo>
                  <a:lnTo>
                    <a:pt x="90" y="4559"/>
                  </a:lnTo>
                  <a:cubicBezTo>
                    <a:pt x="123" y="4559"/>
                    <a:pt x="157" y="3531"/>
                    <a:pt x="157" y="2280"/>
                  </a:cubicBezTo>
                  <a:cubicBezTo>
                    <a:pt x="157" y="1017"/>
                    <a:pt x="123"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8864675" y="4240150"/>
              <a:ext cx="6750" cy="227450"/>
            </a:xfrm>
            <a:custGeom>
              <a:avLst/>
              <a:gdLst/>
              <a:ahLst/>
              <a:cxnLst/>
              <a:rect l="l" t="t" r="r" b="b"/>
              <a:pathLst>
                <a:path w="135" h="4549" extrusionOk="0">
                  <a:moveTo>
                    <a:pt x="67" y="1"/>
                  </a:moveTo>
                  <a:cubicBezTo>
                    <a:pt x="34" y="1"/>
                    <a:pt x="0" y="1017"/>
                    <a:pt x="0" y="2280"/>
                  </a:cubicBezTo>
                  <a:cubicBezTo>
                    <a:pt x="0" y="3531"/>
                    <a:pt x="34" y="4548"/>
                    <a:pt x="67" y="4548"/>
                  </a:cubicBezTo>
                  <a:cubicBezTo>
                    <a:pt x="112" y="4548"/>
                    <a:pt x="134" y="3531"/>
                    <a:pt x="134" y="2280"/>
                  </a:cubicBezTo>
                  <a:cubicBezTo>
                    <a:pt x="134" y="1017"/>
                    <a:pt x="112"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8540625" y="4251900"/>
              <a:ext cx="328000" cy="203950"/>
            </a:xfrm>
            <a:custGeom>
              <a:avLst/>
              <a:gdLst/>
              <a:ahLst/>
              <a:cxnLst/>
              <a:rect l="l" t="t" r="r" b="b"/>
              <a:pathLst>
                <a:path w="6560" h="4079" extrusionOk="0">
                  <a:moveTo>
                    <a:pt x="1" y="0"/>
                  </a:moveTo>
                  <a:lnTo>
                    <a:pt x="1" y="4078"/>
                  </a:lnTo>
                  <a:lnTo>
                    <a:pt x="6559" y="4078"/>
                  </a:lnTo>
                  <a:lnTo>
                    <a:pt x="6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8545125" y="4251900"/>
              <a:ext cx="8400" cy="203950"/>
            </a:xfrm>
            <a:custGeom>
              <a:avLst/>
              <a:gdLst/>
              <a:ahLst/>
              <a:cxnLst/>
              <a:rect l="l" t="t" r="r" b="b"/>
              <a:pathLst>
                <a:path w="168" h="4079" extrusionOk="0">
                  <a:moveTo>
                    <a:pt x="0" y="0"/>
                  </a:moveTo>
                  <a:lnTo>
                    <a:pt x="0" y="4078"/>
                  </a:lnTo>
                  <a:lnTo>
                    <a:pt x="123" y="4078"/>
                  </a:lnTo>
                  <a:cubicBezTo>
                    <a:pt x="145" y="3710"/>
                    <a:pt x="168" y="2939"/>
                    <a:pt x="168" y="2045"/>
                  </a:cubicBezTo>
                  <a:cubicBezTo>
                    <a:pt x="168" y="1151"/>
                    <a:pt x="145" y="380"/>
                    <a:pt x="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8651275" y="4299350"/>
              <a:ext cx="108950" cy="109000"/>
            </a:xfrm>
            <a:custGeom>
              <a:avLst/>
              <a:gdLst/>
              <a:ahLst/>
              <a:cxnLst/>
              <a:rect l="l" t="t" r="r" b="b"/>
              <a:pathLst>
                <a:path w="2179" h="2180" extrusionOk="0">
                  <a:moveTo>
                    <a:pt x="1084" y="1"/>
                  </a:moveTo>
                  <a:cubicBezTo>
                    <a:pt x="737" y="1"/>
                    <a:pt x="425" y="169"/>
                    <a:pt x="235" y="414"/>
                  </a:cubicBezTo>
                  <a:cubicBezTo>
                    <a:pt x="78" y="593"/>
                    <a:pt x="0" y="828"/>
                    <a:pt x="0" y="1096"/>
                  </a:cubicBezTo>
                  <a:cubicBezTo>
                    <a:pt x="0" y="1476"/>
                    <a:pt x="190" y="1811"/>
                    <a:pt x="480" y="2001"/>
                  </a:cubicBezTo>
                  <a:cubicBezTo>
                    <a:pt x="648" y="2113"/>
                    <a:pt x="860" y="2180"/>
                    <a:pt x="1084" y="2180"/>
                  </a:cubicBezTo>
                  <a:cubicBezTo>
                    <a:pt x="1307" y="2180"/>
                    <a:pt x="1508" y="2113"/>
                    <a:pt x="1687" y="2001"/>
                  </a:cubicBezTo>
                  <a:cubicBezTo>
                    <a:pt x="1978" y="1811"/>
                    <a:pt x="2179" y="1476"/>
                    <a:pt x="2179" y="1096"/>
                  </a:cubicBezTo>
                  <a:cubicBezTo>
                    <a:pt x="2179" y="828"/>
                    <a:pt x="2089" y="593"/>
                    <a:pt x="1933" y="414"/>
                  </a:cubicBezTo>
                  <a:cubicBezTo>
                    <a:pt x="1743" y="157"/>
                    <a:pt x="14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8541175" y="4240150"/>
              <a:ext cx="7900" cy="228000"/>
            </a:xfrm>
            <a:custGeom>
              <a:avLst/>
              <a:gdLst/>
              <a:ahLst/>
              <a:cxnLst/>
              <a:rect l="l" t="t" r="r" b="b"/>
              <a:pathLst>
                <a:path w="158" h="4560" extrusionOk="0">
                  <a:moveTo>
                    <a:pt x="1" y="1"/>
                  </a:moveTo>
                  <a:lnTo>
                    <a:pt x="1" y="4559"/>
                  </a:lnTo>
                  <a:lnTo>
                    <a:pt x="90" y="4559"/>
                  </a:lnTo>
                  <a:cubicBezTo>
                    <a:pt x="124" y="4559"/>
                    <a:pt x="157" y="3531"/>
                    <a:pt x="157" y="2280"/>
                  </a:cubicBezTo>
                  <a:cubicBezTo>
                    <a:pt x="157" y="1017"/>
                    <a:pt x="12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8537825" y="4240150"/>
              <a:ext cx="7350" cy="227450"/>
            </a:xfrm>
            <a:custGeom>
              <a:avLst/>
              <a:gdLst/>
              <a:ahLst/>
              <a:cxnLst/>
              <a:rect l="l" t="t" r="r" b="b"/>
              <a:pathLst>
                <a:path w="147" h="4549" extrusionOk="0">
                  <a:moveTo>
                    <a:pt x="68" y="1"/>
                  </a:moveTo>
                  <a:cubicBezTo>
                    <a:pt x="34" y="1"/>
                    <a:pt x="1" y="1017"/>
                    <a:pt x="1" y="2280"/>
                  </a:cubicBezTo>
                  <a:cubicBezTo>
                    <a:pt x="1" y="3531"/>
                    <a:pt x="34" y="4548"/>
                    <a:pt x="68" y="4548"/>
                  </a:cubicBezTo>
                  <a:cubicBezTo>
                    <a:pt x="113" y="4548"/>
                    <a:pt x="146" y="3531"/>
                    <a:pt x="146" y="2280"/>
                  </a:cubicBezTo>
                  <a:cubicBezTo>
                    <a:pt x="146" y="1017"/>
                    <a:pt x="113"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8612125" y="4251900"/>
              <a:ext cx="3400" cy="203950"/>
            </a:xfrm>
            <a:custGeom>
              <a:avLst/>
              <a:gdLst/>
              <a:ahLst/>
              <a:cxnLst/>
              <a:rect l="l" t="t" r="r" b="b"/>
              <a:pathLst>
                <a:path w="68" h="4079" extrusionOk="0">
                  <a:moveTo>
                    <a:pt x="1" y="0"/>
                  </a:moveTo>
                  <a:lnTo>
                    <a:pt x="1" y="4078"/>
                  </a:lnTo>
                  <a:lnTo>
                    <a:pt x="68" y="4078"/>
                  </a:lnTo>
                  <a:lnTo>
                    <a:pt x="68"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879092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8652925" y="4306000"/>
              <a:ext cx="95600" cy="96750"/>
            </a:xfrm>
            <a:custGeom>
              <a:avLst/>
              <a:gdLst/>
              <a:ahLst/>
              <a:cxnLst/>
              <a:rect l="l" t="t" r="r" b="b"/>
              <a:pathLst>
                <a:path w="1912" h="1935" extrusionOk="0">
                  <a:moveTo>
                    <a:pt x="1044" y="787"/>
                  </a:moveTo>
                  <a:cubicBezTo>
                    <a:pt x="1135" y="787"/>
                    <a:pt x="1224" y="846"/>
                    <a:pt x="1218" y="963"/>
                  </a:cubicBezTo>
                  <a:cubicBezTo>
                    <a:pt x="1218" y="1080"/>
                    <a:pt x="1129" y="1139"/>
                    <a:pt x="1040" y="1139"/>
                  </a:cubicBezTo>
                  <a:cubicBezTo>
                    <a:pt x="950" y="1139"/>
                    <a:pt x="861" y="1080"/>
                    <a:pt x="861" y="963"/>
                  </a:cubicBezTo>
                  <a:cubicBezTo>
                    <a:pt x="861" y="846"/>
                    <a:pt x="953" y="787"/>
                    <a:pt x="1044" y="787"/>
                  </a:cubicBezTo>
                  <a:close/>
                  <a:moveTo>
                    <a:pt x="1108" y="1"/>
                  </a:moveTo>
                  <a:cubicBezTo>
                    <a:pt x="1093" y="1"/>
                    <a:pt x="1077" y="1"/>
                    <a:pt x="1062" y="2"/>
                  </a:cubicBezTo>
                  <a:cubicBezTo>
                    <a:pt x="1062" y="80"/>
                    <a:pt x="1051" y="181"/>
                    <a:pt x="1040" y="281"/>
                  </a:cubicBezTo>
                  <a:cubicBezTo>
                    <a:pt x="1028" y="415"/>
                    <a:pt x="1006" y="561"/>
                    <a:pt x="1006" y="695"/>
                  </a:cubicBezTo>
                  <a:cubicBezTo>
                    <a:pt x="939" y="706"/>
                    <a:pt x="883" y="739"/>
                    <a:pt x="839" y="784"/>
                  </a:cubicBezTo>
                  <a:cubicBezTo>
                    <a:pt x="615" y="672"/>
                    <a:pt x="414" y="538"/>
                    <a:pt x="213" y="449"/>
                  </a:cubicBezTo>
                  <a:cubicBezTo>
                    <a:pt x="34" y="762"/>
                    <a:pt x="1" y="1153"/>
                    <a:pt x="213" y="1477"/>
                  </a:cubicBezTo>
                  <a:cubicBezTo>
                    <a:pt x="425" y="1399"/>
                    <a:pt x="637" y="1265"/>
                    <a:pt x="839" y="1142"/>
                  </a:cubicBezTo>
                  <a:cubicBezTo>
                    <a:pt x="883" y="1186"/>
                    <a:pt x="939" y="1209"/>
                    <a:pt x="995" y="1231"/>
                  </a:cubicBezTo>
                  <a:cubicBezTo>
                    <a:pt x="1006" y="1477"/>
                    <a:pt x="1028" y="1712"/>
                    <a:pt x="1062" y="1935"/>
                  </a:cubicBezTo>
                  <a:cubicBezTo>
                    <a:pt x="1442" y="1935"/>
                    <a:pt x="1755" y="1700"/>
                    <a:pt x="1911" y="1365"/>
                  </a:cubicBezTo>
                  <a:cubicBezTo>
                    <a:pt x="1721" y="1265"/>
                    <a:pt x="1509" y="1153"/>
                    <a:pt x="1285" y="1030"/>
                  </a:cubicBezTo>
                  <a:cubicBezTo>
                    <a:pt x="1297" y="985"/>
                    <a:pt x="1297" y="952"/>
                    <a:pt x="1285" y="907"/>
                  </a:cubicBezTo>
                  <a:cubicBezTo>
                    <a:pt x="1509" y="784"/>
                    <a:pt x="1721" y="672"/>
                    <a:pt x="1911" y="572"/>
                  </a:cubicBezTo>
                  <a:cubicBezTo>
                    <a:pt x="1750" y="250"/>
                    <a:pt x="1466"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8811025" y="4251900"/>
              <a:ext cx="3400" cy="203950"/>
            </a:xfrm>
            <a:custGeom>
              <a:avLst/>
              <a:gdLst/>
              <a:ahLst/>
              <a:cxnLst/>
              <a:rect l="l" t="t" r="r" b="b"/>
              <a:pathLst>
                <a:path w="68" h="4079" extrusionOk="0">
                  <a:moveTo>
                    <a:pt x="1" y="0"/>
                  </a:moveTo>
                  <a:lnTo>
                    <a:pt x="1" y="615"/>
                  </a:lnTo>
                  <a:lnTo>
                    <a:pt x="1" y="4078"/>
                  </a:lnTo>
                  <a:lnTo>
                    <a:pt x="68" y="4078"/>
                  </a:lnTo>
                  <a:lnTo>
                    <a:pt x="6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8632275" y="4251900"/>
              <a:ext cx="3400" cy="203950"/>
            </a:xfrm>
            <a:custGeom>
              <a:avLst/>
              <a:gdLst/>
              <a:ahLst/>
              <a:cxnLst/>
              <a:rect l="l" t="t" r="r" b="b"/>
              <a:pathLst>
                <a:path w="68" h="4079" extrusionOk="0">
                  <a:moveTo>
                    <a:pt x="0" y="0"/>
                  </a:moveTo>
                  <a:lnTo>
                    <a:pt x="0" y="4078"/>
                  </a:lnTo>
                  <a:lnTo>
                    <a:pt x="67" y="4078"/>
                  </a:lnTo>
                  <a:lnTo>
                    <a:pt x="6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8615475" y="4241850"/>
              <a:ext cx="16850" cy="225150"/>
            </a:xfrm>
            <a:custGeom>
              <a:avLst/>
              <a:gdLst/>
              <a:ahLst/>
              <a:cxnLst/>
              <a:rect l="l" t="t" r="r" b="b"/>
              <a:pathLst>
                <a:path w="337" h="4503" extrusionOk="0">
                  <a:moveTo>
                    <a:pt x="169" y="0"/>
                  </a:moveTo>
                  <a:cubicBezTo>
                    <a:pt x="68" y="0"/>
                    <a:pt x="1" y="67"/>
                    <a:pt x="1" y="145"/>
                  </a:cubicBezTo>
                  <a:lnTo>
                    <a:pt x="1" y="414"/>
                  </a:lnTo>
                  <a:lnTo>
                    <a:pt x="1" y="659"/>
                  </a:lnTo>
                  <a:lnTo>
                    <a:pt x="1" y="816"/>
                  </a:lnTo>
                  <a:lnTo>
                    <a:pt x="1" y="1553"/>
                  </a:lnTo>
                  <a:lnTo>
                    <a:pt x="1" y="3151"/>
                  </a:lnTo>
                  <a:lnTo>
                    <a:pt x="1" y="4034"/>
                  </a:lnTo>
                  <a:lnTo>
                    <a:pt x="1" y="4346"/>
                  </a:lnTo>
                  <a:cubicBezTo>
                    <a:pt x="1" y="4391"/>
                    <a:pt x="12" y="4436"/>
                    <a:pt x="57" y="4458"/>
                  </a:cubicBezTo>
                  <a:cubicBezTo>
                    <a:pt x="79" y="4492"/>
                    <a:pt x="124" y="4503"/>
                    <a:pt x="169" y="4503"/>
                  </a:cubicBezTo>
                  <a:cubicBezTo>
                    <a:pt x="269" y="4503"/>
                    <a:pt x="336" y="4436"/>
                    <a:pt x="336" y="4346"/>
                  </a:cubicBezTo>
                  <a:lnTo>
                    <a:pt x="336" y="4034"/>
                  </a:lnTo>
                  <a:lnTo>
                    <a:pt x="336" y="3151"/>
                  </a:lnTo>
                  <a:lnTo>
                    <a:pt x="336" y="1553"/>
                  </a:lnTo>
                  <a:lnTo>
                    <a:pt x="336" y="816"/>
                  </a:lnTo>
                  <a:lnTo>
                    <a:pt x="336" y="671"/>
                  </a:lnTo>
                  <a:lnTo>
                    <a:pt x="336" y="414"/>
                  </a:lnTo>
                  <a:lnTo>
                    <a:pt x="336" y="145"/>
                  </a:lnTo>
                  <a:cubicBezTo>
                    <a:pt x="336" y="67"/>
                    <a:pt x="26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8794275" y="4241250"/>
              <a:ext cx="16800" cy="225750"/>
            </a:xfrm>
            <a:custGeom>
              <a:avLst/>
              <a:gdLst/>
              <a:ahLst/>
              <a:cxnLst/>
              <a:rect l="l" t="t" r="r" b="b"/>
              <a:pathLst>
                <a:path w="336" h="4515" extrusionOk="0">
                  <a:moveTo>
                    <a:pt x="168" y="1"/>
                  </a:moveTo>
                  <a:cubicBezTo>
                    <a:pt x="79" y="12"/>
                    <a:pt x="0" y="79"/>
                    <a:pt x="0" y="157"/>
                  </a:cubicBezTo>
                  <a:lnTo>
                    <a:pt x="0" y="4046"/>
                  </a:lnTo>
                  <a:lnTo>
                    <a:pt x="0" y="4358"/>
                  </a:lnTo>
                  <a:cubicBezTo>
                    <a:pt x="0" y="4403"/>
                    <a:pt x="12" y="4448"/>
                    <a:pt x="56" y="4470"/>
                  </a:cubicBezTo>
                  <a:cubicBezTo>
                    <a:pt x="79" y="4504"/>
                    <a:pt x="123" y="4515"/>
                    <a:pt x="168" y="4515"/>
                  </a:cubicBezTo>
                  <a:cubicBezTo>
                    <a:pt x="268" y="4515"/>
                    <a:pt x="336" y="4448"/>
                    <a:pt x="336" y="4358"/>
                  </a:cubicBezTo>
                  <a:lnTo>
                    <a:pt x="336" y="4046"/>
                  </a:lnTo>
                  <a:lnTo>
                    <a:pt x="336" y="157"/>
                  </a:lnTo>
                  <a:cubicBezTo>
                    <a:pt x="336" y="79"/>
                    <a:pt x="26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8557975" y="4399350"/>
              <a:ext cx="298350" cy="44200"/>
            </a:xfrm>
            <a:custGeom>
              <a:avLst/>
              <a:gdLst/>
              <a:ahLst/>
              <a:cxnLst/>
              <a:rect l="l" t="t" r="r" b="b"/>
              <a:pathLst>
                <a:path w="5967" h="884" extrusionOk="0">
                  <a:moveTo>
                    <a:pt x="0" y="1"/>
                  </a:moveTo>
                  <a:lnTo>
                    <a:pt x="0" y="884"/>
                  </a:lnTo>
                  <a:lnTo>
                    <a:pt x="5967" y="884"/>
                  </a:lnTo>
                  <a:lnTo>
                    <a:pt x="59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8557975" y="4282600"/>
              <a:ext cx="298350" cy="37500"/>
            </a:xfrm>
            <a:custGeom>
              <a:avLst/>
              <a:gdLst/>
              <a:ahLst/>
              <a:cxnLst/>
              <a:rect l="l" t="t" r="r" b="b"/>
              <a:pathLst>
                <a:path w="5967" h="750" extrusionOk="0">
                  <a:moveTo>
                    <a:pt x="0" y="1"/>
                  </a:moveTo>
                  <a:lnTo>
                    <a:pt x="0" y="749"/>
                  </a:lnTo>
                  <a:lnTo>
                    <a:pt x="5967" y="749"/>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8557975" y="4262500"/>
              <a:ext cx="298350" cy="12900"/>
            </a:xfrm>
            <a:custGeom>
              <a:avLst/>
              <a:gdLst/>
              <a:ahLst/>
              <a:cxnLst/>
              <a:rect l="l" t="t" r="r" b="b"/>
              <a:pathLst>
                <a:path w="5967" h="258" extrusionOk="0">
                  <a:moveTo>
                    <a:pt x="0" y="1"/>
                  </a:moveTo>
                  <a:lnTo>
                    <a:pt x="0" y="258"/>
                  </a:lnTo>
                  <a:lnTo>
                    <a:pt x="5967" y="258"/>
                  </a:lnTo>
                  <a:lnTo>
                    <a:pt x="5967" y="1"/>
                  </a:lnTo>
                  <a:close/>
                </a:path>
              </a:pathLst>
            </a:custGeom>
            <a:solidFill>
              <a:srgbClr val="FFFFFF">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Day of Clean Air for Blue Skies by Slidesgo">
  <a:themeElements>
    <a:clrScheme name="Simple Light">
      <a:dk1>
        <a:srgbClr val="161A27"/>
      </a:dk1>
      <a:lt1>
        <a:srgbClr val="3C4768"/>
      </a:lt1>
      <a:dk2>
        <a:srgbClr val="6475A6"/>
      </a:dk2>
      <a:lt2>
        <a:srgbClr val="A4AFCB"/>
      </a:lt2>
      <a:accent1>
        <a:srgbClr val="E5E8F0"/>
      </a:accent1>
      <a:accent2>
        <a:srgbClr val="72C09A"/>
      </a:accent2>
      <a:accent3>
        <a:srgbClr val="A8D8C1"/>
      </a:accent3>
      <a:accent4>
        <a:srgbClr val="E58910"/>
      </a:accent4>
      <a:accent5>
        <a:srgbClr val="F3A916"/>
      </a:accent5>
      <a:accent6>
        <a:srgbClr val="FEF8EC"/>
      </a:accent6>
      <a:hlink>
        <a:srgbClr val="0E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1083</Words>
  <PresentationFormat>On-screen Show (16:9)</PresentationFormat>
  <Paragraphs>108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Montserrat SemiBold</vt:lpstr>
      <vt:lpstr>Montserrat</vt:lpstr>
      <vt:lpstr>Montserrat Medium</vt:lpstr>
      <vt:lpstr>Montserrat Black</vt:lpstr>
      <vt:lpstr>International Day of Clean Air for Blue Skies by Slidesgo</vt:lpstr>
      <vt:lpstr>AIR QUALITY ANALYSIS AND PREDICTION IN TAMIL NADU</vt:lpstr>
      <vt:lpstr>ANALYZING  AIR QUALITY TRENDS</vt:lpstr>
      <vt:lpstr>Slide 3</vt:lpstr>
      <vt:lpstr>ANALYZING AIR QUALITY TRENDS</vt:lpstr>
      <vt:lpstr>Slide 5</vt:lpstr>
      <vt:lpstr>Slide 6</vt:lpstr>
      <vt:lpstr>Slide 7</vt:lpstr>
      <vt:lpstr> </vt:lpstr>
      <vt:lpstr> </vt:lpstr>
      <vt:lpstr> </vt:lpstr>
      <vt:lpstr> </vt:lpstr>
      <vt:lpstr>Slide 12</vt:lpstr>
      <vt:lpstr>MAP OF HOTSPOTS</vt:lpstr>
      <vt:lpstr> 03.BUILDING PREDICTIVE MODEL FOR RSPM/PM10 LEVELS </vt:lpstr>
      <vt:lpstr>Slide 15</vt:lpstr>
      <vt:lpstr>Slide 16</vt:lpstr>
      <vt:lpstr>Slide 17</vt:lpstr>
      <vt:lpstr>Slide 18</vt:lpstr>
      <vt:lpstr>Air quality graph of tamilnadu</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SHASTI VELAN</dc:creator>
  <cp:lastModifiedBy>SHASTI VELAN</cp:lastModifiedBy>
  <cp:revision>18</cp:revision>
  <dcterms:modified xsi:type="dcterms:W3CDTF">2023-09-27T18:13:12Z</dcterms:modified>
</cp:coreProperties>
</file>