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 id="2147484102" r:id="rId2"/>
    <p:sldMasterId id="2147484171" r:id="rId3"/>
  </p:sldMasterIdLst>
  <p:notesMasterIdLst>
    <p:notesMasterId r:id="rId25"/>
  </p:notesMasterIdLst>
  <p:handoutMasterIdLst>
    <p:handoutMasterId r:id="rId26"/>
  </p:handoutMasterIdLst>
  <p:sldIdLst>
    <p:sldId id="421" r:id="rId4"/>
    <p:sldId id="414" r:id="rId5"/>
    <p:sldId id="398" r:id="rId6"/>
    <p:sldId id="396" r:id="rId7"/>
    <p:sldId id="415" r:id="rId8"/>
    <p:sldId id="444" r:id="rId9"/>
    <p:sldId id="416" r:id="rId10"/>
    <p:sldId id="417" r:id="rId11"/>
    <p:sldId id="423" r:id="rId12"/>
    <p:sldId id="430" r:id="rId13"/>
    <p:sldId id="433" r:id="rId14"/>
    <p:sldId id="434" r:id="rId15"/>
    <p:sldId id="439" r:id="rId16"/>
    <p:sldId id="438" r:id="rId17"/>
    <p:sldId id="435" r:id="rId18"/>
    <p:sldId id="429" r:id="rId19"/>
    <p:sldId id="431" r:id="rId20"/>
    <p:sldId id="442" r:id="rId21"/>
    <p:sldId id="443" r:id="rId22"/>
    <p:sldId id="418" r:id="rId23"/>
    <p:sldId id="41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HOD_ECE1" initials="AH" lastIdx="1" clrIdx="0">
    <p:extLst>
      <p:ext uri="{19B8F6BF-5375-455C-9EA6-DF929625EA0E}">
        <p15:presenceInfo xmlns:p15="http://schemas.microsoft.com/office/powerpoint/2012/main" userId="S::hod_ece1@aec.edu.in::f37f0aa4-ff2c-41c5-b3da-1eb7cea00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697CA"/>
    <a:srgbClr val="CC04A1"/>
    <a:srgbClr val="00CC00"/>
    <a:srgbClr val="009900"/>
    <a:srgbClr val="29861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947E98-1744-4FB3-8167-EF067B533799}" v="245" dt="2021-12-31T05:54:13.4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22" autoAdjust="0"/>
  </p:normalViewPr>
  <p:slideViewPr>
    <p:cSldViewPr>
      <p:cViewPr varScale="1">
        <p:scale>
          <a:sx n="89" d="100"/>
          <a:sy n="89" d="100"/>
        </p:scale>
        <p:origin x="432"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NA VEERA KIRANMAYI" userId="S::kiranmaich@aec.edu.in::cd0cb8d7-f40f-438d-b320-e70c179297ab" providerId="AD" clId="Web-{EC947E98-1744-4FB3-8167-EF067B533799}"/>
    <pc:docChg chg="addSld delSld modSld">
      <pc:chgData name="CHENNA VEERA KIRANMAYI" userId="S::kiranmaich@aec.edu.in::cd0cb8d7-f40f-438d-b320-e70c179297ab" providerId="AD" clId="Web-{EC947E98-1744-4FB3-8167-EF067B533799}" dt="2021-12-31T05:54:13.486" v="148"/>
      <pc:docMkLst>
        <pc:docMk/>
      </pc:docMkLst>
      <pc:sldChg chg="del">
        <pc:chgData name="CHENNA VEERA KIRANMAYI" userId="S::kiranmaich@aec.edu.in::cd0cb8d7-f40f-438d-b320-e70c179297ab" providerId="AD" clId="Web-{EC947E98-1744-4FB3-8167-EF067B533799}" dt="2021-12-31T05:41:34.805" v="43"/>
        <pc:sldMkLst>
          <pc:docMk/>
          <pc:sldMk cId="0" sldId="262"/>
        </pc:sldMkLst>
      </pc:sldChg>
      <pc:sldChg chg="del">
        <pc:chgData name="CHENNA VEERA KIRANMAYI" userId="S::kiranmaich@aec.edu.in::cd0cb8d7-f40f-438d-b320-e70c179297ab" providerId="AD" clId="Web-{EC947E98-1744-4FB3-8167-EF067B533799}" dt="2021-12-31T05:41:18.570" v="41"/>
        <pc:sldMkLst>
          <pc:docMk/>
          <pc:sldMk cId="2228051657" sldId="385"/>
        </pc:sldMkLst>
      </pc:sldChg>
      <pc:sldChg chg="delSp">
        <pc:chgData name="CHENNA VEERA KIRANMAYI" userId="S::kiranmaich@aec.edu.in::cd0cb8d7-f40f-438d-b320-e70c179297ab" providerId="AD" clId="Web-{EC947E98-1744-4FB3-8167-EF067B533799}" dt="2021-12-31T05:46:52.356" v="86"/>
        <pc:sldMkLst>
          <pc:docMk/>
          <pc:sldMk cId="1638491507" sldId="394"/>
        </pc:sldMkLst>
        <pc:spChg chg="del">
          <ac:chgData name="CHENNA VEERA KIRANMAYI" userId="S::kiranmaich@aec.edu.in::cd0cb8d7-f40f-438d-b320-e70c179297ab" providerId="AD" clId="Web-{EC947E98-1744-4FB3-8167-EF067B533799}" dt="2021-12-31T05:46:52.356" v="86"/>
          <ac:spMkLst>
            <pc:docMk/>
            <pc:sldMk cId="1638491507" sldId="394"/>
            <ac:spMk id="3" creationId="{00000000-0000-0000-0000-000000000000}"/>
          </ac:spMkLst>
        </pc:spChg>
      </pc:sldChg>
      <pc:sldChg chg="modSp">
        <pc:chgData name="CHENNA VEERA KIRANMAYI" userId="S::kiranmaich@aec.edu.in::cd0cb8d7-f40f-438d-b320-e70c179297ab" providerId="AD" clId="Web-{EC947E98-1744-4FB3-8167-EF067B533799}" dt="2021-12-31T05:46:59.012" v="88" actId="20577"/>
        <pc:sldMkLst>
          <pc:docMk/>
          <pc:sldMk cId="87020409" sldId="396"/>
        </pc:sldMkLst>
        <pc:spChg chg="mod">
          <ac:chgData name="CHENNA VEERA KIRANMAYI" userId="S::kiranmaich@aec.edu.in::cd0cb8d7-f40f-438d-b320-e70c179297ab" providerId="AD" clId="Web-{EC947E98-1744-4FB3-8167-EF067B533799}" dt="2021-12-31T05:46:59.012" v="88" actId="20577"/>
          <ac:spMkLst>
            <pc:docMk/>
            <pc:sldMk cId="87020409" sldId="396"/>
            <ac:spMk id="9" creationId="{00000000-0000-0000-0000-000000000000}"/>
          </ac:spMkLst>
        </pc:spChg>
      </pc:sldChg>
      <pc:sldChg chg="modSp">
        <pc:chgData name="CHENNA VEERA KIRANMAYI" userId="S::kiranmaich@aec.edu.in::cd0cb8d7-f40f-438d-b320-e70c179297ab" providerId="AD" clId="Web-{EC947E98-1744-4FB3-8167-EF067B533799}" dt="2021-12-31T05:46:31.465" v="85" actId="20577"/>
        <pc:sldMkLst>
          <pc:docMk/>
          <pc:sldMk cId="0" sldId="398"/>
        </pc:sldMkLst>
        <pc:spChg chg="mod">
          <ac:chgData name="CHENNA VEERA KIRANMAYI" userId="S::kiranmaich@aec.edu.in::cd0cb8d7-f40f-438d-b320-e70c179297ab" providerId="AD" clId="Web-{EC947E98-1744-4FB3-8167-EF067B533799}" dt="2021-12-31T05:46:31.465" v="85" actId="20577"/>
          <ac:spMkLst>
            <pc:docMk/>
            <pc:sldMk cId="0" sldId="398"/>
            <ac:spMk id="9" creationId="{00000000-0000-0000-0000-000000000000}"/>
          </ac:spMkLst>
        </pc:spChg>
      </pc:sldChg>
      <pc:sldChg chg="addSp delSp modSp">
        <pc:chgData name="CHENNA VEERA KIRANMAYI" userId="S::kiranmaich@aec.edu.in::cd0cb8d7-f40f-438d-b320-e70c179297ab" providerId="AD" clId="Web-{EC947E98-1744-4FB3-8167-EF067B533799}" dt="2021-12-31T05:52:26.110" v="143" actId="1076"/>
        <pc:sldMkLst>
          <pc:docMk/>
          <pc:sldMk cId="3681367573" sldId="403"/>
        </pc:sldMkLst>
        <pc:spChg chg="add del mod">
          <ac:chgData name="CHENNA VEERA KIRANMAYI" userId="S::kiranmaich@aec.edu.in::cd0cb8d7-f40f-438d-b320-e70c179297ab" providerId="AD" clId="Web-{EC947E98-1744-4FB3-8167-EF067B533799}" dt="2021-12-31T05:38:48.067" v="23"/>
          <ac:spMkLst>
            <pc:docMk/>
            <pc:sldMk cId="3681367573" sldId="403"/>
            <ac:spMk id="2" creationId="{1A590FC1-B246-4ED7-8C93-FCDCC7E2EE67}"/>
          </ac:spMkLst>
        </pc:spChg>
        <pc:spChg chg="add mod">
          <ac:chgData name="CHENNA VEERA KIRANMAYI" userId="S::kiranmaich@aec.edu.in::cd0cb8d7-f40f-438d-b320-e70c179297ab" providerId="AD" clId="Web-{EC947E98-1744-4FB3-8167-EF067B533799}" dt="2021-12-31T05:49:46.077" v="119" actId="1076"/>
          <ac:spMkLst>
            <pc:docMk/>
            <pc:sldMk cId="3681367573" sldId="403"/>
            <ac:spMk id="3" creationId="{F14AD28E-B903-4E94-95B4-C2DBF0F0E101}"/>
          </ac:spMkLst>
        </pc:spChg>
        <pc:spChg chg="del mod">
          <ac:chgData name="CHENNA VEERA KIRANMAYI" userId="S::kiranmaich@aec.edu.in::cd0cb8d7-f40f-438d-b320-e70c179297ab" providerId="AD" clId="Web-{EC947E98-1744-4FB3-8167-EF067B533799}" dt="2021-12-31T05:52:20.297" v="142"/>
          <ac:spMkLst>
            <pc:docMk/>
            <pc:sldMk cId="3681367573" sldId="403"/>
            <ac:spMk id="4" creationId="{00000000-0000-0000-0000-000000000000}"/>
          </ac:spMkLst>
        </pc:spChg>
        <pc:spChg chg="add del mod">
          <ac:chgData name="CHENNA VEERA KIRANMAYI" userId="S::kiranmaich@aec.edu.in::cd0cb8d7-f40f-438d-b320-e70c179297ab" providerId="AD" clId="Web-{EC947E98-1744-4FB3-8167-EF067B533799}" dt="2021-12-31T05:40:50.116" v="39"/>
          <ac:spMkLst>
            <pc:docMk/>
            <pc:sldMk cId="3681367573" sldId="403"/>
            <ac:spMk id="5" creationId="{35E8A1AE-A43C-4354-AC62-9203067B4A15}"/>
          </ac:spMkLst>
        </pc:spChg>
        <pc:spChg chg="mod">
          <ac:chgData name="CHENNA VEERA KIRANMAYI" userId="S::kiranmaich@aec.edu.in::cd0cb8d7-f40f-438d-b320-e70c179297ab" providerId="AD" clId="Web-{EC947E98-1744-4FB3-8167-EF067B533799}" dt="2021-12-31T05:40:00.661" v="36" actId="20577"/>
          <ac:spMkLst>
            <pc:docMk/>
            <pc:sldMk cId="3681367573" sldId="403"/>
            <ac:spMk id="6" creationId="{00000000-0000-0000-0000-000000000000}"/>
          </ac:spMkLst>
        </pc:spChg>
        <pc:spChg chg="add mod">
          <ac:chgData name="CHENNA VEERA KIRANMAYI" userId="S::kiranmaich@aec.edu.in::cd0cb8d7-f40f-438d-b320-e70c179297ab" providerId="AD" clId="Web-{EC947E98-1744-4FB3-8167-EF067B533799}" dt="2021-12-31T05:52:26.110" v="143" actId="1076"/>
          <ac:spMkLst>
            <pc:docMk/>
            <pc:sldMk cId="3681367573" sldId="403"/>
            <ac:spMk id="7" creationId="{CCCBF1AC-69D2-49C9-9CEC-30322276A6FB}"/>
          </ac:spMkLst>
        </pc:spChg>
      </pc:sldChg>
      <pc:sldChg chg="del">
        <pc:chgData name="CHENNA VEERA KIRANMAYI" userId="S::kiranmaich@aec.edu.in::cd0cb8d7-f40f-438d-b320-e70c179297ab" providerId="AD" clId="Web-{EC947E98-1744-4FB3-8167-EF067B533799}" dt="2021-12-31T05:41:02.898" v="40"/>
        <pc:sldMkLst>
          <pc:docMk/>
          <pc:sldMk cId="0" sldId="407"/>
        </pc:sldMkLst>
      </pc:sldChg>
      <pc:sldChg chg="del">
        <pc:chgData name="CHENNA VEERA KIRANMAYI" userId="S::kiranmaich@aec.edu.in::cd0cb8d7-f40f-438d-b320-e70c179297ab" providerId="AD" clId="Web-{EC947E98-1744-4FB3-8167-EF067B533799}" dt="2021-12-31T05:54:07.283" v="147"/>
        <pc:sldMkLst>
          <pc:docMk/>
          <pc:sldMk cId="87020409" sldId="409"/>
        </pc:sldMkLst>
      </pc:sldChg>
      <pc:sldChg chg="del">
        <pc:chgData name="CHENNA VEERA KIRANMAYI" userId="S::kiranmaich@aec.edu.in::cd0cb8d7-f40f-438d-b320-e70c179297ab" providerId="AD" clId="Web-{EC947E98-1744-4FB3-8167-EF067B533799}" dt="2021-12-31T05:54:13.486" v="148"/>
        <pc:sldMkLst>
          <pc:docMk/>
          <pc:sldMk cId="87020409" sldId="410"/>
        </pc:sldMkLst>
      </pc:sldChg>
      <pc:sldChg chg="add del replId">
        <pc:chgData name="CHENNA VEERA KIRANMAYI" userId="S::kiranmaich@aec.edu.in::cd0cb8d7-f40f-438d-b320-e70c179297ab" providerId="AD" clId="Web-{EC947E98-1744-4FB3-8167-EF067B533799}" dt="2021-12-31T05:41:39.445" v="44"/>
        <pc:sldMkLst>
          <pc:docMk/>
          <pc:sldMk cId="1407337272" sldId="411"/>
        </pc:sldMkLst>
      </pc:sldChg>
      <pc:sldChg chg="delSp modSp add replId">
        <pc:chgData name="CHENNA VEERA KIRANMAYI" userId="S::kiranmaich@aec.edu.in::cd0cb8d7-f40f-438d-b320-e70c179297ab" providerId="AD" clId="Web-{EC947E98-1744-4FB3-8167-EF067B533799}" dt="2021-12-31T05:52:40.844" v="146"/>
        <pc:sldMkLst>
          <pc:docMk/>
          <pc:sldMk cId="3266228615" sldId="411"/>
        </pc:sldMkLst>
        <pc:spChg chg="del">
          <ac:chgData name="CHENNA VEERA KIRANMAYI" userId="S::kiranmaich@aec.edu.in::cd0cb8d7-f40f-438d-b320-e70c179297ab" providerId="AD" clId="Web-{EC947E98-1744-4FB3-8167-EF067B533799}" dt="2021-12-31T05:52:40.844" v="146"/>
          <ac:spMkLst>
            <pc:docMk/>
            <pc:sldMk cId="3266228615" sldId="411"/>
            <ac:spMk id="3" creationId="{F14AD28E-B903-4E94-95B4-C2DBF0F0E101}"/>
          </ac:spMkLst>
        </pc:spChg>
        <pc:spChg chg="mod">
          <ac:chgData name="CHENNA VEERA KIRANMAYI" userId="S::kiranmaich@aec.edu.in::cd0cb8d7-f40f-438d-b320-e70c179297ab" providerId="AD" clId="Web-{EC947E98-1744-4FB3-8167-EF067B533799}" dt="2021-12-31T05:52:37.094" v="145" actId="1076"/>
          <ac:spMkLst>
            <pc:docMk/>
            <pc:sldMk cId="3266228615" sldId="411"/>
            <ac:spMk id="4" creationId="{00000000-0000-0000-0000-000000000000}"/>
          </ac:spMkLst>
        </pc:spChg>
        <pc:spChg chg="del">
          <ac:chgData name="CHENNA VEERA KIRANMAYI" userId="S::kiranmaich@aec.edu.in::cd0cb8d7-f40f-438d-b320-e70c179297ab" providerId="AD" clId="Web-{EC947E98-1744-4FB3-8167-EF067B533799}" dt="2021-12-31T05:52:32.751" v="144"/>
          <ac:spMkLst>
            <pc:docMk/>
            <pc:sldMk cId="3266228615" sldId="411"/>
            <ac:spMk id="7" creationId="{CCCBF1AC-69D2-49C9-9CEC-30322276A6F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2B9042-83CE-415F-9D1C-691D8CE6A5E0}" type="doc">
      <dgm:prSet loTypeId="urn:microsoft.com/office/officeart/2005/8/layout/vProcess5" loCatId="process" qsTypeId="urn:microsoft.com/office/officeart/2005/8/quickstyle/3d7" qsCatId="3D" csTypeId="urn:microsoft.com/office/officeart/2005/8/colors/accent4_3" csCatId="accent4" phldr="1"/>
      <dgm:spPr/>
      <dgm:t>
        <a:bodyPr/>
        <a:lstStyle/>
        <a:p>
          <a:endParaRPr lang="en-IN"/>
        </a:p>
      </dgm:t>
    </dgm:pt>
    <dgm:pt modelId="{747042A8-93A8-4ED2-BCF0-CF3EBF5C919E}">
      <dgm:prSet/>
      <dgm:spPr/>
      <dgm:t>
        <a:bodyPr/>
        <a:lstStyle/>
        <a:p>
          <a:pPr rtl="0"/>
          <a:r>
            <a:rPr lang="en-US" dirty="0" smtClean="0"/>
            <a:t>Google cloud</a:t>
          </a:r>
          <a:endParaRPr lang="en-IN" dirty="0"/>
        </a:p>
      </dgm:t>
    </dgm:pt>
    <dgm:pt modelId="{59522155-1B07-448E-87C4-73E8B8AD338D}" type="parTrans" cxnId="{16636B51-6E1D-4AE2-96FD-A7EDA955FA0F}">
      <dgm:prSet/>
      <dgm:spPr/>
      <dgm:t>
        <a:bodyPr/>
        <a:lstStyle/>
        <a:p>
          <a:endParaRPr lang="en-IN"/>
        </a:p>
      </dgm:t>
    </dgm:pt>
    <dgm:pt modelId="{0F8FA476-C34C-43D2-A72B-C12F14AD505D}" type="sibTrans" cxnId="{16636B51-6E1D-4AE2-96FD-A7EDA955FA0F}">
      <dgm:prSet/>
      <dgm:spPr/>
      <dgm:t>
        <a:bodyPr/>
        <a:lstStyle/>
        <a:p>
          <a:endParaRPr lang="en-IN"/>
        </a:p>
      </dgm:t>
    </dgm:pt>
    <dgm:pt modelId="{EB007629-B940-4CBC-9BEF-CAE7EC044A61}">
      <dgm:prSet/>
      <dgm:spPr/>
      <dgm:t>
        <a:bodyPr/>
        <a:lstStyle/>
        <a:p>
          <a:pPr rtl="0"/>
          <a:r>
            <a:rPr lang="en-US" dirty="0" smtClean="0"/>
            <a:t>AI Platform</a:t>
          </a:r>
          <a:endParaRPr lang="en-IN" dirty="0"/>
        </a:p>
      </dgm:t>
    </dgm:pt>
    <dgm:pt modelId="{0EB00E9D-BEAC-4DC5-B1FB-364A3AAAC657}" type="parTrans" cxnId="{EFE35BA2-0120-49AE-9F66-263260994ECF}">
      <dgm:prSet/>
      <dgm:spPr/>
      <dgm:t>
        <a:bodyPr/>
        <a:lstStyle/>
        <a:p>
          <a:endParaRPr lang="en-IN"/>
        </a:p>
      </dgm:t>
    </dgm:pt>
    <dgm:pt modelId="{E3BAD8E0-BE62-4146-BE09-9346F51159E7}" type="sibTrans" cxnId="{EFE35BA2-0120-49AE-9F66-263260994ECF}">
      <dgm:prSet/>
      <dgm:spPr/>
      <dgm:t>
        <a:bodyPr/>
        <a:lstStyle/>
        <a:p>
          <a:endParaRPr lang="en-IN"/>
        </a:p>
      </dgm:t>
    </dgm:pt>
    <dgm:pt modelId="{A578983F-389E-459C-AA0B-6F6D25DD8114}">
      <dgm:prSet/>
      <dgm:spPr/>
      <dgm:t>
        <a:bodyPr/>
        <a:lstStyle/>
        <a:p>
          <a:pPr rtl="0"/>
          <a:r>
            <a:rPr lang="en-US" smtClean="0"/>
            <a:t>BigQuery</a:t>
          </a:r>
          <a:endParaRPr lang="en-IN" dirty="0"/>
        </a:p>
      </dgm:t>
    </dgm:pt>
    <dgm:pt modelId="{252D52E7-AA74-4E1B-840B-E14D42D4ADDD}" type="parTrans" cxnId="{D59642F0-6225-499B-A809-1B1C8730C233}">
      <dgm:prSet/>
      <dgm:spPr/>
      <dgm:t>
        <a:bodyPr/>
        <a:lstStyle/>
        <a:p>
          <a:endParaRPr lang="en-IN"/>
        </a:p>
      </dgm:t>
    </dgm:pt>
    <dgm:pt modelId="{AA0764BD-1B35-4D3D-B6F8-A2B6039A1BDC}" type="sibTrans" cxnId="{D59642F0-6225-499B-A809-1B1C8730C233}">
      <dgm:prSet/>
      <dgm:spPr/>
      <dgm:t>
        <a:bodyPr/>
        <a:lstStyle/>
        <a:p>
          <a:endParaRPr lang="en-IN"/>
        </a:p>
      </dgm:t>
    </dgm:pt>
    <dgm:pt modelId="{F798B5C0-DF97-4594-9342-BB02B1FDB9F8}" type="pres">
      <dgm:prSet presAssocID="{282B9042-83CE-415F-9D1C-691D8CE6A5E0}" presName="outerComposite" presStyleCnt="0">
        <dgm:presLayoutVars>
          <dgm:chMax val="5"/>
          <dgm:dir/>
          <dgm:resizeHandles val="exact"/>
        </dgm:presLayoutVars>
      </dgm:prSet>
      <dgm:spPr/>
      <dgm:t>
        <a:bodyPr/>
        <a:lstStyle/>
        <a:p>
          <a:endParaRPr lang="en-IN"/>
        </a:p>
      </dgm:t>
    </dgm:pt>
    <dgm:pt modelId="{D3F8CCB5-9471-4A9C-AD02-013E13611E3A}" type="pres">
      <dgm:prSet presAssocID="{282B9042-83CE-415F-9D1C-691D8CE6A5E0}" presName="dummyMaxCanvas" presStyleCnt="0">
        <dgm:presLayoutVars/>
      </dgm:prSet>
      <dgm:spPr/>
    </dgm:pt>
    <dgm:pt modelId="{F8BEA60F-46D0-4D1D-9518-66C2BC51FCDE}" type="pres">
      <dgm:prSet presAssocID="{282B9042-83CE-415F-9D1C-691D8CE6A5E0}" presName="ThreeNodes_1" presStyleLbl="node1" presStyleIdx="0" presStyleCnt="3">
        <dgm:presLayoutVars>
          <dgm:bulletEnabled val="1"/>
        </dgm:presLayoutVars>
      </dgm:prSet>
      <dgm:spPr/>
      <dgm:t>
        <a:bodyPr/>
        <a:lstStyle/>
        <a:p>
          <a:endParaRPr lang="en-IN"/>
        </a:p>
      </dgm:t>
    </dgm:pt>
    <dgm:pt modelId="{209438A0-69E0-4C75-A9E3-2D1EB2BC26AB}" type="pres">
      <dgm:prSet presAssocID="{282B9042-83CE-415F-9D1C-691D8CE6A5E0}" presName="ThreeNodes_2" presStyleLbl="node1" presStyleIdx="1" presStyleCnt="3">
        <dgm:presLayoutVars>
          <dgm:bulletEnabled val="1"/>
        </dgm:presLayoutVars>
      </dgm:prSet>
      <dgm:spPr/>
      <dgm:t>
        <a:bodyPr/>
        <a:lstStyle/>
        <a:p>
          <a:endParaRPr lang="en-IN"/>
        </a:p>
      </dgm:t>
    </dgm:pt>
    <dgm:pt modelId="{DD7AD2DC-190C-4A4B-BCB0-B22AD9F1E6FA}" type="pres">
      <dgm:prSet presAssocID="{282B9042-83CE-415F-9D1C-691D8CE6A5E0}" presName="ThreeNodes_3" presStyleLbl="node1" presStyleIdx="2" presStyleCnt="3">
        <dgm:presLayoutVars>
          <dgm:bulletEnabled val="1"/>
        </dgm:presLayoutVars>
      </dgm:prSet>
      <dgm:spPr/>
      <dgm:t>
        <a:bodyPr/>
        <a:lstStyle/>
        <a:p>
          <a:endParaRPr lang="en-IN"/>
        </a:p>
      </dgm:t>
    </dgm:pt>
    <dgm:pt modelId="{38168336-693E-41F5-81C8-32E64D51B32D}" type="pres">
      <dgm:prSet presAssocID="{282B9042-83CE-415F-9D1C-691D8CE6A5E0}" presName="ThreeConn_1-2" presStyleLbl="fgAccFollowNode1" presStyleIdx="0" presStyleCnt="2">
        <dgm:presLayoutVars>
          <dgm:bulletEnabled val="1"/>
        </dgm:presLayoutVars>
      </dgm:prSet>
      <dgm:spPr/>
      <dgm:t>
        <a:bodyPr/>
        <a:lstStyle/>
        <a:p>
          <a:endParaRPr lang="en-IN"/>
        </a:p>
      </dgm:t>
    </dgm:pt>
    <dgm:pt modelId="{99A01358-B35B-45E2-8E5D-14F28DA80EDC}" type="pres">
      <dgm:prSet presAssocID="{282B9042-83CE-415F-9D1C-691D8CE6A5E0}" presName="ThreeConn_2-3" presStyleLbl="fgAccFollowNode1" presStyleIdx="1" presStyleCnt="2">
        <dgm:presLayoutVars>
          <dgm:bulletEnabled val="1"/>
        </dgm:presLayoutVars>
      </dgm:prSet>
      <dgm:spPr/>
      <dgm:t>
        <a:bodyPr/>
        <a:lstStyle/>
        <a:p>
          <a:endParaRPr lang="en-IN"/>
        </a:p>
      </dgm:t>
    </dgm:pt>
    <dgm:pt modelId="{697F3DB4-8462-4B25-9077-2567CAF1DA04}" type="pres">
      <dgm:prSet presAssocID="{282B9042-83CE-415F-9D1C-691D8CE6A5E0}" presName="ThreeNodes_1_text" presStyleLbl="node1" presStyleIdx="2" presStyleCnt="3">
        <dgm:presLayoutVars>
          <dgm:bulletEnabled val="1"/>
        </dgm:presLayoutVars>
      </dgm:prSet>
      <dgm:spPr/>
      <dgm:t>
        <a:bodyPr/>
        <a:lstStyle/>
        <a:p>
          <a:endParaRPr lang="en-IN"/>
        </a:p>
      </dgm:t>
    </dgm:pt>
    <dgm:pt modelId="{ED990466-5FC2-4852-AB8C-F2C1CEDF56E3}" type="pres">
      <dgm:prSet presAssocID="{282B9042-83CE-415F-9D1C-691D8CE6A5E0}" presName="ThreeNodes_2_text" presStyleLbl="node1" presStyleIdx="2" presStyleCnt="3">
        <dgm:presLayoutVars>
          <dgm:bulletEnabled val="1"/>
        </dgm:presLayoutVars>
      </dgm:prSet>
      <dgm:spPr/>
      <dgm:t>
        <a:bodyPr/>
        <a:lstStyle/>
        <a:p>
          <a:endParaRPr lang="en-IN"/>
        </a:p>
      </dgm:t>
    </dgm:pt>
    <dgm:pt modelId="{09853640-616D-41F0-9428-AB9AAE49BBB3}" type="pres">
      <dgm:prSet presAssocID="{282B9042-83CE-415F-9D1C-691D8CE6A5E0}" presName="ThreeNodes_3_text" presStyleLbl="node1" presStyleIdx="2" presStyleCnt="3">
        <dgm:presLayoutVars>
          <dgm:bulletEnabled val="1"/>
        </dgm:presLayoutVars>
      </dgm:prSet>
      <dgm:spPr/>
      <dgm:t>
        <a:bodyPr/>
        <a:lstStyle/>
        <a:p>
          <a:endParaRPr lang="en-IN"/>
        </a:p>
      </dgm:t>
    </dgm:pt>
  </dgm:ptLst>
  <dgm:cxnLst>
    <dgm:cxn modelId="{4DDB1F93-35CA-42C9-9C53-92026BF63698}" type="presOf" srcId="{747042A8-93A8-4ED2-BCF0-CF3EBF5C919E}" destId="{697F3DB4-8462-4B25-9077-2567CAF1DA04}" srcOrd="1" destOrd="0" presId="urn:microsoft.com/office/officeart/2005/8/layout/vProcess5"/>
    <dgm:cxn modelId="{16636B51-6E1D-4AE2-96FD-A7EDA955FA0F}" srcId="{282B9042-83CE-415F-9D1C-691D8CE6A5E0}" destId="{747042A8-93A8-4ED2-BCF0-CF3EBF5C919E}" srcOrd="0" destOrd="0" parTransId="{59522155-1B07-448E-87C4-73E8B8AD338D}" sibTransId="{0F8FA476-C34C-43D2-A72B-C12F14AD505D}"/>
    <dgm:cxn modelId="{433407B0-E4FE-4EEE-A893-304D6BB67A54}" type="presOf" srcId="{A578983F-389E-459C-AA0B-6F6D25DD8114}" destId="{09853640-616D-41F0-9428-AB9AAE49BBB3}" srcOrd="1" destOrd="0" presId="urn:microsoft.com/office/officeart/2005/8/layout/vProcess5"/>
    <dgm:cxn modelId="{EFE35BA2-0120-49AE-9F66-263260994ECF}" srcId="{282B9042-83CE-415F-9D1C-691D8CE6A5E0}" destId="{EB007629-B940-4CBC-9BEF-CAE7EC044A61}" srcOrd="1" destOrd="0" parTransId="{0EB00E9D-BEAC-4DC5-B1FB-364A3AAAC657}" sibTransId="{E3BAD8E0-BE62-4146-BE09-9346F51159E7}"/>
    <dgm:cxn modelId="{951736E7-8362-4F7A-90A3-F3DBFD2AE55F}" type="presOf" srcId="{747042A8-93A8-4ED2-BCF0-CF3EBF5C919E}" destId="{F8BEA60F-46D0-4D1D-9518-66C2BC51FCDE}" srcOrd="0" destOrd="0" presId="urn:microsoft.com/office/officeart/2005/8/layout/vProcess5"/>
    <dgm:cxn modelId="{69C2FFC8-AEB5-4D7C-8917-7FE85B31D3DD}" type="presOf" srcId="{EB007629-B940-4CBC-9BEF-CAE7EC044A61}" destId="{209438A0-69E0-4C75-A9E3-2D1EB2BC26AB}" srcOrd="0" destOrd="0" presId="urn:microsoft.com/office/officeart/2005/8/layout/vProcess5"/>
    <dgm:cxn modelId="{4403D545-D4AA-4F1E-8D99-9AEBCB00F270}" type="presOf" srcId="{E3BAD8E0-BE62-4146-BE09-9346F51159E7}" destId="{99A01358-B35B-45E2-8E5D-14F28DA80EDC}" srcOrd="0" destOrd="0" presId="urn:microsoft.com/office/officeart/2005/8/layout/vProcess5"/>
    <dgm:cxn modelId="{F6D90892-D118-47C4-A435-EC84E32F97A3}" type="presOf" srcId="{0F8FA476-C34C-43D2-A72B-C12F14AD505D}" destId="{38168336-693E-41F5-81C8-32E64D51B32D}" srcOrd="0" destOrd="0" presId="urn:microsoft.com/office/officeart/2005/8/layout/vProcess5"/>
    <dgm:cxn modelId="{70C72FDE-72CE-4E74-A8EF-E03778D4F207}" type="presOf" srcId="{EB007629-B940-4CBC-9BEF-CAE7EC044A61}" destId="{ED990466-5FC2-4852-AB8C-F2C1CEDF56E3}" srcOrd="1" destOrd="0" presId="urn:microsoft.com/office/officeart/2005/8/layout/vProcess5"/>
    <dgm:cxn modelId="{334C9CBD-CA3A-4B59-A1AD-E652641DCCE0}" type="presOf" srcId="{A578983F-389E-459C-AA0B-6F6D25DD8114}" destId="{DD7AD2DC-190C-4A4B-BCB0-B22AD9F1E6FA}" srcOrd="0" destOrd="0" presId="urn:microsoft.com/office/officeart/2005/8/layout/vProcess5"/>
    <dgm:cxn modelId="{D59642F0-6225-499B-A809-1B1C8730C233}" srcId="{282B9042-83CE-415F-9D1C-691D8CE6A5E0}" destId="{A578983F-389E-459C-AA0B-6F6D25DD8114}" srcOrd="2" destOrd="0" parTransId="{252D52E7-AA74-4E1B-840B-E14D42D4ADDD}" sibTransId="{AA0764BD-1B35-4D3D-B6F8-A2B6039A1BDC}"/>
    <dgm:cxn modelId="{17CC19B9-8F3C-4D7C-B116-80496B8A5D00}" type="presOf" srcId="{282B9042-83CE-415F-9D1C-691D8CE6A5E0}" destId="{F798B5C0-DF97-4594-9342-BB02B1FDB9F8}" srcOrd="0" destOrd="0" presId="urn:microsoft.com/office/officeart/2005/8/layout/vProcess5"/>
    <dgm:cxn modelId="{0AE97C3F-DA95-4B53-9FB9-E6EE8DDC1592}" type="presParOf" srcId="{F798B5C0-DF97-4594-9342-BB02B1FDB9F8}" destId="{D3F8CCB5-9471-4A9C-AD02-013E13611E3A}" srcOrd="0" destOrd="0" presId="urn:microsoft.com/office/officeart/2005/8/layout/vProcess5"/>
    <dgm:cxn modelId="{48194687-9859-4449-92A3-0F3F48CDCD7E}" type="presParOf" srcId="{F798B5C0-DF97-4594-9342-BB02B1FDB9F8}" destId="{F8BEA60F-46D0-4D1D-9518-66C2BC51FCDE}" srcOrd="1" destOrd="0" presId="urn:microsoft.com/office/officeart/2005/8/layout/vProcess5"/>
    <dgm:cxn modelId="{88C3136E-4AC7-457A-8A7F-E79C3C7F1145}" type="presParOf" srcId="{F798B5C0-DF97-4594-9342-BB02B1FDB9F8}" destId="{209438A0-69E0-4C75-A9E3-2D1EB2BC26AB}" srcOrd="2" destOrd="0" presId="urn:microsoft.com/office/officeart/2005/8/layout/vProcess5"/>
    <dgm:cxn modelId="{5083805F-89D7-4251-ABA7-3D8ACC084AED}" type="presParOf" srcId="{F798B5C0-DF97-4594-9342-BB02B1FDB9F8}" destId="{DD7AD2DC-190C-4A4B-BCB0-B22AD9F1E6FA}" srcOrd="3" destOrd="0" presId="urn:microsoft.com/office/officeart/2005/8/layout/vProcess5"/>
    <dgm:cxn modelId="{BAF24945-B3BC-4887-8008-969292FF3DD6}" type="presParOf" srcId="{F798B5C0-DF97-4594-9342-BB02B1FDB9F8}" destId="{38168336-693E-41F5-81C8-32E64D51B32D}" srcOrd="4" destOrd="0" presId="urn:microsoft.com/office/officeart/2005/8/layout/vProcess5"/>
    <dgm:cxn modelId="{DC810F12-6B92-4535-8674-F5A1A875AE7C}" type="presParOf" srcId="{F798B5C0-DF97-4594-9342-BB02B1FDB9F8}" destId="{99A01358-B35B-45E2-8E5D-14F28DA80EDC}" srcOrd="5" destOrd="0" presId="urn:microsoft.com/office/officeart/2005/8/layout/vProcess5"/>
    <dgm:cxn modelId="{2EA15350-EEEF-440C-B6F3-EFE401366371}" type="presParOf" srcId="{F798B5C0-DF97-4594-9342-BB02B1FDB9F8}" destId="{697F3DB4-8462-4B25-9077-2567CAF1DA04}" srcOrd="6" destOrd="0" presId="urn:microsoft.com/office/officeart/2005/8/layout/vProcess5"/>
    <dgm:cxn modelId="{4947160D-D51D-433F-9504-130195CEAE6F}" type="presParOf" srcId="{F798B5C0-DF97-4594-9342-BB02B1FDB9F8}" destId="{ED990466-5FC2-4852-AB8C-F2C1CEDF56E3}" srcOrd="7" destOrd="0" presId="urn:microsoft.com/office/officeart/2005/8/layout/vProcess5"/>
    <dgm:cxn modelId="{682BADA8-EB3C-4844-98DD-8283FE87930F}" type="presParOf" srcId="{F798B5C0-DF97-4594-9342-BB02B1FDB9F8}" destId="{09853640-616D-41F0-9428-AB9AAE49BBB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EA60F-46D0-4D1D-9518-66C2BC51FCDE}">
      <dsp:nvSpPr>
        <dsp:cNvPr id="0" name=""/>
        <dsp:cNvSpPr/>
      </dsp:nvSpPr>
      <dsp:spPr>
        <a:xfrm>
          <a:off x="0" y="0"/>
          <a:ext cx="9326880" cy="1538801"/>
        </a:xfrm>
        <a:prstGeom prst="roundRect">
          <a:avLst>
            <a:gd name="adj" fmla="val 10000"/>
          </a:avLst>
        </a:prstGeom>
        <a:solidFill>
          <a:schemeClr val="accent4">
            <a:shade val="8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Google cloud</a:t>
          </a:r>
          <a:endParaRPr lang="en-IN" sz="6500" kern="1200" dirty="0"/>
        </a:p>
      </dsp:txBody>
      <dsp:txXfrm>
        <a:off x="45070" y="45070"/>
        <a:ext cx="7666393" cy="1448661"/>
      </dsp:txXfrm>
    </dsp:sp>
    <dsp:sp modelId="{209438A0-69E0-4C75-A9E3-2D1EB2BC26AB}">
      <dsp:nvSpPr>
        <dsp:cNvPr id="0" name=""/>
        <dsp:cNvSpPr/>
      </dsp:nvSpPr>
      <dsp:spPr>
        <a:xfrm>
          <a:off x="822959" y="1795267"/>
          <a:ext cx="9326880" cy="1538801"/>
        </a:xfrm>
        <a:prstGeom prst="roundRect">
          <a:avLst>
            <a:gd name="adj" fmla="val 10000"/>
          </a:avLst>
        </a:prstGeom>
        <a:solidFill>
          <a:schemeClr val="accent4">
            <a:shade val="80000"/>
            <a:hueOff val="-82616"/>
            <a:satOff val="-449"/>
            <a:lumOff val="1339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AI Platform</a:t>
          </a:r>
          <a:endParaRPr lang="en-IN" sz="6500" kern="1200" dirty="0"/>
        </a:p>
      </dsp:txBody>
      <dsp:txXfrm>
        <a:off x="868029" y="1840337"/>
        <a:ext cx="7413559" cy="1448661"/>
      </dsp:txXfrm>
    </dsp:sp>
    <dsp:sp modelId="{DD7AD2DC-190C-4A4B-BCB0-B22AD9F1E6FA}">
      <dsp:nvSpPr>
        <dsp:cNvPr id="0" name=""/>
        <dsp:cNvSpPr/>
      </dsp:nvSpPr>
      <dsp:spPr>
        <a:xfrm>
          <a:off x="1645919" y="3590535"/>
          <a:ext cx="9326880" cy="1538801"/>
        </a:xfrm>
        <a:prstGeom prst="roundRect">
          <a:avLst>
            <a:gd name="adj" fmla="val 10000"/>
          </a:avLst>
        </a:prstGeom>
        <a:solidFill>
          <a:schemeClr val="accent4">
            <a:shade val="80000"/>
            <a:hueOff val="-165231"/>
            <a:satOff val="-899"/>
            <a:lumOff val="2679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BigQuery</a:t>
          </a:r>
          <a:endParaRPr lang="en-IN" sz="6500" kern="1200" dirty="0"/>
        </a:p>
      </dsp:txBody>
      <dsp:txXfrm>
        <a:off x="1690989" y="3635605"/>
        <a:ext cx="7413559" cy="1448661"/>
      </dsp:txXfrm>
    </dsp:sp>
    <dsp:sp modelId="{38168336-693E-41F5-81C8-32E64D51B32D}">
      <dsp:nvSpPr>
        <dsp:cNvPr id="0" name=""/>
        <dsp:cNvSpPr/>
      </dsp:nvSpPr>
      <dsp:spPr>
        <a:xfrm>
          <a:off x="8326659" y="1166924"/>
          <a:ext cx="1000220" cy="1000220"/>
        </a:xfrm>
        <a:prstGeom prst="downArrow">
          <a:avLst>
            <a:gd name="adj1" fmla="val 55000"/>
            <a:gd name="adj2" fmla="val 45000"/>
          </a:avLst>
        </a:prstGeom>
        <a:solidFill>
          <a:schemeClr val="accent4">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IN" sz="3600" kern="1200"/>
        </a:p>
      </dsp:txBody>
      <dsp:txXfrm>
        <a:off x="8551709" y="1166924"/>
        <a:ext cx="550121" cy="752666"/>
      </dsp:txXfrm>
    </dsp:sp>
    <dsp:sp modelId="{99A01358-B35B-45E2-8E5D-14F28DA80EDC}">
      <dsp:nvSpPr>
        <dsp:cNvPr id="0" name=""/>
        <dsp:cNvSpPr/>
      </dsp:nvSpPr>
      <dsp:spPr>
        <a:xfrm>
          <a:off x="9149619" y="2951933"/>
          <a:ext cx="1000220" cy="1000220"/>
        </a:xfrm>
        <a:prstGeom prst="downArrow">
          <a:avLst>
            <a:gd name="adj1" fmla="val 55000"/>
            <a:gd name="adj2" fmla="val 45000"/>
          </a:avLst>
        </a:prstGeom>
        <a:solidFill>
          <a:schemeClr val="accent4">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IN" sz="3600" kern="1200"/>
        </a:p>
      </dsp:txBody>
      <dsp:txXfrm>
        <a:off x="9374669" y="2951933"/>
        <a:ext cx="550121" cy="7526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pPr/>
              <a:t>1/4/2022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pPr/>
              <a:t>‹#›</a:t>
            </a:fld>
            <a:endParaRPr lang="en-US" dirty="0"/>
          </a:p>
        </p:txBody>
      </p:sp>
    </p:spTree>
    <p:extLst>
      <p:ext uri="{BB962C8B-B14F-4D97-AF65-F5344CB8AC3E}">
        <p14:creationId xmlns:p14="http://schemas.microsoft.com/office/powerpoint/2010/main" val="105484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1/4/2022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dirty="0"/>
          </a:p>
        </p:txBody>
      </p:sp>
    </p:spTree>
    <p:extLst>
      <p:ext uri="{BB962C8B-B14F-4D97-AF65-F5344CB8AC3E}">
        <p14:creationId xmlns:p14="http://schemas.microsoft.com/office/powerpoint/2010/main" val="2266397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36BD8-3BE0-4B04-B520-77C1F1F1FB7F}" type="slidenum">
              <a:rPr lang="en-US" smtClean="0"/>
              <a:pPr/>
              <a:t>4</a:t>
            </a:fld>
            <a:endParaRPr lang="en-US"/>
          </a:p>
        </p:txBody>
      </p:sp>
    </p:spTree>
    <p:extLst>
      <p:ext uri="{BB962C8B-B14F-4D97-AF65-F5344CB8AC3E}">
        <p14:creationId xmlns:p14="http://schemas.microsoft.com/office/powerpoint/2010/main" val="289375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BB36BD8-3BE0-4B04-B520-77C1F1F1FB7F}" type="slidenum">
              <a:rPr lang="en-US" smtClean="0"/>
              <a:pPr/>
              <a:t>5</a:t>
            </a:fld>
            <a:endParaRPr lang="en-US" dirty="0"/>
          </a:p>
        </p:txBody>
      </p:sp>
    </p:spTree>
    <p:extLst>
      <p:ext uri="{BB962C8B-B14F-4D97-AF65-F5344CB8AC3E}">
        <p14:creationId xmlns:p14="http://schemas.microsoft.com/office/powerpoint/2010/main" val="3314104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BB36BD8-3BE0-4B04-B520-77C1F1F1FB7F}" type="slidenum">
              <a:rPr lang="en-US" smtClean="0"/>
              <a:pPr/>
              <a:t>7</a:t>
            </a:fld>
            <a:endParaRPr lang="en-US" dirty="0"/>
          </a:p>
        </p:txBody>
      </p:sp>
    </p:spTree>
    <p:extLst>
      <p:ext uri="{BB962C8B-B14F-4D97-AF65-F5344CB8AC3E}">
        <p14:creationId xmlns:p14="http://schemas.microsoft.com/office/powerpoint/2010/main" val="341683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13</a:t>
            </a:fld>
            <a:endParaRPr lang="en-US" dirty="0"/>
          </a:p>
        </p:txBody>
      </p:sp>
    </p:spTree>
    <p:extLst>
      <p:ext uri="{BB962C8B-B14F-4D97-AF65-F5344CB8AC3E}">
        <p14:creationId xmlns:p14="http://schemas.microsoft.com/office/powerpoint/2010/main" val="59823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BB36BD8-3BE0-4B04-B520-77C1F1F1FB7F}" type="slidenum">
              <a:rPr lang="en-US" smtClean="0"/>
              <a:pPr/>
              <a:t>14</a:t>
            </a:fld>
            <a:endParaRPr lang="en-US" dirty="0"/>
          </a:p>
        </p:txBody>
      </p:sp>
    </p:spTree>
    <p:extLst>
      <p:ext uri="{BB962C8B-B14F-4D97-AF65-F5344CB8AC3E}">
        <p14:creationId xmlns:p14="http://schemas.microsoft.com/office/powerpoint/2010/main" val="56372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A521090-680A-4950-9EF4-28C5963FB2F1}" type="slidenum">
              <a:rPr lang="en-IN" smtClean="0"/>
              <a:t>21</a:t>
            </a:fld>
            <a:endParaRPr lang="en-IN"/>
          </a:p>
        </p:txBody>
      </p:sp>
    </p:spTree>
    <p:extLst>
      <p:ext uri="{BB962C8B-B14F-4D97-AF65-F5344CB8AC3E}">
        <p14:creationId xmlns:p14="http://schemas.microsoft.com/office/powerpoint/2010/main" val="2859907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itle 1">
            <a:extLst>
              <a:ext uri="{FF2B5EF4-FFF2-40B4-BE49-F238E27FC236}">
                <a16:creationId xmlns:a16="http://schemas.microsoft.com/office/drawing/2014/main" xmlns=""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p14="http://schemas.microsoft.com/office/powerpoint/2010/main" val="388219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r>
              <a:rPr lang="en-US" smtClean="0"/>
              <a:t>Optical communications                                                    CH.V.Kiranmayi, Assistant  Professor, ECE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107377093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64276120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82131970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60495340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56369225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3152408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F1E70-353B-47BB-98CB-B4225A8997C7}"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169384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7B8B70-55DD-4840-BA6C-DE440F8F9BE4}"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005750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xmlns=""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375AE513-6999-4E2D-AE1C-3C9602EA88F7}" type="datetime2">
              <a:rPr lang="en-US" smtClean="0"/>
              <a:pPr/>
              <a:t>Tuesday, January 4, 2022</a:t>
            </a:fld>
            <a:endParaRPr lang="en-US" dirty="0"/>
          </a:p>
        </p:txBody>
      </p:sp>
      <p:sp>
        <p:nvSpPr>
          <p:cNvPr id="11" name="Footer Placeholder 3">
            <a:extLst>
              <a:ext uri="{FF2B5EF4-FFF2-40B4-BE49-F238E27FC236}">
                <a16:creationId xmlns:a16="http://schemas.microsoft.com/office/drawing/2014/main" xmlns="" id="{9B80BD04-4FB9-48ED-8F04-82E1E9B47D6D}"/>
              </a:ext>
            </a:extLst>
          </p:cNvPr>
          <p:cNvSpPr>
            <a:spLocks noGrp="1"/>
          </p:cNvSpPr>
          <p:nvPr>
            <p:ph type="ftr" sz="quarter" idx="12"/>
          </p:nvPr>
        </p:nvSpPr>
        <p:spPr>
          <a:xfrm>
            <a:off x="4138618" y="6286520"/>
            <a:ext cx="2743200" cy="365125"/>
          </a:xfrm>
          <a:ln>
            <a:noFill/>
          </a:ln>
        </p:spPr>
        <p:txBody>
          <a:bodyPr/>
          <a:lstStyle>
            <a:lvl1pPr>
              <a:defRPr b="1">
                <a:solidFill>
                  <a:schemeClr val="bg1">
                    <a:lumMod val="50000"/>
                  </a:schemeClr>
                </a:solidFill>
              </a:defRPr>
            </a:lvl1pPr>
          </a:lstStyle>
          <a:p>
            <a:r>
              <a:rPr lang="en-US" dirty="0"/>
              <a:t>Optical communications                                                    CH.V.Kiranmayi, Assistant  Professor, ECE</a:t>
            </a:r>
          </a:p>
        </p:txBody>
      </p:sp>
      <p:sp>
        <p:nvSpPr>
          <p:cNvPr id="13"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a:t>Operations Research</a:t>
            </a:r>
            <a:endParaRPr lang="en-US" dirty="0"/>
          </a:p>
        </p:txBody>
      </p:sp>
    </p:spTree>
    <p:extLst>
      <p:ext uri="{BB962C8B-B14F-4D97-AF65-F5344CB8AC3E}">
        <p14:creationId xmlns:p14="http://schemas.microsoft.com/office/powerpoint/2010/main" val="3774776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3F9D61-4741-4EB6-928C-183F6ED0860B}"/>
              </a:ext>
            </a:extLst>
          </p:cNvPr>
          <p:cNvSpPr>
            <a:spLocks noGrp="1"/>
          </p:cNvSpPr>
          <p:nvPr>
            <p:ph type="dt" sz="half" idx="10"/>
          </p:nvPr>
        </p:nvSpPr>
        <p:spPr/>
        <p:txBody>
          <a:bodyPr/>
          <a:lstStyle/>
          <a:p>
            <a:fld id="{EAAB011A-6A8E-4B2E-A85D-697EA03D6525}" type="datetime2">
              <a:rPr lang="en-US" smtClean="0"/>
              <a:pPr/>
              <a:t>Tuesday, January 4, 2022</a:t>
            </a:fld>
            <a:endParaRPr lang="en-US" dirty="0"/>
          </a:p>
        </p:txBody>
      </p:sp>
      <p:sp>
        <p:nvSpPr>
          <p:cNvPr id="4" name="Footer Placeholder 3">
            <a:extLst>
              <a:ext uri="{FF2B5EF4-FFF2-40B4-BE49-F238E27FC236}">
                <a16:creationId xmlns:a16="http://schemas.microsoft.com/office/drawing/2014/main" xmlns="" id="{7A5A7B3A-4429-42CF-B646-3FD3F3460B9A}"/>
              </a:ext>
            </a:extLst>
          </p:cNvPr>
          <p:cNvSpPr>
            <a:spLocks noGrp="1"/>
          </p:cNvSpPr>
          <p:nvPr>
            <p:ph type="ftr" sz="quarter" idx="11"/>
          </p:nvPr>
        </p:nvSpPr>
        <p:spPr/>
        <p:txBody>
          <a:bodyPr/>
          <a:lstStyle/>
          <a:p>
            <a:r>
              <a:rPr lang="en-US" dirty="0"/>
              <a:t>Optical communications                                                    CH.V.Kiranmayi, Assistant  Professor, ECE</a:t>
            </a:r>
          </a:p>
        </p:txBody>
      </p:sp>
      <p:sp>
        <p:nvSpPr>
          <p:cNvPr id="5" name="Slide Number Placeholder 4">
            <a:extLst>
              <a:ext uri="{FF2B5EF4-FFF2-40B4-BE49-F238E27FC236}">
                <a16:creationId xmlns:a16="http://schemas.microsoft.com/office/drawing/2014/main" xmlns=""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415722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32884940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itle 1">
            <a:extLst>
              <a:ext uri="{FF2B5EF4-FFF2-40B4-BE49-F238E27FC236}">
                <a16:creationId xmlns:a16="http://schemas.microsoft.com/office/drawing/2014/main" xmlns=""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p14="http://schemas.microsoft.com/office/powerpoint/2010/main" val="31283375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1331306640"/>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B5CA3-B4D5-4442-89E6-1EBB382B97F1}"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2983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A37B29-83E1-4ED2-BEBE-C5F80267D662}"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r>
              <a:rPr lang="en-US" smtClean="0"/>
              <a:t>Optical communications                                                    CH.V.Kiranmayi, Assistant  Professor, ECE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30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39ED1D-764F-477C-9D6F-BEA53FA6ADBD}" type="datetime2">
              <a:rPr lang="en-US" smtClean="0"/>
              <a:pPr/>
              <a:t>Tuesday, January 4, 2022</a:t>
            </a:fld>
            <a:endParaRPr lang="en-US" dirty="0"/>
          </a:p>
        </p:txBody>
      </p:sp>
      <p:sp>
        <p:nvSpPr>
          <p:cNvPr id="8" name="Footer Placeholder 7"/>
          <p:cNvSpPr>
            <a:spLocks noGrp="1"/>
          </p:cNvSpPr>
          <p:nvPr>
            <p:ph type="ftr" sz="quarter" idx="11"/>
          </p:nvPr>
        </p:nvSpPr>
        <p:spPr/>
        <p:txBody>
          <a:bodyPr/>
          <a:lstStyle/>
          <a:p>
            <a:r>
              <a:rPr lang="en-US" smtClean="0"/>
              <a:t>Optical communications                                                    CH.V.Kiranmayi, Assistant  Professor, ECE</a:t>
            </a:r>
            <a:endParaRPr lang="en-US" dirty="0"/>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6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E61622-7361-4187-AD58-DCC30A9881E0}" type="datetime2">
              <a:rPr lang="en-US" smtClean="0"/>
              <a:pPr/>
              <a:t>Tuesday, January 4, 2022</a:t>
            </a:fld>
            <a:endParaRPr lang="en-US" dirty="0"/>
          </a:p>
        </p:txBody>
      </p:sp>
      <p:sp>
        <p:nvSpPr>
          <p:cNvPr id="4" name="Footer Placeholder 3"/>
          <p:cNvSpPr>
            <a:spLocks noGrp="1"/>
          </p:cNvSpPr>
          <p:nvPr>
            <p:ph type="ftr" sz="quarter" idx="11"/>
          </p:nvPr>
        </p:nvSpPr>
        <p:spPr/>
        <p:txBody>
          <a:bodyPr/>
          <a:lstStyle/>
          <a:p>
            <a:r>
              <a:rPr lang="en-US" smtClean="0"/>
              <a:t>Optical communications                                                    CH.V.Kiranmayi, Assistant  Professor, ECE</a:t>
            </a:r>
            <a:endParaRPr lang="en-US" dirty="0"/>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3340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CD5EA-FB33-49F7-9E1A-E120B8D8DDB7}" type="datetime2">
              <a:rPr lang="en-US" smtClean="0"/>
              <a:pPr/>
              <a:t>Tuesday, January 4, 2022</a:t>
            </a:fld>
            <a:endParaRPr lang="en-US" dirty="0"/>
          </a:p>
        </p:txBody>
      </p:sp>
      <p:sp>
        <p:nvSpPr>
          <p:cNvPr id="3" name="Footer Placeholder 2"/>
          <p:cNvSpPr>
            <a:spLocks noGrp="1"/>
          </p:cNvSpPr>
          <p:nvPr>
            <p:ph type="ftr" sz="quarter" idx="11"/>
          </p:nvPr>
        </p:nvSpPr>
        <p:spPr/>
        <p:txBody>
          <a:bodyPr/>
          <a:lstStyle/>
          <a:p>
            <a:r>
              <a:rPr lang="en-US" smtClean="0"/>
              <a:t>Optical communications                                                    CH.V.Kiranmayi, Assistant  Professor, ECE</a:t>
            </a:r>
            <a:endParaRPr lang="en-US" dirty="0"/>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75764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21109-785E-42D6-A31E-9313E0C01A83}"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r>
              <a:rPr lang="en-US" smtClean="0"/>
              <a:t>Optical communications                                                    CH.V.Kiranmayi, Assistant  Professor, ECE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5990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70936-47C3-4CF7-B9C0-FD402A4BB69C}"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201689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r>
              <a:rPr lang="en-US" smtClean="0"/>
              <a:t>Optical communications                                                    CH.V.Kiranmayi, Assistant  Professor, ECE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40990269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B5CA3-B4D5-4442-89E6-1EBB382B97F1}"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6049348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8322969"/>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829879"/>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811647122"/>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2529947"/>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317993"/>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F1E70-353B-47BB-98CB-B4225A8997C7}"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8632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7B8B70-55DD-4840-BA6C-DE440F8F9BE4}"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386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8" name="Title 1">
            <a:extLst>
              <a:ext uri="{FF2B5EF4-FFF2-40B4-BE49-F238E27FC236}">
                <a16:creationId xmlns:a16="http://schemas.microsoft.com/office/drawing/2014/main" xmlns=""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p14="http://schemas.microsoft.com/office/powerpoint/2010/main" val="31240393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585896324"/>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B5CA3-B4D5-4442-89E6-1EBB382B97F1}"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411596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A37B29-83E1-4ED2-BEBE-C5F80267D662}"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r>
              <a:rPr lang="en-US" smtClean="0"/>
              <a:t>Optical communications                                                    CH.V.Kiranmayi, Assistant  Professor, ECE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42824093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A37B29-83E1-4ED2-BEBE-C5F80267D662}"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r>
              <a:rPr lang="en-US" smtClean="0"/>
              <a:t>Optical communications                                                    CH.V.Kiranmayi, Assistant  Professor, ECE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1054135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39ED1D-764F-477C-9D6F-BEA53FA6ADBD}" type="datetime2">
              <a:rPr lang="en-US" smtClean="0"/>
              <a:pPr/>
              <a:t>Tuesday, January 4, 2022</a:t>
            </a:fld>
            <a:endParaRPr lang="en-US" dirty="0"/>
          </a:p>
        </p:txBody>
      </p:sp>
      <p:sp>
        <p:nvSpPr>
          <p:cNvPr id="8" name="Footer Placeholder 7"/>
          <p:cNvSpPr>
            <a:spLocks noGrp="1"/>
          </p:cNvSpPr>
          <p:nvPr>
            <p:ph type="ftr" sz="quarter" idx="11"/>
          </p:nvPr>
        </p:nvSpPr>
        <p:spPr/>
        <p:txBody>
          <a:bodyPr/>
          <a:lstStyle/>
          <a:p>
            <a:r>
              <a:rPr lang="en-US" smtClean="0"/>
              <a:t>Optical communications                                                    CH.V.Kiranmayi, Assistant  Professor, ECE</a:t>
            </a:r>
            <a:endParaRPr lang="en-US" dirty="0"/>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3968290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E61622-7361-4187-AD58-DCC30A9881E0}" type="datetime2">
              <a:rPr lang="en-US" smtClean="0"/>
              <a:pPr/>
              <a:t>Tuesday, January 4, 2022</a:t>
            </a:fld>
            <a:endParaRPr lang="en-US" dirty="0"/>
          </a:p>
        </p:txBody>
      </p:sp>
      <p:sp>
        <p:nvSpPr>
          <p:cNvPr id="4" name="Footer Placeholder 3"/>
          <p:cNvSpPr>
            <a:spLocks noGrp="1"/>
          </p:cNvSpPr>
          <p:nvPr>
            <p:ph type="ftr" sz="quarter" idx="11"/>
          </p:nvPr>
        </p:nvSpPr>
        <p:spPr/>
        <p:txBody>
          <a:bodyPr/>
          <a:lstStyle/>
          <a:p>
            <a:r>
              <a:rPr lang="en-US" smtClean="0"/>
              <a:t>Optical communications                                                    CH.V.Kiranmayi, Assistant  Professor, ECE</a:t>
            </a:r>
            <a:endParaRPr lang="en-US" dirty="0"/>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2839088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CD5EA-FB33-49F7-9E1A-E120B8D8DDB7}" type="datetime2">
              <a:rPr lang="en-US" smtClean="0"/>
              <a:pPr/>
              <a:t>Tuesday, January 4, 2022</a:t>
            </a:fld>
            <a:endParaRPr lang="en-US" dirty="0"/>
          </a:p>
        </p:txBody>
      </p:sp>
      <p:sp>
        <p:nvSpPr>
          <p:cNvPr id="3" name="Footer Placeholder 2"/>
          <p:cNvSpPr>
            <a:spLocks noGrp="1"/>
          </p:cNvSpPr>
          <p:nvPr>
            <p:ph type="ftr" sz="quarter" idx="11"/>
          </p:nvPr>
        </p:nvSpPr>
        <p:spPr/>
        <p:txBody>
          <a:bodyPr/>
          <a:lstStyle/>
          <a:p>
            <a:r>
              <a:rPr lang="en-US" smtClean="0"/>
              <a:t>Optical communications                                                    CH.V.Kiranmayi, Assistant  Professor, ECE</a:t>
            </a:r>
            <a:endParaRPr lang="en-US" dirty="0"/>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6008514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21109-785E-42D6-A31E-9313E0C01A83}"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r>
              <a:rPr lang="en-US" smtClean="0"/>
              <a:t>Optical communications                                                    CH.V.Kiranmayi, Assistant  Professor, ECE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991088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
        <p:nvSpPr>
          <p:cNvPr id="5" name="Date Placeholder 4"/>
          <p:cNvSpPr>
            <a:spLocks noGrp="1"/>
          </p:cNvSpPr>
          <p:nvPr>
            <p:ph type="dt" sz="half" idx="10"/>
          </p:nvPr>
        </p:nvSpPr>
        <p:spPr/>
        <p:txBody>
          <a:bodyPr/>
          <a:lstStyle/>
          <a:p>
            <a:fld id="{59B70936-47C3-4CF7-B9C0-FD402A4BB69C}" type="datetime2">
              <a:rPr lang="en-US" smtClean="0"/>
              <a:pPr/>
              <a:t>Tuesday, January 4, 2022</a:t>
            </a:fld>
            <a:endParaRPr lang="en-US" dirty="0"/>
          </a:p>
        </p:txBody>
      </p:sp>
    </p:spTree>
    <p:extLst>
      <p:ext uri="{BB962C8B-B14F-4D97-AF65-F5344CB8AC3E}">
        <p14:creationId xmlns:p14="http://schemas.microsoft.com/office/powerpoint/2010/main" val="38033632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77335625"/>
      </p:ext>
    </p:extLst>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1735300"/>
      </p:ext>
    </p:extLst>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795327400"/>
      </p:ext>
    </p:extLst>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991094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39ED1D-764F-477C-9D6F-BEA53FA6ADBD}" type="datetime2">
              <a:rPr lang="en-US" smtClean="0"/>
              <a:pPr/>
              <a:t>Tuesday, January 4, 2022</a:t>
            </a:fld>
            <a:endParaRPr lang="en-US" dirty="0"/>
          </a:p>
        </p:txBody>
      </p:sp>
      <p:sp>
        <p:nvSpPr>
          <p:cNvPr id="8" name="Footer Placeholder 7"/>
          <p:cNvSpPr>
            <a:spLocks noGrp="1"/>
          </p:cNvSpPr>
          <p:nvPr>
            <p:ph type="ftr" sz="quarter" idx="11"/>
          </p:nvPr>
        </p:nvSpPr>
        <p:spPr/>
        <p:txBody>
          <a:bodyPr/>
          <a:lstStyle/>
          <a:p>
            <a:r>
              <a:rPr lang="en-US" smtClean="0"/>
              <a:t>Optical communications                                                    CH.V.Kiranmayi, Assistant  Professor, ECE</a:t>
            </a:r>
            <a:endParaRPr lang="en-US" dirty="0"/>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13008969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699488079"/>
      </p:ext>
    </p:extLst>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F1E70-353B-47BB-98CB-B4225A8997C7}"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4067798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7B8B70-55DD-4840-BA6C-DE440F8F9BE4}" type="datetime2">
              <a:rPr lang="en-US" smtClean="0"/>
              <a:pPr/>
              <a:t>Tuesday, January 4, 2022</a:t>
            </a:fld>
            <a:endParaRPr lang="en-US" dirty="0"/>
          </a:p>
        </p:txBody>
      </p:sp>
      <p:sp>
        <p:nvSpPr>
          <p:cNvPr id="5" name="Footer Placeholder 4"/>
          <p:cNvSpPr>
            <a:spLocks noGrp="1"/>
          </p:cNvSpPr>
          <p:nvPr>
            <p:ph type="ftr" sz="quarter" idx="11"/>
          </p:nvPr>
        </p:nvSpPr>
        <p:spPr/>
        <p:txBody>
          <a:bodyPr/>
          <a:lstStyle/>
          <a:p>
            <a:r>
              <a:rPr lang="en-US" smtClean="0"/>
              <a:t>Optical communications                                                    CH.V.Kiranmayi, Assistant  Professor, ECE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89159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E61622-7361-4187-AD58-DCC30A9881E0}" type="datetime2">
              <a:rPr lang="en-US" smtClean="0"/>
              <a:pPr/>
              <a:t>Tuesday, January 4, 2022</a:t>
            </a:fld>
            <a:endParaRPr lang="en-US" dirty="0"/>
          </a:p>
        </p:txBody>
      </p:sp>
      <p:sp>
        <p:nvSpPr>
          <p:cNvPr id="4" name="Footer Placeholder 3"/>
          <p:cNvSpPr>
            <a:spLocks noGrp="1"/>
          </p:cNvSpPr>
          <p:nvPr>
            <p:ph type="ftr" sz="quarter" idx="11"/>
          </p:nvPr>
        </p:nvSpPr>
        <p:spPr/>
        <p:txBody>
          <a:bodyPr/>
          <a:lstStyle/>
          <a:p>
            <a:r>
              <a:rPr lang="en-US" smtClean="0"/>
              <a:t>Optical communications                                                    CH.V.Kiranmayi, Assistant  Professor, ECE</a:t>
            </a:r>
            <a:endParaRPr lang="en-US" dirty="0"/>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28315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CD5EA-FB33-49F7-9E1A-E120B8D8DDB7}" type="datetime2">
              <a:rPr lang="en-US" smtClean="0"/>
              <a:pPr/>
              <a:t>Tuesday, January 4, 2022</a:t>
            </a:fld>
            <a:endParaRPr lang="en-US" dirty="0"/>
          </a:p>
        </p:txBody>
      </p:sp>
      <p:sp>
        <p:nvSpPr>
          <p:cNvPr id="3" name="Footer Placeholder 2"/>
          <p:cNvSpPr>
            <a:spLocks noGrp="1"/>
          </p:cNvSpPr>
          <p:nvPr>
            <p:ph type="ftr" sz="quarter" idx="11"/>
          </p:nvPr>
        </p:nvSpPr>
        <p:spPr/>
        <p:txBody>
          <a:bodyPr/>
          <a:lstStyle/>
          <a:p>
            <a:r>
              <a:rPr lang="en-US" smtClean="0"/>
              <a:t>Optical communications                                                    CH.V.Kiranmayi, Assistant  Professor, ECE</a:t>
            </a:r>
            <a:endParaRPr lang="en-US" dirty="0"/>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492053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21109-785E-42D6-A31E-9313E0C01A83}"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r>
              <a:rPr lang="en-US" smtClean="0"/>
              <a:t>Optical communications                                                    CH.V.Kiranmayi, Assistant  Professor, ECE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49744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70936-47C3-4CF7-B9C0-FD402A4BB69C}" type="datetime2">
              <a:rPr lang="en-US" smtClean="0"/>
              <a:pPr/>
              <a:t>Tuesday, January 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13100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6.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5.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Optical communications                                                    CH.V.Kiranmayi, Assistant  Professor, ECE</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824977612"/>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3674" r:id="rId18"/>
    <p:sldLayoutId id="2147483684" r:id="rId19"/>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Optical communications                                                    CH.V.Kiranmayi, Assistant  Professor, ECE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890577704"/>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 id="2147484119"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F4313E-1F26-4161-83EA-AC329BC05286}" type="datetime2">
              <a:rPr lang="en-US" smtClean="0"/>
              <a:pPr/>
              <a:t>Tuesday, January 4, 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Optical communications                                                    CH.V.Kiranmayi, Assistant  Professor, ECE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947850538"/>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322" y="3814146"/>
            <a:ext cx="8899889" cy="1170231"/>
          </a:xfrm>
        </p:spPr>
        <p:txBody>
          <a:bodyPr>
            <a:normAutofit fontScale="90000"/>
          </a:bodyPr>
          <a:lstStyle/>
          <a:p>
            <a:pPr algn="ctr"/>
            <a:r>
              <a:rPr lang="en-US" sz="7200" b="1" i="1" dirty="0">
                <a:latin typeface="Algerian" panose="04020705040A02060702" pitchFamily="82" charset="0"/>
                <a:cs typeface="Aldhabi" panose="020B0604020202020204" pitchFamily="2" charset="-78"/>
              </a:rPr>
              <a:t>WELCOME</a:t>
            </a:r>
            <a:endParaRPr lang="en-IN" sz="7200" b="1" i="1" dirty="0">
              <a:latin typeface="Algerian" panose="04020705040A02060702" pitchFamily="82" charset="0"/>
              <a:cs typeface="Aldhabi" panose="020B0604020202020204" pitchFamily="2" charset="-78"/>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Rectangle 4"/>
          <p:cNvSpPr/>
          <p:nvPr/>
        </p:nvSpPr>
        <p:spPr>
          <a:xfrm>
            <a:off x="8095793" y="6469304"/>
            <a:ext cx="4332515" cy="368755"/>
          </a:xfrm>
          <a:prstGeom prst="rect">
            <a:avLst/>
          </a:prstGeom>
        </p:spPr>
        <p:txBody>
          <a:bodyPr wrap="square">
            <a:spAutoFit/>
          </a:bodyPr>
          <a:lstStyle/>
          <a:p>
            <a:pPr>
              <a:lnSpc>
                <a:spcPct val="107000"/>
              </a:lnSpc>
              <a:spcAft>
                <a:spcPts val="800"/>
              </a:spcAft>
              <a:tabLst>
                <a:tab pos="2865755" algn="ctr"/>
                <a:tab pos="5731510" algn="r"/>
              </a:tabLst>
            </a:pPr>
            <a:r>
              <a:rPr lang="en-IN" i="1" dirty="0">
                <a:solidFill>
                  <a:srgbClr val="002060"/>
                </a:solidFill>
                <a:latin typeface="Times New Roman" panose="02020603050405020304" pitchFamily="18" charset="0"/>
                <a:ea typeface="Calibri" panose="020F0502020204030204" pitchFamily="34" charset="0"/>
              </a:rPr>
              <a:t>Dept. of ECE, Aditya Engineering College</a:t>
            </a:r>
            <a:endParaRPr lang="en-IN" dirty="0">
              <a:solidFill>
                <a:srgbClr val="002060"/>
              </a:solidFill>
              <a:effectLst/>
              <a:latin typeface="Times New Roman" panose="02020603050405020304" pitchFamily="18" charset="0"/>
              <a:ea typeface="Calibri" panose="020F0502020204030204" pitchFamily="34" charset="0"/>
            </a:endParaRPr>
          </a:p>
        </p:txBody>
      </p:sp>
      <p:pic>
        <p:nvPicPr>
          <p:cNvPr id="1026" name="Picture 2" descr="Aditya Engineering College - Excellent Placement Record">
            <a:extLst>
              <a:ext uri="{FF2B5EF4-FFF2-40B4-BE49-F238E27FC236}">
                <a16:creationId xmlns:a16="http://schemas.microsoft.com/office/drawing/2014/main" xmlns="" id="{7498CBDA-914C-4EE2-89A0-A19C7EDB1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5" y="1847290"/>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719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10</a:t>
            </a:fld>
            <a:endParaRPr lang="en-US" dirty="0"/>
          </a:p>
        </p:txBody>
      </p:sp>
      <p:sp>
        <p:nvSpPr>
          <p:cNvPr id="2" name="TextBox 1"/>
          <p:cNvSpPr txBox="1"/>
          <p:nvPr/>
        </p:nvSpPr>
        <p:spPr>
          <a:xfrm>
            <a:off x="1524000" y="211635"/>
            <a:ext cx="10515600" cy="1569660"/>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Step 2:</a:t>
            </a:r>
            <a:r>
              <a:rPr lang="it-IT" sz="3200" b="1" dirty="0" smtClean="0">
                <a:latin typeface="Times New Roman" panose="02020603050405020304" pitchFamily="18" charset="0"/>
                <a:cs typeface="Times New Roman" panose="02020603050405020304" pitchFamily="18" charset="0"/>
              </a:rPr>
              <a:t>Visualize </a:t>
            </a:r>
            <a:r>
              <a:rPr lang="it-IT" sz="3200" b="1" dirty="0">
                <a:latin typeface="Times New Roman" panose="02020603050405020304" pitchFamily="18" charset="0"/>
                <a:cs typeface="Times New Roman" panose="02020603050405020304" pitchFamily="18" charset="0"/>
              </a:rPr>
              <a:t>data in AI </a:t>
            </a:r>
            <a:r>
              <a:rPr lang="it-IT" sz="3200" b="1" dirty="0" smtClean="0">
                <a:latin typeface="Times New Roman" panose="02020603050405020304" pitchFamily="18" charset="0"/>
                <a:cs typeface="Times New Roman" panose="02020603050405020304" pitchFamily="18" charset="0"/>
              </a:rPr>
              <a:t>Platform</a:t>
            </a:r>
          </a:p>
          <a:p>
            <a:r>
              <a:rPr lang="it-IT" sz="3200" b="1" dirty="0" smtClean="0">
                <a:latin typeface="Times New Roman" panose="02020603050405020304" pitchFamily="18" charset="0"/>
                <a:cs typeface="Times New Roman" panose="02020603050405020304" pitchFamily="18" charset="0"/>
              </a:rPr>
              <a:t>a)</a:t>
            </a:r>
            <a:r>
              <a:rPr lang="en-US" sz="3200" dirty="0"/>
              <a:t> </a:t>
            </a:r>
            <a:r>
              <a:rPr lang="en-US" sz="3200" b="1" dirty="0" smtClean="0">
                <a:latin typeface="Times New Roman" panose="02020603050405020304" pitchFamily="18" charset="0"/>
                <a:cs typeface="Times New Roman" panose="02020603050405020304" pitchFamily="18" charset="0"/>
              </a:rPr>
              <a:t>Update</a:t>
            </a:r>
            <a:r>
              <a:rPr lang="en-US" sz="3200" b="1" dirty="0">
                <a:latin typeface="Times New Roman" panose="02020603050405020304" pitchFamily="18" charset="0"/>
                <a:cs typeface="Times New Roman" panose="02020603050405020304" pitchFamily="18" charset="0"/>
              </a:rPr>
              <a:t> latest version of the </a:t>
            </a:r>
            <a:r>
              <a:rPr lang="en-US" sz="3200" b="1" dirty="0" err="1">
                <a:latin typeface="Times New Roman" panose="02020603050405020304" pitchFamily="18" charset="0"/>
                <a:cs typeface="Times New Roman" panose="02020603050405020304" pitchFamily="18" charset="0"/>
              </a:rPr>
              <a:t>BigQuery</a:t>
            </a:r>
            <a:r>
              <a:rPr lang="en-US" sz="3200" b="1" dirty="0">
                <a:latin typeface="Times New Roman" panose="02020603050405020304" pitchFamily="18" charset="0"/>
                <a:cs typeface="Times New Roman" panose="02020603050405020304" pitchFamily="18" charset="0"/>
              </a:rPr>
              <a:t> Python </a:t>
            </a:r>
            <a:r>
              <a:rPr lang="en-US" sz="3200" b="1" dirty="0" smtClean="0">
                <a:latin typeface="Times New Roman" panose="02020603050405020304" pitchFamily="18" charset="0"/>
                <a:cs typeface="Times New Roman" panose="02020603050405020304" pitchFamily="18" charset="0"/>
              </a:rPr>
              <a:t>Client       	Library</a:t>
            </a:r>
            <a:endParaRPr lang="it-IT"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514600" y="2014598"/>
            <a:ext cx="9906000" cy="1569660"/>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!pip install --user --upgrade </a:t>
            </a:r>
            <a:r>
              <a:rPr lang="en-US" sz="3200" dirty="0" smtClean="0">
                <a:latin typeface="Times New Roman" panose="02020603050405020304" pitchFamily="18" charset="0"/>
                <a:cs typeface="Times New Roman" panose="02020603050405020304" pitchFamily="18" charset="0"/>
              </a:rPr>
              <a:t>google-cloud-</a:t>
            </a:r>
            <a:r>
              <a:rPr lang="en-US" sz="3200" dirty="0" err="1" smtClean="0">
                <a:latin typeface="Times New Roman" panose="02020603050405020304" pitchFamily="18" charset="0"/>
                <a:cs typeface="Times New Roman" panose="02020603050405020304" pitchFamily="18" charset="0"/>
              </a:rPr>
              <a:t>bigquery</a:t>
            </a:r>
            <a:endParaRPr lang="en-US"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!pip install --user --upgrade </a:t>
            </a:r>
            <a:r>
              <a:rPr lang="en-IN" sz="3200" dirty="0" smtClean="0">
                <a:latin typeface="Times New Roman" panose="02020603050405020304" pitchFamily="18" charset="0"/>
                <a:cs typeface="Times New Roman" panose="02020603050405020304" pitchFamily="18" charset="0"/>
              </a:rPr>
              <a:t>google-cloud-monitoring</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!pip install --upgrade </a:t>
            </a:r>
            <a:r>
              <a:rPr lang="en-IN" sz="3200" dirty="0" smtClean="0">
                <a:latin typeface="Times New Roman" panose="02020603050405020304" pitchFamily="18" charset="0"/>
                <a:cs typeface="Times New Roman" panose="02020603050405020304" pitchFamily="18" charset="0"/>
              </a:rPr>
              <a:t>google-cloud-</a:t>
            </a:r>
            <a:r>
              <a:rPr lang="en-IN" sz="3200" dirty="0" err="1" smtClean="0">
                <a:latin typeface="Times New Roman" panose="02020603050405020304" pitchFamily="18" charset="0"/>
                <a:cs typeface="Times New Roman" panose="02020603050405020304" pitchFamily="18" charset="0"/>
              </a:rPr>
              <a:t>bigquery</a:t>
            </a:r>
            <a:r>
              <a:rPr lang="en-IN" sz="3200" dirty="0" smtClean="0">
                <a:latin typeface="Times New Roman" panose="02020603050405020304" pitchFamily="18" charset="0"/>
                <a:cs typeface="Times New Roman" panose="02020603050405020304" pitchFamily="18" charset="0"/>
              </a:rPr>
              <a:t>-storage</a:t>
            </a:r>
          </a:p>
        </p:txBody>
      </p:sp>
      <p:sp>
        <p:nvSpPr>
          <p:cNvPr id="5" name="TextBox 4"/>
          <p:cNvSpPr txBox="1"/>
          <p:nvPr/>
        </p:nvSpPr>
        <p:spPr>
          <a:xfrm>
            <a:off x="1624642" y="3733800"/>
            <a:ext cx="5486400"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b)</a:t>
            </a:r>
            <a:r>
              <a:rPr lang="en-IN" sz="3200" b="1" dirty="0" err="1" smtClean="0">
                <a:latin typeface="Times New Roman" panose="02020603050405020304" pitchFamily="18" charset="0"/>
                <a:cs typeface="Times New Roman" panose="02020603050405020304" pitchFamily="18" charset="0"/>
              </a:rPr>
              <a:t>BigQuery</a:t>
            </a:r>
            <a:r>
              <a:rPr lang="en-IN" sz="3200" b="1"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client</a:t>
            </a:r>
          </a:p>
        </p:txBody>
      </p:sp>
      <p:sp>
        <p:nvSpPr>
          <p:cNvPr id="6" name="TextBox 5"/>
          <p:cNvSpPr txBox="1"/>
          <p:nvPr/>
        </p:nvSpPr>
        <p:spPr>
          <a:xfrm>
            <a:off x="2514600" y="4419600"/>
            <a:ext cx="9144000" cy="2062103"/>
          </a:xfrm>
          <a:prstGeom prst="rect">
            <a:avLst/>
          </a:prstGeom>
          <a:noFill/>
        </p:spPr>
        <p:txBody>
          <a:bodyPr wrap="square" rtlCol="0">
            <a:spAutoFit/>
          </a:bodyPr>
          <a:lstStyle/>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import </a:t>
            </a:r>
            <a:r>
              <a:rPr lang="en-IN" sz="3200" dirty="0" err="1">
                <a:latin typeface="Times New Roman" panose="02020603050405020304" pitchFamily="18" charset="0"/>
                <a:cs typeface="Times New Roman" panose="02020603050405020304" pitchFamily="18" charset="0"/>
              </a:rPr>
              <a:t>matplotlib.pyplot</a:t>
            </a:r>
            <a:r>
              <a:rPr lang="en-IN" sz="3200" dirty="0">
                <a:latin typeface="Times New Roman" panose="02020603050405020304" pitchFamily="18" charset="0"/>
                <a:cs typeface="Times New Roman" panose="02020603050405020304" pitchFamily="18" charset="0"/>
              </a:rPr>
              <a:t> as </a:t>
            </a:r>
            <a:r>
              <a:rPr lang="en-IN" sz="3200" dirty="0" err="1" smtClean="0">
                <a:latin typeface="Times New Roman" panose="02020603050405020304" pitchFamily="18" charset="0"/>
                <a:cs typeface="Times New Roman" panose="02020603050405020304" pitchFamily="18" charset="0"/>
              </a:rPr>
              <a:t>plt</a:t>
            </a:r>
            <a:endParaRPr lang="en-IN"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import </a:t>
            </a:r>
            <a:r>
              <a:rPr lang="en-IN" sz="3200" dirty="0" err="1">
                <a:latin typeface="Times New Roman" panose="02020603050405020304" pitchFamily="18" charset="0"/>
                <a:cs typeface="Times New Roman" panose="02020603050405020304" pitchFamily="18" charset="0"/>
              </a:rPr>
              <a:t>seaborn</a:t>
            </a:r>
            <a:r>
              <a:rPr lang="en-IN" sz="3200" dirty="0">
                <a:latin typeface="Times New Roman" panose="02020603050405020304" pitchFamily="18" charset="0"/>
                <a:cs typeface="Times New Roman" panose="02020603050405020304" pitchFamily="18" charset="0"/>
              </a:rPr>
              <a:t> as </a:t>
            </a:r>
            <a:r>
              <a:rPr lang="en-IN" sz="3200" dirty="0" err="1" smtClean="0">
                <a:latin typeface="Times New Roman" panose="02020603050405020304" pitchFamily="18" charset="0"/>
                <a:cs typeface="Times New Roman" panose="02020603050405020304" pitchFamily="18" charset="0"/>
              </a:rPr>
              <a:t>sns</a:t>
            </a:r>
            <a:endParaRPr lang="en-IN"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from </a:t>
            </a:r>
            <a:r>
              <a:rPr lang="en-IN" sz="3200" dirty="0" err="1">
                <a:latin typeface="Times New Roman" panose="02020603050405020304" pitchFamily="18" charset="0"/>
                <a:cs typeface="Times New Roman" panose="02020603050405020304" pitchFamily="18" charset="0"/>
              </a:rPr>
              <a:t>google.cloud</a:t>
            </a:r>
            <a:r>
              <a:rPr lang="en-IN" sz="3200" dirty="0">
                <a:latin typeface="Times New Roman" panose="02020603050405020304" pitchFamily="18" charset="0"/>
                <a:cs typeface="Times New Roman" panose="02020603050405020304" pitchFamily="18" charset="0"/>
              </a:rPr>
              <a:t> import </a:t>
            </a:r>
            <a:r>
              <a:rPr lang="en-IN" sz="3200" dirty="0" err="1" smtClean="0">
                <a:latin typeface="Times New Roman" panose="02020603050405020304" pitchFamily="18" charset="0"/>
                <a:cs typeface="Times New Roman" panose="02020603050405020304" pitchFamily="18" charset="0"/>
              </a:rPr>
              <a:t>bigquery</a:t>
            </a:r>
            <a:endParaRPr lang="en-IN"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client = </a:t>
            </a:r>
            <a:r>
              <a:rPr lang="en-IN" sz="3200" dirty="0" err="1">
                <a:latin typeface="Times New Roman" panose="02020603050405020304" pitchFamily="18" charset="0"/>
                <a:cs typeface="Times New Roman" panose="02020603050405020304" pitchFamily="18" charset="0"/>
              </a:rPr>
              <a:t>bigquery.Client</a:t>
            </a:r>
            <a:r>
              <a:rPr lang="en-I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789042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11</a:t>
            </a:fld>
            <a:endParaRPr lang="en-US" dirty="0"/>
          </a:p>
        </p:txBody>
      </p:sp>
      <p:sp>
        <p:nvSpPr>
          <p:cNvPr id="2" name="TextBox 1"/>
          <p:cNvSpPr txBox="1"/>
          <p:nvPr/>
        </p:nvSpPr>
        <p:spPr>
          <a:xfrm>
            <a:off x="1524000" y="191219"/>
            <a:ext cx="6629400" cy="584775"/>
          </a:xfrm>
          <a:prstGeom prst="rect">
            <a:avLst/>
          </a:prstGeom>
          <a:noFill/>
        </p:spPr>
        <p:txBody>
          <a:bodyPr wrap="square" rtlCol="0">
            <a:spAutoFit/>
          </a:bodyPr>
          <a:lstStyle/>
          <a:p>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 3:Run Queries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757" t="36363" r="46213" b="16499"/>
          <a:stretch/>
        </p:blipFill>
        <p:spPr>
          <a:xfrm>
            <a:off x="3810000" y="913315"/>
            <a:ext cx="4648200" cy="4396945"/>
          </a:xfrm>
          <a:prstGeom prst="rect">
            <a:avLst/>
          </a:prstGeom>
        </p:spPr>
      </p:pic>
      <p:sp>
        <p:nvSpPr>
          <p:cNvPr id="5" name="TextBox 4"/>
          <p:cNvSpPr txBox="1"/>
          <p:nvPr/>
        </p:nvSpPr>
        <p:spPr>
          <a:xfrm>
            <a:off x="1905000" y="5410200"/>
            <a:ext cx="9829800" cy="1077218"/>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A random </a:t>
            </a:r>
            <a:r>
              <a:rPr lang="en-US" sz="3200" dirty="0">
                <a:latin typeface="Times New Roman" panose="02020603050405020304" pitchFamily="18" charset="0"/>
                <a:cs typeface="Times New Roman" panose="02020603050405020304" pitchFamily="18" charset="0"/>
              </a:rPr>
              <a:t>value in a </a:t>
            </a:r>
            <a:r>
              <a:rPr lang="en-US" sz="3200" dirty="0" err="1">
                <a:latin typeface="Times New Roman" panose="02020603050405020304" pitchFamily="18" charset="0"/>
                <a:cs typeface="Times New Roman" panose="02020603050405020304" pitchFamily="18" charset="0"/>
              </a:rPr>
              <a:t>BigQuery</a:t>
            </a:r>
            <a:r>
              <a:rPr lang="en-US" sz="3200" dirty="0">
                <a:latin typeface="Times New Roman" panose="02020603050405020304" pitchFamily="18" charset="0"/>
                <a:cs typeface="Times New Roman" panose="02020603050405020304" pitchFamily="18" charset="0"/>
              </a:rPr>
              <a:t> query to select about 1% of the dataset.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644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582400" y="6323965"/>
            <a:ext cx="457200" cy="517525"/>
          </a:xfrm>
        </p:spPr>
        <p:txBody>
          <a:bodyPr/>
          <a:lstStyle/>
          <a:p>
            <a:fld id="{326EF2E3-409D-4D76-AD02-397A36B0DAF9}" type="slidenum">
              <a:rPr lang="en-US" smtClean="0"/>
              <a:pPr/>
              <a:t>12</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3485" t="25590" r="37879" b="32660"/>
          <a:stretch/>
        </p:blipFill>
        <p:spPr>
          <a:xfrm>
            <a:off x="2362200" y="228600"/>
            <a:ext cx="7521678" cy="4572000"/>
          </a:xfrm>
          <a:prstGeom prst="rect">
            <a:avLst/>
          </a:prstGeom>
        </p:spPr>
      </p:pic>
      <p:sp>
        <p:nvSpPr>
          <p:cNvPr id="4" name="TextBox 3"/>
          <p:cNvSpPr txBox="1"/>
          <p:nvPr/>
        </p:nvSpPr>
        <p:spPr>
          <a:xfrm>
            <a:off x="1524000" y="4953000"/>
            <a:ext cx="10287000" cy="1477328"/>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The code </a:t>
            </a:r>
            <a:r>
              <a:rPr lang="en-US" sz="3000" dirty="0">
                <a:latin typeface="Times New Roman" panose="02020603050405020304" pitchFamily="18" charset="0"/>
                <a:cs typeface="Times New Roman" panose="02020603050405020304" pitchFamily="18" charset="0"/>
              </a:rPr>
              <a:t>in the new cell to display a </a:t>
            </a:r>
            <a:r>
              <a:rPr lang="en-US" sz="3000" dirty="0" err="1">
                <a:latin typeface="Times New Roman" panose="02020603050405020304" pitchFamily="18" charset="0"/>
                <a:cs typeface="Times New Roman" panose="02020603050405020304" pitchFamily="18" charset="0"/>
              </a:rPr>
              <a:t>Seaborn</a:t>
            </a:r>
            <a:r>
              <a:rPr lang="en-US" sz="3000" dirty="0">
                <a:latin typeface="Times New Roman" panose="02020603050405020304" pitchFamily="18" charset="0"/>
                <a:cs typeface="Times New Roman" panose="02020603050405020304" pitchFamily="18" charset="0"/>
              </a:rPr>
              <a:t> violin chart that shows the distribution </a:t>
            </a:r>
            <a:r>
              <a:rPr lang="en-US" sz="3000" dirty="0" err="1">
                <a:latin typeface="Times New Roman" panose="02020603050405020304" pitchFamily="18" charset="0"/>
                <a:cs typeface="Times New Roman" panose="02020603050405020304" pitchFamily="18" charset="0"/>
              </a:rPr>
              <a:t>dataframe</a:t>
            </a:r>
            <a:r>
              <a:rPr lang="en-US" sz="3000" dirty="0">
                <a:latin typeface="Times New Roman" panose="02020603050405020304" pitchFamily="18" charset="0"/>
                <a:cs typeface="Times New Roman" panose="02020603050405020304" pitchFamily="18" charset="0"/>
              </a:rPr>
              <a:t> that contains the 1% sample of delay times for flights that departed 10 or more minutes late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616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506200" y="6461245"/>
            <a:ext cx="551167" cy="365125"/>
          </a:xfrm>
        </p:spPr>
        <p:txBody>
          <a:bodyPr/>
          <a:lstStyle/>
          <a:p>
            <a:fld id="{326EF2E3-409D-4D76-AD02-397A36B0DAF9}" type="slidenum">
              <a:rPr lang="en-US" smtClean="0"/>
              <a:pPr/>
              <a:t>13</a:t>
            </a:fld>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6888" t="30589" r="40943" b="14180"/>
          <a:stretch/>
        </p:blipFill>
        <p:spPr>
          <a:xfrm>
            <a:off x="3581400" y="76200"/>
            <a:ext cx="4876800" cy="4731224"/>
          </a:xfrm>
          <a:prstGeom prst="rect">
            <a:avLst/>
          </a:prstGeom>
        </p:spPr>
      </p:pic>
      <p:sp>
        <p:nvSpPr>
          <p:cNvPr id="4" name="TextBox 3"/>
          <p:cNvSpPr txBox="1"/>
          <p:nvPr/>
        </p:nvSpPr>
        <p:spPr>
          <a:xfrm>
            <a:off x="1828800" y="4983917"/>
            <a:ext cx="10058400" cy="1477328"/>
          </a:xfrm>
          <a:prstGeom prst="rect">
            <a:avLst/>
          </a:prstGeom>
          <a:noFill/>
        </p:spPr>
        <p:txBody>
          <a:bodyPr wrap="square" rtlCol="0">
            <a:spAutoFit/>
          </a:bodyPr>
          <a:lstStyle/>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So now look at the difference between flights that depart more than 10 minutes late and those that depart less than 10 minutes </a:t>
            </a:r>
            <a:r>
              <a:rPr lang="en-US" sz="3000" dirty="0" smtClean="0">
                <a:latin typeface="Times New Roman" panose="02020603050405020304" pitchFamily="18" charset="0"/>
                <a:cs typeface="Times New Roman" panose="02020603050405020304" pitchFamily="18" charset="0"/>
              </a:rPr>
              <a:t>late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160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566585" y="6492875"/>
            <a:ext cx="551167" cy="365125"/>
          </a:xfrm>
        </p:spPr>
        <p:txBody>
          <a:bodyPr/>
          <a:lstStyle/>
          <a:p>
            <a:fld id="{326EF2E3-409D-4D76-AD02-397A36B0DAF9}" type="slidenum">
              <a:rPr lang="en-US" smtClean="0"/>
              <a:pPr/>
              <a:t>14</a:t>
            </a:fld>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4242" t="24243" r="41667" b="21885"/>
          <a:stretch/>
        </p:blipFill>
        <p:spPr>
          <a:xfrm>
            <a:off x="3581400" y="313392"/>
            <a:ext cx="4572000" cy="4064000"/>
          </a:xfrm>
          <a:prstGeom prst="rect">
            <a:avLst/>
          </a:prstGeom>
        </p:spPr>
      </p:pic>
      <p:sp>
        <p:nvSpPr>
          <p:cNvPr id="4" name="TextBox 3"/>
          <p:cNvSpPr txBox="1"/>
          <p:nvPr/>
        </p:nvSpPr>
        <p:spPr>
          <a:xfrm>
            <a:off x="1676400" y="4648200"/>
            <a:ext cx="10591800" cy="1938992"/>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This clearly shows that the 10 minute departure delay threshold definitely divides the dataset into two very different datasets, which is clearly shown by the box plots in the center of these two distributions.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873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15</a:t>
            </a:fld>
            <a:endParaRPr lang="en-US" dirty="0"/>
          </a:p>
        </p:txBody>
      </p:sp>
      <p:sp>
        <p:nvSpPr>
          <p:cNvPr id="4" name="TextBox 3"/>
          <p:cNvSpPr txBox="1"/>
          <p:nvPr/>
        </p:nvSpPr>
        <p:spPr>
          <a:xfrm>
            <a:off x="2286000" y="5486400"/>
            <a:ext cx="8458200" cy="1015663"/>
          </a:xfrm>
          <a:prstGeom prst="rect">
            <a:avLst/>
          </a:prstGeom>
          <a:noFill/>
        </p:spPr>
        <p:txBody>
          <a:bodyPr wrap="square" rtlCol="0">
            <a:spAutoFit/>
          </a:bodyPr>
          <a:lstStyle/>
          <a:p>
            <a:r>
              <a:rPr lang="en-US" sz="3000" dirty="0" smtClean="0">
                <a:latin typeface="Times New Roman" panose="02020603050405020304" pitchFamily="18" charset="0"/>
                <a:cs typeface="Times New Roman" panose="02020603050405020304" pitchFamily="18" charset="0"/>
              </a:rPr>
              <a:t>average </a:t>
            </a:r>
            <a:r>
              <a:rPr lang="en-US" sz="3000" dirty="0">
                <a:latin typeface="Times New Roman" panose="02020603050405020304" pitchFamily="18" charset="0"/>
                <a:cs typeface="Times New Roman" panose="02020603050405020304" pitchFamily="18" charset="0"/>
              </a:rPr>
              <a:t>arrival delay for every unique departure delay and returns more than 1200 different values</a:t>
            </a:r>
            <a:endParaRPr lang="en-IN" sz="3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88" t="13468" r="43939" b="8418"/>
          <a:stretch/>
        </p:blipFill>
        <p:spPr>
          <a:xfrm>
            <a:off x="1981200" y="228600"/>
            <a:ext cx="8566098" cy="5212522"/>
          </a:xfrm>
          <a:prstGeom prst="rect">
            <a:avLst/>
          </a:prstGeom>
        </p:spPr>
      </p:pic>
    </p:spTree>
    <p:extLst>
      <p:ext uri="{BB962C8B-B14F-4D97-AF65-F5344CB8AC3E}">
        <p14:creationId xmlns:p14="http://schemas.microsoft.com/office/powerpoint/2010/main" val="3526512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16</a:t>
            </a:fld>
            <a:endParaRPr lang="en-US" dirty="0"/>
          </a:p>
        </p:txBody>
      </p:sp>
      <p:sp>
        <p:nvSpPr>
          <p:cNvPr id="2" name="TextBox 1"/>
          <p:cNvSpPr txBox="1"/>
          <p:nvPr/>
        </p:nvSpPr>
        <p:spPr>
          <a:xfrm>
            <a:off x="2057400" y="5410200"/>
            <a:ext cx="9753600" cy="1015663"/>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Python code to use Pandas itself to plot average arrival delay and the standard deviation for each </a:t>
            </a:r>
            <a:r>
              <a:rPr lang="en-US" sz="3000" dirty="0" smtClean="0">
                <a:latin typeface="Times New Roman" panose="02020603050405020304" pitchFamily="18" charset="0"/>
                <a:cs typeface="Times New Roman" panose="02020603050405020304" pitchFamily="18" charset="0"/>
              </a:rPr>
              <a:t>delay</a:t>
            </a:r>
            <a:endParaRPr lang="en-IN"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595" t="44467" r="41829" b="11762"/>
          <a:stretch/>
        </p:blipFill>
        <p:spPr>
          <a:xfrm>
            <a:off x="3124200" y="304800"/>
            <a:ext cx="6654018" cy="5029200"/>
          </a:xfrm>
          <a:prstGeom prst="rect">
            <a:avLst/>
          </a:prstGeom>
        </p:spPr>
      </p:pic>
    </p:spTree>
    <p:extLst>
      <p:ext uri="{BB962C8B-B14F-4D97-AF65-F5344CB8AC3E}">
        <p14:creationId xmlns:p14="http://schemas.microsoft.com/office/powerpoint/2010/main" val="506351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17</a:t>
            </a:fld>
            <a:endParaRPr lang="en-US" dirty="0"/>
          </a:p>
        </p:txBody>
      </p:sp>
      <p:sp>
        <p:nvSpPr>
          <p:cNvPr id="4" name="TextBox 3"/>
          <p:cNvSpPr txBox="1"/>
          <p:nvPr/>
        </p:nvSpPr>
        <p:spPr>
          <a:xfrm>
            <a:off x="1371600" y="1371600"/>
            <a:ext cx="9372600"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Applying a probabilistic decision </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threshold</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828800" y="2286000"/>
            <a:ext cx="10210800" cy="3416320"/>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purpose of all of this analysis has been to develop a model that will allow you to predict whether a flight that </a:t>
            </a:r>
            <a:r>
              <a:rPr lang="en-US" sz="3000" dirty="0" smtClean="0">
                <a:latin typeface="Times New Roman" panose="02020603050405020304" pitchFamily="18" charset="0"/>
                <a:cs typeface="Times New Roman" panose="02020603050405020304" pitchFamily="18" charset="0"/>
              </a:rPr>
              <a:t>as </a:t>
            </a:r>
            <a:r>
              <a:rPr lang="en-US" sz="3000" dirty="0">
                <a:latin typeface="Times New Roman" panose="02020603050405020304" pitchFamily="18" charset="0"/>
                <a:cs typeface="Times New Roman" panose="02020603050405020304" pitchFamily="18" charset="0"/>
              </a:rPr>
              <a:t>departed will arrive late</a:t>
            </a:r>
            <a:r>
              <a:rPr lang="en-US" sz="30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Specifically, you are attempting to develop a model that will allow you to predict whether a given flight has more than a 30% probability of arriving 15 or more minutes </a:t>
            </a:r>
            <a:r>
              <a:rPr lang="en-US" sz="3200" dirty="0" smtClean="0">
                <a:latin typeface="Times New Roman" panose="02020603050405020304" pitchFamily="18" charset="0"/>
                <a:cs typeface="Times New Roman" panose="02020603050405020304" pitchFamily="18" charset="0"/>
              </a:rPr>
              <a:t>late</a:t>
            </a:r>
          </a:p>
          <a:p>
            <a:pPr marL="457200" indent="-457200">
              <a:buFont typeface="Arial" panose="020B0604020202020204" pitchFamily="34" charset="0"/>
              <a:buChar char="•"/>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709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18</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3485" t="16161" r="38636" b="7071"/>
          <a:stretch/>
        </p:blipFill>
        <p:spPr>
          <a:xfrm>
            <a:off x="1981200" y="228600"/>
            <a:ext cx="5486400" cy="6254496"/>
          </a:xfrm>
          <a:prstGeom prst="rect">
            <a:avLst/>
          </a:prstGeom>
        </p:spPr>
      </p:pic>
      <p:sp>
        <p:nvSpPr>
          <p:cNvPr id="4" name="TextBox 3"/>
          <p:cNvSpPr txBox="1"/>
          <p:nvPr/>
        </p:nvSpPr>
        <p:spPr>
          <a:xfrm>
            <a:off x="7924800" y="609600"/>
            <a:ext cx="3962400" cy="378565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you can see that the decision criteria of a 30% probability that a flight will arrive 15 or more minutes late corresponds to a departure delay of 13 minutes (or more).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22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19</a:t>
            </a:fld>
            <a:endParaRPr lang="en-US" dirty="0"/>
          </a:p>
        </p:txBody>
      </p:sp>
      <p:sp>
        <p:nvSpPr>
          <p:cNvPr id="4" name="TextBox 3"/>
          <p:cNvSpPr txBox="1"/>
          <p:nvPr/>
        </p:nvSpPr>
        <p:spPr>
          <a:xfrm>
            <a:off x="2362200" y="1143000"/>
            <a:ext cx="7620000" cy="707886"/>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latin typeface="Time new roman"/>
                <a:cs typeface="Calibri"/>
              </a:rPr>
              <a:t>Conclusion</a:t>
            </a:r>
            <a:endParaRPr lang="en-IN" sz="4000" b="1" dirty="0">
              <a:effectLst>
                <a:outerShdw blurRad="38100" dist="38100" dir="2700000" algn="tl">
                  <a:srgbClr val="000000">
                    <a:alpha val="43137"/>
                  </a:srgbClr>
                </a:outerShdw>
              </a:effectLst>
              <a:latin typeface="Time new roman"/>
            </a:endParaRPr>
          </a:p>
        </p:txBody>
      </p:sp>
      <p:sp>
        <p:nvSpPr>
          <p:cNvPr id="5" name="TextBox 4"/>
          <p:cNvSpPr txBox="1"/>
          <p:nvPr/>
        </p:nvSpPr>
        <p:spPr>
          <a:xfrm>
            <a:off x="1752600" y="2438400"/>
            <a:ext cx="9601200" cy="2308324"/>
          </a:xfrm>
          <a:prstGeom prst="rect">
            <a:avLst/>
          </a:prstGeom>
          <a:noFill/>
        </p:spPr>
        <p:txBody>
          <a:bodyPr wrap="square" rtlCol="0">
            <a:spAutoFit/>
          </a:bodyPr>
          <a:lstStyle/>
          <a:p>
            <a:pPr algn="just"/>
            <a:r>
              <a:rPr lang="en-US" sz="3600" dirty="0">
                <a:latin typeface="Time new roman"/>
              </a:rPr>
              <a:t>Hence </a:t>
            </a:r>
            <a:r>
              <a:rPr lang="en-US" sz="3600" dirty="0" err="1">
                <a:latin typeface="Time new roman"/>
              </a:rPr>
              <a:t>analysed</a:t>
            </a:r>
            <a:r>
              <a:rPr lang="en-US" sz="3600" dirty="0">
                <a:latin typeface="Time new roman"/>
              </a:rPr>
              <a:t> how a data set stored in </a:t>
            </a:r>
            <a:r>
              <a:rPr lang="en-US" sz="3600" dirty="0" err="1">
                <a:latin typeface="Time new roman"/>
              </a:rPr>
              <a:t>BigQuery</a:t>
            </a:r>
            <a:r>
              <a:rPr lang="en-US" sz="3600" dirty="0">
                <a:latin typeface="Time new roman"/>
              </a:rPr>
              <a:t> using AI Platform to perform queries and present the data using various statistical plotting techniques</a:t>
            </a:r>
            <a:endParaRPr lang="en-IN" sz="3600" dirty="0">
              <a:latin typeface="Time new roman"/>
            </a:endParaRPr>
          </a:p>
        </p:txBody>
      </p:sp>
    </p:spTree>
    <p:extLst>
      <p:ext uri="{BB962C8B-B14F-4D97-AF65-F5344CB8AC3E}">
        <p14:creationId xmlns:p14="http://schemas.microsoft.com/office/powerpoint/2010/main" val="4116243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649081" y="5428710"/>
            <a:ext cx="10439400" cy="142929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002060"/>
                </a:solidFill>
                <a:effectLst/>
                <a:uLnTx/>
                <a:uFillTx/>
                <a:latin typeface="Tw Cen MT"/>
              </a:rPr>
              <a:t>Department of Electronics and </a:t>
            </a:r>
            <a:r>
              <a:rPr kumimoji="0" lang="en-US" sz="3200" b="0" i="0" u="none" strike="noStrike" kern="1200" cap="none" spc="0" normalizeH="0" baseline="0" noProof="0" dirty="0">
                <a:ln>
                  <a:noFill/>
                </a:ln>
                <a:solidFill>
                  <a:srgbClr val="002060"/>
                </a:solidFill>
                <a:effectLst/>
                <a:uLnTx/>
                <a:uFillTx/>
                <a:latin typeface="Time new roman"/>
              </a:rPr>
              <a:t>Communication</a:t>
            </a:r>
            <a:r>
              <a:rPr kumimoji="0" lang="en-US" sz="3200" b="0" i="0" u="none" strike="noStrike" kern="1200" cap="none" spc="0" normalizeH="0" baseline="0" noProof="0" dirty="0">
                <a:ln>
                  <a:noFill/>
                </a:ln>
                <a:solidFill>
                  <a:srgbClr val="002060"/>
                </a:solidFill>
                <a:effectLst/>
                <a:uLnTx/>
                <a:uFillTx/>
                <a:latin typeface="Tw Cen MT"/>
              </a:rPr>
              <a:t> Engineering</a:t>
            </a:r>
            <a:endParaRPr lang="en-IN" sz="3200" b="0" i="0" u="none" strike="noStrike" kern="1200" cap="none" spc="0" normalizeH="0" baseline="0" noProof="0" dirty="0">
              <a:ln>
                <a:noFill/>
              </a:ln>
              <a:solidFill>
                <a:srgbClr val="002060"/>
              </a:solidFill>
              <a:effectLst/>
              <a:uLnTx/>
              <a:uFillTx/>
              <a:latin typeface="Tw Cen MT"/>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rPr>
              <a:t>Aditya Engineering College (A</a:t>
            </a:r>
            <a:r>
              <a:rPr kumimoji="0" lang="en-IN" sz="3200" b="0" i="0" u="none" strike="noStrike" kern="1200" cap="none" spc="0" normalizeH="0" baseline="0" noProof="0" dirty="0" smtClean="0">
                <a:ln>
                  <a:noFill/>
                </a:ln>
                <a:solidFill>
                  <a:srgbClr val="002060"/>
                </a:solidFill>
                <a:effectLst/>
                <a:uLnTx/>
                <a:uFillTx/>
                <a:latin typeface="Tw Cen MT" pitchFamily="34" charset="0"/>
                <a:ea typeface="+mn-ea"/>
                <a:cs typeface="+mn-cs"/>
              </a:rPr>
              <a:t>)</a:t>
            </a:r>
          </a:p>
        </p:txBody>
      </p:sp>
      <p:sp>
        <p:nvSpPr>
          <p:cNvPr id="8" name="TextBox 7">
            <a:extLst>
              <a:ext uri="{FF2B5EF4-FFF2-40B4-BE49-F238E27FC236}">
                <a16:creationId xmlns:a16="http://schemas.microsoft.com/office/drawing/2014/main" xmlns="" id="{CCCBF1AC-69D2-49C9-9CEC-30322276A6FB}"/>
              </a:ext>
            </a:extLst>
          </p:cNvPr>
          <p:cNvSpPr txBox="1"/>
          <p:nvPr/>
        </p:nvSpPr>
        <p:spPr>
          <a:xfrm>
            <a:off x="0" y="2733518"/>
            <a:ext cx="11383990" cy="100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lnSpc>
                <a:spcPct val="90000"/>
              </a:lnSpc>
              <a:spcBef>
                <a:spcPct val="0"/>
              </a:spcBef>
              <a:defRPr/>
            </a:pPr>
            <a:r>
              <a:rPr lang="en-US" sz="4800" i="1" dirty="0" smtClean="0">
                <a:solidFill>
                  <a:srgbClr val="00B050"/>
                </a:solidFill>
                <a:latin typeface="Times New Roman" panose="02020603050405020304" pitchFamily="18" charset="0"/>
                <a:ea typeface="+mj-ea"/>
                <a:cs typeface="Times New Roman" panose="02020603050405020304" pitchFamily="18" charset="0"/>
              </a:rPr>
              <a:t>APSSDC</a:t>
            </a:r>
          </a:p>
          <a:p>
            <a:pPr algn="ctr" defTabSz="914400">
              <a:lnSpc>
                <a:spcPct val="90000"/>
              </a:lnSpc>
              <a:spcBef>
                <a:spcPct val="0"/>
              </a:spcBef>
              <a:defRPr/>
            </a:pPr>
            <a:endParaRPr lang="en-US" sz="1600" dirty="0">
              <a:ea typeface="+mj-ea"/>
              <a:cs typeface="Calibri"/>
            </a:endParaRPr>
          </a:p>
        </p:txBody>
      </p:sp>
      <p:sp>
        <p:nvSpPr>
          <p:cNvPr id="12" name="TextBox 11"/>
          <p:cNvSpPr txBox="1"/>
          <p:nvPr/>
        </p:nvSpPr>
        <p:spPr>
          <a:xfrm>
            <a:off x="304800" y="1107960"/>
            <a:ext cx="10972800" cy="1569660"/>
          </a:xfrm>
          <a:prstGeom prst="rect">
            <a:avLst/>
          </a:prstGeom>
          <a:noFill/>
        </p:spPr>
        <p:txBody>
          <a:bodyPr wrap="square" rtlCol="0">
            <a:spAutoFit/>
          </a:bodyPr>
          <a:lstStyle/>
          <a:p>
            <a:pPr algn="ctr"/>
            <a:r>
              <a:rPr lang="en-US" sz="4800" dirty="0">
                <a:solidFill>
                  <a:srgbClr val="FF0000"/>
                </a:solidFill>
                <a:latin typeface="Times New Roman" panose="02020603050405020304" pitchFamily="18" charset="0"/>
                <a:cs typeface="Times New Roman" panose="02020603050405020304" pitchFamily="18" charset="0"/>
              </a:rPr>
              <a:t> Data Analysis Using </a:t>
            </a:r>
            <a:r>
              <a:rPr lang="en-US" sz="4800" dirty="0" smtClean="0">
                <a:solidFill>
                  <a:srgbClr val="FF0000"/>
                </a:solidFill>
                <a:latin typeface="Times New Roman" panose="02020603050405020304" pitchFamily="18" charset="0"/>
                <a:cs typeface="Times New Roman" panose="02020603050405020304" pitchFamily="18" charset="0"/>
              </a:rPr>
              <a:t>AI  Platform in Google Cloud</a:t>
            </a:r>
            <a:endParaRPr lang="en-US" sz="1600" dirty="0">
              <a:latin typeface="Times New Roman" panose="02020603050405020304" pitchFamily="18" charset="0"/>
              <a:cs typeface="Times New Roman" panose="02020603050405020304" pitchFamily="18" charset="0"/>
            </a:endParaRPr>
          </a:p>
        </p:txBody>
      </p:sp>
      <p:pic>
        <p:nvPicPr>
          <p:cNvPr id="13" name="Picture 2" descr="Aditya Engineering College - Excellent Placement Record">
            <a:extLst>
              <a:ext uri="{FF2B5EF4-FFF2-40B4-BE49-F238E27FC236}">
                <a16:creationId xmlns:a16="http://schemas.microsoft.com/office/drawing/2014/main" xmlns="" id="{7498CBDA-914C-4EE2-89A0-A19C7EDB1B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5110" y="0"/>
            <a:ext cx="1156890" cy="69413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3886007"/>
            <a:ext cx="4800600" cy="830997"/>
          </a:xfrm>
          <a:prstGeom prst="rect">
            <a:avLst/>
          </a:prstGeom>
        </p:spPr>
        <p:txBody>
          <a:bodyPr wrap="square">
            <a:spAutoFit/>
          </a:bodyPr>
          <a:lstStyle/>
          <a:p>
            <a:r>
              <a:rPr lang="en-US" sz="2400" dirty="0" err="1">
                <a:solidFill>
                  <a:srgbClr val="0697CA"/>
                </a:solidFill>
                <a:latin typeface="Times New Roman" panose="02020603050405020304" pitchFamily="18" charset="0"/>
                <a:cs typeface="Times New Roman" panose="02020603050405020304" pitchFamily="18" charset="0"/>
              </a:rPr>
              <a:t>Nurukurthi</a:t>
            </a:r>
            <a:r>
              <a:rPr lang="en-US" sz="2400" dirty="0">
                <a:solidFill>
                  <a:srgbClr val="0697CA"/>
                </a:solidFill>
                <a:latin typeface="Times New Roman" panose="02020603050405020304" pitchFamily="18" charset="0"/>
                <a:cs typeface="Times New Roman" panose="02020603050405020304" pitchFamily="18" charset="0"/>
              </a:rPr>
              <a:t> Vasu          -18A91A0498</a:t>
            </a:r>
          </a:p>
          <a:p>
            <a:r>
              <a:rPr lang="en-US" sz="2400" dirty="0">
                <a:solidFill>
                  <a:srgbClr val="0697CA"/>
                </a:solidFill>
                <a:latin typeface="Times New Roman" panose="02020603050405020304" pitchFamily="18" charset="0"/>
                <a:cs typeface="Times New Roman" panose="02020603050405020304" pitchFamily="18" charset="0"/>
              </a:rPr>
              <a:t>A R M Krishna </a:t>
            </a:r>
            <a:r>
              <a:rPr lang="en-US" sz="2400" dirty="0" err="1">
                <a:solidFill>
                  <a:srgbClr val="0697CA"/>
                </a:solidFill>
                <a:latin typeface="Times New Roman" panose="02020603050405020304" pitchFamily="18" charset="0"/>
                <a:cs typeface="Times New Roman" panose="02020603050405020304" pitchFamily="18" charset="0"/>
              </a:rPr>
              <a:t>yadav</a:t>
            </a:r>
            <a:r>
              <a:rPr lang="en-US" sz="2400" dirty="0">
                <a:solidFill>
                  <a:srgbClr val="0697CA"/>
                </a:solidFill>
                <a:latin typeface="Times New Roman" panose="02020603050405020304" pitchFamily="18" charset="0"/>
                <a:cs typeface="Times New Roman" panose="02020603050405020304" pitchFamily="18" charset="0"/>
              </a:rPr>
              <a:t>  -18A91A0461</a:t>
            </a:r>
          </a:p>
        </p:txBody>
      </p:sp>
      <p:sp>
        <p:nvSpPr>
          <p:cNvPr id="3" name="TextBox 2"/>
          <p:cNvSpPr txBox="1"/>
          <p:nvPr/>
        </p:nvSpPr>
        <p:spPr>
          <a:xfrm>
            <a:off x="6423304" y="3704663"/>
            <a:ext cx="5644662" cy="1323439"/>
          </a:xfrm>
          <a:prstGeom prst="rect">
            <a:avLst/>
          </a:prstGeom>
          <a:noFill/>
        </p:spPr>
        <p:txBody>
          <a:bodyPr wrap="square" rtlCol="0">
            <a:spAutoFit/>
          </a:bodyPr>
          <a:lstStyle/>
          <a:p>
            <a:r>
              <a:rPr lang="en-US" altLang="en-US" sz="2000" b="1" dirty="0">
                <a:solidFill>
                  <a:srgbClr val="FF0000"/>
                </a:solidFill>
                <a:latin typeface="Time new roman"/>
              </a:rPr>
              <a:t>Project Guide:</a:t>
            </a:r>
          </a:p>
          <a:p>
            <a:r>
              <a:rPr lang="en-IN" sz="2000" b="1" dirty="0">
                <a:solidFill>
                  <a:srgbClr val="FF0000"/>
                </a:solidFill>
                <a:latin typeface="Time new roman"/>
              </a:rPr>
              <a:t>Mr. U.LOKESH</a:t>
            </a:r>
            <a:endParaRPr lang="en-IN" sz="2000" dirty="0">
              <a:solidFill>
                <a:srgbClr val="FF0000"/>
              </a:solidFill>
              <a:latin typeface="Time new roman"/>
            </a:endParaRPr>
          </a:p>
          <a:p>
            <a:r>
              <a:rPr lang="en-IN" sz="2000" b="1" i="1" dirty="0">
                <a:solidFill>
                  <a:srgbClr val="FF0000"/>
                </a:solidFill>
                <a:latin typeface="Time new roman"/>
              </a:rPr>
              <a:t>Associate Android Developer,</a:t>
            </a:r>
            <a:endParaRPr lang="en-IN" sz="2000" dirty="0">
              <a:solidFill>
                <a:srgbClr val="FF0000"/>
              </a:solidFill>
              <a:latin typeface="Time new roman"/>
            </a:endParaRPr>
          </a:p>
          <a:p>
            <a:r>
              <a:rPr lang="en-IN" sz="2000" b="1" i="1" dirty="0">
                <a:solidFill>
                  <a:srgbClr val="FF0000"/>
                </a:solidFill>
                <a:latin typeface="Time new roman"/>
              </a:rPr>
              <a:t>APSSDC</a:t>
            </a:r>
            <a:r>
              <a:rPr lang="en-IN" sz="2000" b="1" i="1" dirty="0" smtClean="0">
                <a:solidFill>
                  <a:srgbClr val="FF0000"/>
                </a:solidFill>
                <a:latin typeface="Time new roman"/>
              </a:rPr>
              <a:t>.</a:t>
            </a:r>
            <a:endParaRPr lang="en-IN" sz="2000" dirty="0">
              <a:solidFill>
                <a:srgbClr val="FF0000"/>
              </a:solidFill>
              <a:latin typeface="Time new roman"/>
            </a:endParaRPr>
          </a:p>
        </p:txBody>
      </p:sp>
    </p:spTree>
    <p:extLst>
      <p:ext uri="{BB962C8B-B14F-4D97-AF65-F5344CB8AC3E}">
        <p14:creationId xmlns:p14="http://schemas.microsoft.com/office/powerpoint/2010/main" val="118856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433" y="-43132"/>
            <a:ext cx="6824953" cy="6133333"/>
          </a:xfrm>
          <a:prstGeom prst="rect">
            <a:avLst/>
          </a:prstGeom>
        </p:spPr>
      </p:pic>
      <p:sp>
        <p:nvSpPr>
          <p:cNvPr id="6" name="Slide Number Placeholder 5"/>
          <p:cNvSpPr>
            <a:spLocks noGrp="1"/>
          </p:cNvSpPr>
          <p:nvPr>
            <p:ph type="sldNum" sz="quarter" idx="12"/>
          </p:nvPr>
        </p:nvSpPr>
        <p:spPr>
          <a:xfrm>
            <a:off x="11311084" y="6210031"/>
            <a:ext cx="551167" cy="365125"/>
          </a:xfrm>
        </p:spPr>
        <p:txBody>
          <a:bodyPr/>
          <a:lstStyle/>
          <a:p>
            <a:fld id="{D57F1E4F-1CFF-5643-939E-217C01CDF565}" type="slidenum">
              <a:rPr lang="en-US" sz="2000" smtClean="0"/>
              <a:pPr/>
              <a:t>20</a:t>
            </a:fld>
            <a:endParaRPr lang="en-US" sz="2000" dirty="0"/>
          </a:p>
        </p:txBody>
      </p:sp>
    </p:spTree>
    <p:extLst>
      <p:ext uri="{BB962C8B-B14F-4D97-AF65-F5344CB8AC3E}">
        <p14:creationId xmlns:p14="http://schemas.microsoft.com/office/powerpoint/2010/main" val="36365577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725" y="2400300"/>
            <a:ext cx="10018713" cy="1752599"/>
          </a:xfrm>
        </p:spPr>
        <p:txBody>
          <a:bodyPr>
            <a:normAutofit/>
          </a:bodyPr>
          <a:lstStyle/>
          <a:p>
            <a:r>
              <a:rPr lang="en-US" sz="5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8080938" y="6469304"/>
            <a:ext cx="4111062" cy="368755"/>
          </a:xfrm>
          <a:prstGeom prst="rect">
            <a:avLst/>
          </a:prstGeom>
        </p:spPr>
        <p:txBody>
          <a:bodyPr wrap="none">
            <a:spAutoFit/>
          </a:bodyPr>
          <a:lstStyle/>
          <a:p>
            <a:pPr>
              <a:lnSpc>
                <a:spcPct val="107000"/>
              </a:lnSpc>
              <a:spcAft>
                <a:spcPts val="800"/>
              </a:spcAft>
              <a:tabLst>
                <a:tab pos="2865755" algn="ctr"/>
                <a:tab pos="5731510" algn="r"/>
              </a:tabLst>
            </a:pPr>
            <a:r>
              <a:rPr lang="en-IN" i="1" dirty="0">
                <a:solidFill>
                  <a:srgbClr val="002060"/>
                </a:solidFill>
                <a:latin typeface="Times New Roman" panose="02020603050405020304" pitchFamily="18" charset="0"/>
                <a:ea typeface="Calibri" panose="020F0502020204030204" pitchFamily="34" charset="0"/>
              </a:rPr>
              <a:t>Dept. of ECE, Aditya Engineering College</a:t>
            </a:r>
            <a:endParaRPr lang="en-IN" dirty="0">
              <a:solidFill>
                <a:srgbClr val="002060"/>
              </a:solidFill>
              <a:latin typeface="Times New Roman" panose="02020603050405020304" pitchFamily="18" charset="0"/>
              <a:ea typeface="Calibri" panose="020F0502020204030204"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2874" y="-48986"/>
            <a:ext cx="1729125" cy="91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a:xfrm>
            <a:off x="11409056" y="6046745"/>
            <a:ext cx="551167" cy="365125"/>
          </a:xfrm>
        </p:spPr>
        <p:txBody>
          <a:bodyPr/>
          <a:lstStyle/>
          <a:p>
            <a:fld id="{D57F1E4F-1CFF-5643-939E-217C01CDF565}" type="slidenum">
              <a:rPr lang="en-US" sz="2000" smtClean="0"/>
              <a:pPr/>
              <a:t>21</a:t>
            </a:fld>
            <a:endParaRPr lang="en-US" sz="2000" dirty="0"/>
          </a:p>
        </p:txBody>
      </p:sp>
    </p:spTree>
    <p:extLst>
      <p:ext uri="{BB962C8B-B14F-4D97-AF65-F5344CB8AC3E}">
        <p14:creationId xmlns:p14="http://schemas.microsoft.com/office/powerpoint/2010/main" val="41530820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6EF2E3-409D-4D76-AD02-397A36B0DAF9}" type="slidenum">
              <a:rPr lang="en-US" smtClean="0"/>
              <a:pPr/>
              <a:t>3</a:t>
            </a:fld>
            <a:endParaRPr lang="en-US"/>
          </a:p>
        </p:txBody>
      </p:sp>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6" name="Title 1"/>
          <p:cNvSpPr txBox="1">
            <a:spLocks/>
          </p:cNvSpPr>
          <p:nvPr/>
        </p:nvSpPr>
        <p:spPr>
          <a:xfrm>
            <a:off x="4764898" y="116632"/>
            <a:ext cx="4643470" cy="748267"/>
          </a:xfrm>
          <a:prstGeom prst="rect">
            <a:avLst/>
          </a:prstGeom>
        </p:spPr>
        <p:txBody>
          <a:bodyPr vert="horz" lIns="91440" tIns="45720" rIns="91440" bIns="45720" rtlCol="0" anchor="ctr">
            <a:noAutofit/>
          </a:bodyPr>
          <a:lstStyle/>
          <a:p>
            <a:pPr marL="514350" indent="-514350" defTabSz="914400">
              <a:lnSpc>
                <a:spcPct val="170000"/>
              </a:lnSpc>
              <a:spcBef>
                <a:spcPct val="0"/>
              </a:spcBef>
              <a:defRPr/>
            </a:pPr>
            <a:r>
              <a:rPr lang="en-US" sz="4000" b="1" spc="-50" dirty="0">
                <a:solidFill>
                  <a:schemeClr val="accent1">
                    <a:lumMod val="75000"/>
                  </a:schemeClr>
                </a:solidFill>
                <a:latin typeface="Maiandra GD" pitchFamily="34" charset="0"/>
              </a:rPr>
              <a:t>Contents </a:t>
            </a:r>
          </a:p>
        </p:txBody>
      </p:sp>
      <p:sp>
        <p:nvSpPr>
          <p:cNvPr id="9" name="TextBox 8"/>
          <p:cNvSpPr txBox="1"/>
          <p:nvPr/>
        </p:nvSpPr>
        <p:spPr>
          <a:xfrm>
            <a:off x="1524000" y="1447800"/>
            <a:ext cx="10515600" cy="3970318"/>
          </a:xfrm>
          <a:prstGeom prst="rect">
            <a:avLst/>
          </a:prstGeom>
          <a:noFill/>
          <a:effectLst/>
          <a:scene3d>
            <a:camera prst="orthographicFront"/>
            <a:lightRig rig="flat" dir="t"/>
          </a:scene3d>
          <a:sp3d/>
        </p:spPr>
        <p:txBody>
          <a:bodyPr wrap="square" lIns="91440" tIns="45720" rIns="91440" bIns="45720" rtlCol="0" anchor="t">
            <a:spAutoFit/>
          </a:bodyPr>
          <a:lstStyle/>
          <a:p>
            <a:pPr marL="457200" indent="-457200" algn="just">
              <a:lnSpc>
                <a:spcPct val="150000"/>
              </a:lnSpc>
              <a:buFont typeface="Wingdings"/>
              <a:buChar char="Ø"/>
            </a:pPr>
            <a:r>
              <a:rPr lang="en-US" sz="2800" dirty="0">
                <a:latin typeface="Time new roman"/>
                <a:cs typeface="Calibri"/>
              </a:rPr>
              <a:t>Introduction</a:t>
            </a:r>
            <a:endParaRPr lang="en-US" dirty="0">
              <a:latin typeface="Time new roman"/>
              <a:cs typeface="Calibri"/>
            </a:endParaRPr>
          </a:p>
          <a:p>
            <a:pPr marL="457200" indent="-457200" algn="just">
              <a:lnSpc>
                <a:spcPct val="150000"/>
              </a:lnSpc>
              <a:buFont typeface="Wingdings"/>
              <a:buChar char="Ø"/>
            </a:pPr>
            <a:r>
              <a:rPr lang="en-US" sz="2800" dirty="0">
                <a:latin typeface="Time new roman"/>
                <a:cs typeface="Calibri"/>
              </a:rPr>
              <a:t>Technology </a:t>
            </a:r>
            <a:r>
              <a:rPr lang="en-US" sz="2800" dirty="0" smtClean="0">
                <a:latin typeface="Time new roman"/>
                <a:cs typeface="Calibri"/>
              </a:rPr>
              <a:t>overview</a:t>
            </a:r>
          </a:p>
          <a:p>
            <a:pPr marL="457200" indent="-457200" algn="just">
              <a:lnSpc>
                <a:spcPct val="150000"/>
              </a:lnSpc>
              <a:buFont typeface="Wingdings"/>
              <a:buChar char="Ø"/>
            </a:pPr>
            <a:r>
              <a:rPr lang="en-US" sz="2800" dirty="0">
                <a:latin typeface="Time new roman"/>
                <a:cs typeface="Calibri"/>
              </a:rPr>
              <a:t>Objectives </a:t>
            </a:r>
            <a:endParaRPr lang="en-US" sz="2800" dirty="0" smtClean="0">
              <a:latin typeface="Time new roman"/>
              <a:cs typeface="Calibri"/>
            </a:endParaRPr>
          </a:p>
          <a:p>
            <a:pPr marL="457200" indent="-457200" algn="just">
              <a:lnSpc>
                <a:spcPct val="150000"/>
              </a:lnSpc>
              <a:buFont typeface="Wingdings"/>
              <a:buChar char="Ø"/>
            </a:pPr>
            <a:r>
              <a:rPr lang="en-US" sz="2800" dirty="0" smtClean="0">
                <a:latin typeface="Time new roman"/>
                <a:cs typeface="Calibri"/>
              </a:rPr>
              <a:t>Methodology</a:t>
            </a:r>
          </a:p>
          <a:p>
            <a:pPr marL="457200" indent="-457200" algn="just">
              <a:lnSpc>
                <a:spcPct val="150000"/>
              </a:lnSpc>
              <a:buFont typeface="Wingdings"/>
              <a:buChar char="Ø"/>
            </a:pPr>
            <a:r>
              <a:rPr lang="en-US" sz="2800" dirty="0" smtClean="0">
                <a:latin typeface="Time new roman"/>
                <a:cs typeface="Calibri"/>
              </a:rPr>
              <a:t>Project Steps</a:t>
            </a:r>
            <a:endParaRPr lang="en-US" sz="2800" dirty="0">
              <a:latin typeface="Time new roman"/>
              <a:cs typeface="Calibri"/>
            </a:endParaRPr>
          </a:p>
          <a:p>
            <a:pPr marL="457200" indent="-457200" algn="just">
              <a:lnSpc>
                <a:spcPct val="150000"/>
              </a:lnSpc>
              <a:buFont typeface="Wingdings"/>
              <a:buChar char="Ø"/>
            </a:pPr>
            <a:r>
              <a:rPr lang="en-US" sz="2800" dirty="0" smtClean="0">
                <a:latin typeface="Time new roman"/>
                <a:cs typeface="Calibri"/>
              </a:rPr>
              <a:t>Conclusion</a:t>
            </a:r>
            <a:endParaRPr lang="en-US" sz="2800" dirty="0">
              <a:latin typeface="Time new roman"/>
              <a:cs typeface="Calibri"/>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6EF2E3-409D-4D76-AD02-397A36B0DAF9}" type="slidenum">
              <a:rPr lang="en-US" smtClean="0"/>
              <a:pPr/>
              <a:t>4</a:t>
            </a:fld>
            <a:endParaRPr lang="en-US"/>
          </a:p>
        </p:txBody>
      </p:sp>
      <p:pic>
        <p:nvPicPr>
          <p:cNvPr id="13" name="Picture 2" descr="C:\Users\AJAYSANKAR\Downloads\logo.jpg"/>
          <p:cNvPicPr>
            <a:picLocks noChangeAspect="1" noChangeArrowheads="1"/>
          </p:cNvPicPr>
          <p:nvPr/>
        </p:nvPicPr>
        <p:blipFill>
          <a:blip r:embed="rId3"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77694"/>
            <a:ext cx="2589235" cy="307777"/>
          </a:xfrm>
          <a:prstGeom prst="rect">
            <a:avLst/>
          </a:prstGeom>
          <a:noFill/>
        </p:spPr>
        <p:txBody>
          <a:bodyPr wrap="none" rtlCol="0">
            <a:spAutoFit/>
          </a:bodyPr>
          <a:lstStyle/>
          <a:p>
            <a:r>
              <a:rPr lang="en-US" sz="1400" b="1" dirty="0">
                <a:solidFill>
                  <a:srgbClr val="00B0F0"/>
                </a:solidFill>
                <a:latin typeface="Maiandra GD" pitchFamily="34" charset="0"/>
              </a:rPr>
              <a:t>Aditya Engineering College (A)</a:t>
            </a:r>
          </a:p>
        </p:txBody>
      </p:sp>
      <p:sp>
        <p:nvSpPr>
          <p:cNvPr id="16" name="Title 1"/>
          <p:cNvSpPr txBox="1">
            <a:spLocks/>
          </p:cNvSpPr>
          <p:nvPr/>
        </p:nvSpPr>
        <p:spPr>
          <a:xfrm>
            <a:off x="1725283" y="234817"/>
            <a:ext cx="8686800" cy="748267"/>
          </a:xfrm>
          <a:prstGeom prst="rect">
            <a:avLst/>
          </a:prstGeom>
        </p:spPr>
        <p:txBody>
          <a:bodyPr vert="horz" lIns="91440" tIns="45720" rIns="91440" bIns="45720" rtlCol="0" anchor="ctr">
            <a:noAutofit/>
          </a:bodyPr>
          <a:lstStyle/>
          <a:p>
            <a:pPr algn="ctr">
              <a:spcBef>
                <a:spcPct val="0"/>
              </a:spcBef>
              <a:defRPr/>
            </a:pP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8" name="TextBox 7"/>
          <p:cNvSpPr txBox="1"/>
          <p:nvPr/>
        </p:nvSpPr>
        <p:spPr>
          <a:xfrm>
            <a:off x="1697966" y="2095519"/>
            <a:ext cx="10058400"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latin typeface="Time new roman"/>
              </a:rPr>
              <a:t>Data science is the domain of study that deals with vast volumes of data using modern tools and techniques to find unseen patterns, derive meaningful information, and make business decisions. Data science uses complex machine learning algorithms to build predictive models</a:t>
            </a:r>
            <a:endParaRPr lang="en-IN" sz="3600" dirty="0">
              <a:latin typeface="Time new roman"/>
              <a:cs typeface="Times New Roman" panose="02020603050405020304" pitchFamily="18" charset="0"/>
            </a:endParaRPr>
          </a:p>
        </p:txBody>
      </p:sp>
      <p:sp>
        <p:nvSpPr>
          <p:cNvPr id="4" name="TextBox 3"/>
          <p:cNvSpPr txBox="1"/>
          <p:nvPr/>
        </p:nvSpPr>
        <p:spPr>
          <a:xfrm>
            <a:off x="1447800" y="977834"/>
            <a:ext cx="3429000" cy="707886"/>
          </a:xfrm>
          <a:prstGeom prst="rect">
            <a:avLst/>
          </a:prstGeom>
          <a:noFill/>
        </p:spPr>
        <p:txBody>
          <a:bodyPr wrap="square" rtlCol="0">
            <a:spAutoFit/>
          </a:bodyPr>
          <a:lstStyle/>
          <a:p>
            <a:r>
              <a:rPr lang="en-US" sz="4000" b="1" u="sng" dirty="0">
                <a:effectLst>
                  <a:outerShdw blurRad="38100" dist="38100" dir="2700000" algn="tl">
                    <a:srgbClr val="000000">
                      <a:alpha val="43137"/>
                    </a:srgbClr>
                  </a:outerShdw>
                </a:effectLst>
                <a:latin typeface="Time new roman"/>
              </a:rPr>
              <a:t>Data </a:t>
            </a:r>
            <a:r>
              <a:rPr lang="en-US" sz="4000" b="1" u="sng" dirty="0" smtClean="0">
                <a:effectLst>
                  <a:outerShdw blurRad="38100" dist="38100" dir="2700000" algn="tl">
                    <a:srgbClr val="000000">
                      <a:alpha val="43137"/>
                    </a:srgbClr>
                  </a:outerShdw>
                </a:effectLst>
                <a:latin typeface="Time new roman"/>
              </a:rPr>
              <a:t>Science</a:t>
            </a:r>
            <a:endParaRPr lang="en-IN" sz="40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70204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5</a:t>
            </a:fld>
            <a:endParaRPr lang="en-US" dirty="0"/>
          </a:p>
        </p:txBody>
      </p:sp>
      <p:sp>
        <p:nvSpPr>
          <p:cNvPr id="4" name="TextBox 3"/>
          <p:cNvSpPr txBox="1"/>
          <p:nvPr/>
        </p:nvSpPr>
        <p:spPr>
          <a:xfrm>
            <a:off x="2209800" y="197222"/>
            <a:ext cx="8458200" cy="769441"/>
          </a:xfrm>
          <a:prstGeom prst="rect">
            <a:avLst/>
          </a:prstGeom>
          <a:noFill/>
        </p:spPr>
        <p:txBody>
          <a:bodyPr wrap="square" rtlCol="0">
            <a:sp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a:t>
            </a:r>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1660233250"/>
              </p:ext>
            </p:extLst>
          </p:nvPr>
        </p:nvGraphicFramePr>
        <p:xfrm>
          <a:off x="609600" y="1219200"/>
          <a:ext cx="10972800" cy="5129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969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6</a:t>
            </a:fld>
            <a:endParaRPr lang="en-US" dirty="0"/>
          </a:p>
        </p:txBody>
      </p:sp>
      <p:sp>
        <p:nvSpPr>
          <p:cNvPr id="4" name="TextBox 3"/>
          <p:cNvSpPr txBox="1"/>
          <p:nvPr/>
        </p:nvSpPr>
        <p:spPr>
          <a:xfrm>
            <a:off x="1981200" y="1447800"/>
            <a:ext cx="9753600"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analyzing a data set stored in </a:t>
            </a:r>
            <a:r>
              <a:rPr lang="en-US" sz="3600" dirty="0" err="1">
                <a:latin typeface="Times New Roman" panose="02020603050405020304" pitchFamily="18" charset="0"/>
                <a:cs typeface="Times New Roman" panose="02020603050405020304" pitchFamily="18" charset="0"/>
              </a:rPr>
              <a:t>BigQuery</a:t>
            </a:r>
            <a:r>
              <a:rPr lang="en-US" sz="3600" dirty="0">
                <a:latin typeface="Times New Roman" panose="02020603050405020304" pitchFamily="18" charset="0"/>
                <a:cs typeface="Times New Roman" panose="02020603050405020304" pitchFamily="18" charset="0"/>
              </a:rPr>
              <a:t> using AI </a:t>
            </a:r>
            <a:r>
              <a:rPr lang="en-US" sz="3600" dirty="0" smtClean="0">
                <a:latin typeface="Times New Roman" panose="02020603050405020304" pitchFamily="18" charset="0"/>
                <a:cs typeface="Times New Roman" panose="02020603050405020304" pitchFamily="18" charset="0"/>
              </a:rPr>
              <a:t>Platform </a:t>
            </a:r>
            <a:r>
              <a:rPr lang="en-US" sz="3600" dirty="0">
                <a:latin typeface="Times New Roman" panose="02020603050405020304" pitchFamily="18" charset="0"/>
                <a:cs typeface="Times New Roman" panose="02020603050405020304" pitchFamily="18" charset="0"/>
              </a:rPr>
              <a:t>to perform queries and present the data using </a:t>
            </a:r>
            <a:r>
              <a:rPr lang="en-US" sz="3600" dirty="0" smtClean="0">
                <a:latin typeface="Times New Roman" panose="02020603050405020304" pitchFamily="18" charset="0"/>
                <a:cs typeface="Times New Roman" panose="02020603050405020304" pitchFamily="18" charset="0"/>
              </a:rPr>
              <a:t>various </a:t>
            </a:r>
            <a:r>
              <a:rPr lang="en-US" sz="3600" dirty="0">
                <a:latin typeface="Times New Roman" panose="02020603050405020304" pitchFamily="18" charset="0"/>
                <a:cs typeface="Times New Roman" panose="02020603050405020304" pitchFamily="18" charset="0"/>
              </a:rPr>
              <a:t>statistical plotting techniques	</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analysis will help you discover patterns in the data 	that will allow you to predict probable arrival time </a:t>
            </a:r>
            <a:r>
              <a:rPr lang="en-US" sz="3600" dirty="0" smtClean="0">
                <a:latin typeface="Times New Roman" panose="02020603050405020304" pitchFamily="18" charset="0"/>
                <a:cs typeface="Times New Roman" panose="02020603050405020304" pitchFamily="18" charset="0"/>
              </a:rPr>
              <a:t>delays </a:t>
            </a:r>
            <a:r>
              <a:rPr lang="en-US" sz="3600" dirty="0">
                <a:latin typeface="Times New Roman" panose="02020603050405020304" pitchFamily="18" charset="0"/>
                <a:cs typeface="Times New Roman" panose="02020603050405020304" pitchFamily="18" charset="0"/>
              </a:rPr>
              <a:t>given the initial flight details and actual </a:t>
            </a:r>
            <a:r>
              <a:rPr lang="en-US" sz="3600" dirty="0" smtClean="0">
                <a:latin typeface="Times New Roman" panose="02020603050405020304" pitchFamily="18" charset="0"/>
                <a:cs typeface="Times New Roman" panose="02020603050405020304" pitchFamily="18" charset="0"/>
              </a:rPr>
              <a:t>departure </a:t>
            </a:r>
            <a:r>
              <a:rPr lang="en-US" sz="3600" dirty="0">
                <a:latin typeface="Times New Roman" panose="02020603050405020304" pitchFamily="18" charset="0"/>
                <a:cs typeface="Times New Roman" panose="02020603050405020304" pitchFamily="18" charset="0"/>
              </a:rPr>
              <a:t>time	</a:t>
            </a:r>
            <a:endParaRPr lang="en-IN"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00200" y="152400"/>
            <a:ext cx="8458200"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sz="4800" dirty="0"/>
          </a:p>
        </p:txBody>
      </p:sp>
    </p:spTree>
    <p:extLst>
      <p:ext uri="{BB962C8B-B14F-4D97-AF65-F5344CB8AC3E}">
        <p14:creationId xmlns:p14="http://schemas.microsoft.com/office/powerpoint/2010/main" val="21974969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7</a:t>
            </a:fld>
            <a:endParaRPr lang="en-US" dirty="0"/>
          </a:p>
        </p:txBody>
      </p:sp>
      <p:sp>
        <p:nvSpPr>
          <p:cNvPr id="6" name="TextBox 5"/>
          <p:cNvSpPr txBox="1"/>
          <p:nvPr/>
        </p:nvSpPr>
        <p:spPr>
          <a:xfrm>
            <a:off x="1828800" y="1600200"/>
            <a:ext cx="10058400" cy="3785652"/>
          </a:xfrm>
          <a:prstGeom prst="rect">
            <a:avLst/>
          </a:prstGeom>
          <a:noFill/>
        </p:spPr>
        <p:txBody>
          <a:bodyPr wrap="square" rtlCol="0">
            <a:spAutoFit/>
          </a:bodyPr>
          <a:lstStyle/>
          <a:p>
            <a:pPr marL="457200" indent="-45720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Create a Notebook </a:t>
            </a:r>
            <a:r>
              <a:rPr lang="en-IN" sz="4000" dirty="0" smtClean="0">
                <a:latin typeface="Times New Roman" panose="02020603050405020304" pitchFamily="18" charset="0"/>
                <a:cs typeface="Times New Roman" panose="02020603050405020304" pitchFamily="18" charset="0"/>
              </a:rPr>
              <a:t>instance</a:t>
            </a:r>
          </a:p>
          <a:p>
            <a:pPr marL="457200" indent="-4572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Use Pandas and </a:t>
            </a:r>
            <a:r>
              <a:rPr lang="en-US" sz="4000" dirty="0" err="1">
                <a:latin typeface="Times New Roman" panose="02020603050405020304" pitchFamily="18" charset="0"/>
                <a:cs typeface="Times New Roman" panose="02020603050405020304" pitchFamily="18" charset="0"/>
              </a:rPr>
              <a:t>Seaborn</a:t>
            </a:r>
            <a:r>
              <a:rPr lang="en-US" sz="4000" dirty="0">
                <a:latin typeface="Times New Roman" panose="02020603050405020304" pitchFamily="18" charset="0"/>
                <a:cs typeface="Times New Roman" panose="02020603050405020304" pitchFamily="18" charset="0"/>
              </a:rPr>
              <a:t> to visualize </a:t>
            </a:r>
            <a:r>
              <a:rPr lang="en-US" sz="4000" dirty="0" err="1">
                <a:latin typeface="Times New Roman" panose="02020603050405020304" pitchFamily="18" charset="0"/>
                <a:cs typeface="Times New Roman" panose="02020603050405020304" pitchFamily="18" charset="0"/>
              </a:rPr>
              <a:t>Bigquery</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data</a:t>
            </a:r>
          </a:p>
          <a:p>
            <a:pPr marL="457200" indent="-4572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Iterate through the analysis process to refine the </a:t>
            </a:r>
            <a:r>
              <a:rPr lang="en-US" sz="4000" dirty="0" smtClean="0">
                <a:latin typeface="Times New Roman" panose="02020603050405020304" pitchFamily="18" charset="0"/>
                <a:cs typeface="Times New Roman" panose="02020603050405020304" pitchFamily="18" charset="0"/>
              </a:rPr>
              <a:t>relationship </a:t>
            </a:r>
            <a:r>
              <a:rPr lang="en-US" sz="4000" dirty="0">
                <a:latin typeface="Times New Roman" panose="02020603050405020304" pitchFamily="18" charset="0"/>
                <a:cs typeface="Times New Roman" panose="02020603050405020304" pitchFamily="18" charset="0"/>
              </a:rPr>
              <a:t>between departure delays and arrival </a:t>
            </a:r>
            <a:r>
              <a:rPr lang="en-US" sz="4000" dirty="0" smtClean="0">
                <a:latin typeface="Times New Roman" panose="02020603050405020304" pitchFamily="18" charset="0"/>
                <a:cs typeface="Times New Roman" panose="02020603050405020304" pitchFamily="18" charset="0"/>
              </a:rPr>
              <a:t>delays</a:t>
            </a:r>
            <a:endParaRPr lang="en-IN" sz="4000" dirty="0">
              <a:latin typeface="Times New Roman" panose="02020603050405020304" pitchFamily="18" charset="0"/>
              <a:cs typeface="Times New Roman" panose="02020603050405020304" pitchFamily="18" charset="0"/>
            </a:endParaRPr>
          </a:p>
        </p:txBody>
      </p:sp>
      <p:sp>
        <p:nvSpPr>
          <p:cNvPr id="2" name="Rectangle 1"/>
          <p:cNvSpPr/>
          <p:nvPr/>
        </p:nvSpPr>
        <p:spPr>
          <a:xfrm>
            <a:off x="3581400" y="33102"/>
            <a:ext cx="4419600" cy="1200329"/>
          </a:xfrm>
          <a:prstGeom prst="rect">
            <a:avLst/>
          </a:prstGeom>
        </p:spPr>
        <p:txBody>
          <a:bodyPr wrap="square">
            <a:spAutoFit/>
          </a:bodyPr>
          <a:lstStyle/>
          <a:p>
            <a:pPr algn="r">
              <a:lnSpc>
                <a:spcPct val="150000"/>
              </a:lnSpc>
            </a:pPr>
            <a:r>
              <a:rPr lang="en-US" sz="4800" b="1" dirty="0">
                <a:effectLst>
                  <a:outerShdw blurRad="38100" dist="38100" dir="2700000" algn="tl">
                    <a:srgbClr val="000000">
                      <a:alpha val="43137"/>
                    </a:srgbClr>
                  </a:outerShdw>
                </a:effectLst>
                <a:latin typeface="Time new roman"/>
                <a:cs typeface="Calibri"/>
              </a:rPr>
              <a:t>Methodology</a:t>
            </a:r>
          </a:p>
        </p:txBody>
      </p:sp>
    </p:spTree>
    <p:extLst>
      <p:ext uri="{BB962C8B-B14F-4D97-AF65-F5344CB8AC3E}">
        <p14:creationId xmlns:p14="http://schemas.microsoft.com/office/powerpoint/2010/main" val="30145268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6EF2E3-409D-4D76-AD02-397A36B0DAF9}" type="slidenum">
              <a:rPr lang="en-US" smtClean="0"/>
              <a:pPr/>
              <a:t>8</a:t>
            </a:fld>
            <a:endParaRPr lang="en-US" dirty="0"/>
          </a:p>
        </p:txBody>
      </p:sp>
      <p:sp>
        <p:nvSpPr>
          <p:cNvPr id="4" name="TextBox 3"/>
          <p:cNvSpPr txBox="1"/>
          <p:nvPr/>
        </p:nvSpPr>
        <p:spPr>
          <a:xfrm>
            <a:off x="1600200" y="304800"/>
            <a:ext cx="9750423" cy="1077218"/>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p>
          <a:p>
            <a:pPr algn="ctr"/>
            <a:r>
              <a:rPr lang="en-US" sz="3200" b="1" dirty="0" smtClean="0">
                <a:effectLst>
                  <a:outerShdw blurRad="38100" dist="38100" dir="2700000" algn="tl">
                    <a:srgbClr val="000000">
                      <a:alpha val="43137"/>
                    </a:srgbClr>
                  </a:outerShdw>
                </a:effectLst>
                <a:latin typeface="Time new roman"/>
                <a:cs typeface="Times New Roman" panose="02020603050405020304" pitchFamily="18" charset="0"/>
              </a:rPr>
              <a:t>Step 1: </a:t>
            </a:r>
            <a:r>
              <a:rPr lang="en-IN" sz="3200" b="1" dirty="0">
                <a:effectLst>
                  <a:outerShdw blurRad="38100" dist="38100" dir="2700000" algn="tl">
                    <a:srgbClr val="000000">
                      <a:alpha val="43137"/>
                    </a:srgbClr>
                  </a:outerShdw>
                </a:effectLst>
                <a:latin typeface="Time new roman"/>
              </a:rPr>
              <a:t>Launch AI Platform </a:t>
            </a:r>
            <a:r>
              <a:rPr lang="en-IN" sz="3200" b="1" dirty="0" smtClean="0">
                <a:effectLst>
                  <a:outerShdw blurRad="38100" dist="38100" dir="2700000" algn="tl">
                    <a:srgbClr val="000000">
                      <a:alpha val="43137"/>
                    </a:srgbClr>
                  </a:outerShdw>
                </a:effectLst>
                <a:latin typeface="Time new roman"/>
              </a:rPr>
              <a:t>Notebook</a:t>
            </a:r>
            <a:endParaRPr lang="en-IN" sz="3200" b="1" dirty="0">
              <a:effectLst>
                <a:outerShdw blurRad="38100" dist="38100" dir="2700000" algn="tl">
                  <a:srgbClr val="000000">
                    <a:alpha val="43137"/>
                  </a:srgbClr>
                </a:outerShdw>
              </a:effectLst>
              <a:latin typeface="Time new roman"/>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27492"/>
          <a:stretch/>
        </p:blipFill>
        <p:spPr>
          <a:xfrm>
            <a:off x="457200" y="1600200"/>
            <a:ext cx="4130615" cy="33117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3318"/>
          <a:stretch/>
        </p:blipFill>
        <p:spPr>
          <a:xfrm>
            <a:off x="4953000" y="2438400"/>
            <a:ext cx="7052324" cy="4210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4018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640833" y="6492875"/>
            <a:ext cx="551167" cy="365125"/>
          </a:xfrm>
        </p:spPr>
        <p:txBody>
          <a:bodyPr/>
          <a:lstStyle/>
          <a:p>
            <a:fld id="{326EF2E3-409D-4D76-AD02-397A36B0DAF9}" type="slidenum">
              <a:rPr lang="en-US" smtClean="0"/>
              <a:pPr/>
              <a:t>9</a:t>
            </a:fld>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26" t="8137" r="-1"/>
          <a:stretch/>
        </p:blipFill>
        <p:spPr>
          <a:xfrm>
            <a:off x="1752600" y="381000"/>
            <a:ext cx="9677400" cy="4964530"/>
          </a:xfrm>
          <a:prstGeom prst="rect">
            <a:avLst/>
          </a:prstGeom>
        </p:spPr>
      </p:pic>
      <p:sp>
        <p:nvSpPr>
          <p:cNvPr id="5" name="TextBox 4"/>
          <p:cNvSpPr txBox="1"/>
          <p:nvPr/>
        </p:nvSpPr>
        <p:spPr>
          <a:xfrm>
            <a:off x="1371600" y="5486400"/>
            <a:ext cx="1096962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a:t>
            </a:r>
            <a:r>
              <a:rPr lang="en-US" sz="2800" dirty="0" err="1">
                <a:latin typeface="Times New Roman" panose="02020603050405020304" pitchFamily="18" charset="0"/>
                <a:cs typeface="Times New Roman" panose="02020603050405020304" pitchFamily="18" charset="0"/>
              </a:rPr>
              <a:t>JupyterLab</a:t>
            </a:r>
            <a:r>
              <a:rPr lang="en-US" sz="2800" dirty="0">
                <a:latin typeface="Times New Roman" panose="02020603050405020304" pitchFamily="18" charset="0"/>
                <a:cs typeface="Times New Roman" panose="02020603050405020304" pitchFamily="18" charset="0"/>
              </a:rPr>
              <a:t>, start a new notebook by clicking on </a:t>
            </a:r>
            <a:r>
              <a:rPr lang="en-US" sz="2800" b="1" dirty="0">
                <a:latin typeface="Times New Roman" panose="02020603050405020304" pitchFamily="18" charset="0"/>
                <a:cs typeface="Times New Roman" panose="02020603050405020304" pitchFamily="18" charset="0"/>
              </a:rPr>
              <a:t>Notebook &gt; Python 3</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9329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3.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12949</TotalTime>
  <Words>542</Words>
  <Application>Microsoft Office PowerPoint</Application>
  <PresentationFormat>Widescreen</PresentationFormat>
  <Paragraphs>89</Paragraphs>
  <Slides>21</Slides>
  <Notes>6</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21</vt:i4>
      </vt:variant>
    </vt:vector>
  </HeadingPairs>
  <TitlesOfParts>
    <vt:vector size="38" baseType="lpstr">
      <vt:lpstr>Aldhabi</vt:lpstr>
      <vt:lpstr>Algerian</vt:lpstr>
      <vt:lpstr>Arial</vt:lpstr>
      <vt:lpstr>Britannic Bold</vt:lpstr>
      <vt:lpstr>Calibri</vt:lpstr>
      <vt:lpstr>Corbel</vt:lpstr>
      <vt:lpstr>Garamond</vt:lpstr>
      <vt:lpstr>Maiandra GD</vt:lpstr>
      <vt:lpstr>Time new roman</vt:lpstr>
      <vt:lpstr>Times New Roman</vt:lpstr>
      <vt:lpstr>Trebuchet MS</vt:lpstr>
      <vt:lpstr>Tw Cen MT</vt:lpstr>
      <vt:lpstr>Wingdings</vt:lpstr>
      <vt:lpstr>Wingdings 3</vt:lpstr>
      <vt:lpstr>Parallax</vt:lpstr>
      <vt:lpstr>Organic</vt:lpstr>
      <vt:lpstr>Facet</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Microsoft account</cp:lastModifiedBy>
  <cp:revision>1174</cp:revision>
  <dcterms:created xsi:type="dcterms:W3CDTF">2019-12-14T03:50:52Z</dcterms:created>
  <dcterms:modified xsi:type="dcterms:W3CDTF">2022-01-04T00:14:52Z</dcterms:modified>
</cp:coreProperties>
</file>