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9" autoAdjust="0"/>
    <p:restoredTop sz="94660"/>
  </p:normalViewPr>
  <p:slideViewPr>
    <p:cSldViewPr>
      <p:cViewPr varScale="1">
        <p:scale>
          <a:sx n="58" d="100"/>
          <a:sy n="58" d="100"/>
        </p:scale>
        <p:origin x="-6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36" d="100"/>
          <a:sy n="136" d="100"/>
        </p:scale>
        <p:origin x="-62" y="8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C9931-CA1C-47ED-A6DC-6D007D01AF70}" type="datetimeFigureOut">
              <a:rPr lang="en-US" smtClean="0"/>
              <a:t>1/27/2010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DC065-8C6B-481C-930C-AE92A41597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DC065-8C6B-481C-930C-AE92A41597C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DC065-8C6B-481C-930C-AE92A41597C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9500" y="609600"/>
            <a:ext cx="4673600" cy="3505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DC065-8C6B-481C-930C-AE92A41597C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F22F-9C64-480F-8097-15EB489E9F25}" type="datetimeFigureOut">
              <a:rPr lang="en-US" smtClean="0"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2489-EE41-4F4D-8503-1334275E87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Lamda</a:t>
            </a:r>
            <a:r>
              <a:rPr lang="en-US" dirty="0" smtClean="0"/>
              <a:t>-phage DNA tracking data analysis using bootstrap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r>
              <a:rPr lang="en-US" dirty="0" smtClean="0"/>
              <a:t>a large distribution of diffusion coefficients in our second lambda phage DNA measurement (3.8kbp ones)</a:t>
            </a:r>
          </a:p>
          <a:p>
            <a:r>
              <a:rPr lang="en-US" dirty="0" smtClean="0"/>
              <a:t>Wide diffusion coefficients distribution is due to that there are several species of DNA molecules with different polymer length.</a:t>
            </a:r>
          </a:p>
          <a:p>
            <a:endParaRPr lang="en-US" dirty="0" smtClean="0"/>
          </a:p>
          <a:p>
            <a:r>
              <a:rPr lang="en-US" dirty="0" smtClean="0"/>
              <a:t>Can we can identify subpopulation with their diffusion coefficients?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Traditional way to determine diffusion coefficient and their confidence intervals is: </a:t>
            </a:r>
          </a:p>
          <a:p>
            <a:pPr lvl="1"/>
            <a:r>
              <a:rPr lang="en-US" dirty="0" smtClean="0"/>
              <a:t>Compute MSD(tau)</a:t>
            </a:r>
          </a:p>
          <a:p>
            <a:pPr lvl="1"/>
            <a:r>
              <a:rPr lang="en-US" dirty="0" smtClean="0"/>
              <a:t>Fit to the model and obtain </a:t>
            </a:r>
            <a:r>
              <a:rPr lang="en-US" dirty="0" err="1" smtClean="0"/>
              <a:t>x,y,z</a:t>
            </a:r>
            <a:r>
              <a:rPr lang="en-US" dirty="0" smtClean="0"/>
              <a:t> diffusion </a:t>
            </a:r>
            <a:r>
              <a:rPr lang="en-US" dirty="0" err="1" smtClean="0"/>
              <a:t>coe</a:t>
            </a:r>
            <a:endParaRPr lang="en-US" dirty="0"/>
          </a:p>
          <a:p>
            <a:pPr lvl="1"/>
            <a:r>
              <a:rPr lang="en-US" dirty="0" smtClean="0"/>
              <a:t>Use xyz average and std as mean and measurement error. </a:t>
            </a:r>
          </a:p>
          <a:p>
            <a:pPr lvl="1"/>
            <a:endParaRPr lang="en-US" dirty="0"/>
          </a:p>
          <a:p>
            <a:r>
              <a:rPr lang="en-US" dirty="0" smtClean="0"/>
              <a:t>This method gives </a:t>
            </a:r>
            <a:r>
              <a:rPr lang="en-US" dirty="0"/>
              <a:t>l</a:t>
            </a:r>
            <a:r>
              <a:rPr lang="en-US" dirty="0" smtClean="0"/>
              <a:t>arge measurement error</a:t>
            </a:r>
          </a:p>
          <a:p>
            <a:pPr lvl="2"/>
            <a:r>
              <a:rPr lang="en-US" dirty="0" smtClean="0"/>
              <a:t>Fits </a:t>
            </a:r>
            <a:r>
              <a:rPr lang="en-US" dirty="0" smtClean="0"/>
              <a:t> subjects to many other parameters such as fluorescence background, gain settings and model used. </a:t>
            </a:r>
          </a:p>
          <a:p>
            <a:pPr lvl="2"/>
            <a:r>
              <a:rPr lang="en-US" dirty="0" smtClean="0"/>
              <a:t>It converges slower (statistically bootstrap is an order better than central limit theorem.).  </a:t>
            </a:r>
          </a:p>
          <a:p>
            <a:pPr lvl="2"/>
            <a:r>
              <a:rPr lang="en-US" dirty="0" smtClean="0"/>
              <a:t>Our </a:t>
            </a:r>
            <a:r>
              <a:rPr lang="en-US" dirty="0" err="1" smtClean="0"/>
              <a:t>x,y,z</a:t>
            </a:r>
            <a:r>
              <a:rPr lang="en-US" dirty="0" smtClean="0"/>
              <a:t> do behave differently.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hinkpad_ZK\Desktop\research\TE_NEWPCDPCATROLOX_TRACKING\traditional diffusion co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31" y="152400"/>
            <a:ext cx="8569469" cy="5334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5638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Our diffusion </a:t>
            </a:r>
            <a:r>
              <a:rPr lang="en-US" dirty="0" err="1" smtClean="0">
                <a:solidFill>
                  <a:srgbClr val="FF0000"/>
                </a:solidFill>
              </a:rPr>
              <a:t>coe</a:t>
            </a:r>
            <a:r>
              <a:rPr lang="en-US" dirty="0" smtClean="0">
                <a:solidFill>
                  <a:srgbClr val="FF0000"/>
                </a:solidFill>
              </a:rPr>
              <a:t> errors are too large to allow identifying any subpopulations.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Thinkpad_ZK\Desktop\research\TE_NEWPCDPCATROLOX_TRACKING\bootstrap diffusion c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9368"/>
            <a:ext cx="8686800" cy="540703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5791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Std from traditional method: 0.50 um^2/S.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Std from bootstrap method: 0.27 um^2/S.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0" y="6248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Std determines bin size in histograms…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bootstrap do this?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570037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Take a trajectory. Get </a:t>
            </a:r>
            <a:r>
              <a:rPr lang="en-US" dirty="0" err="1" smtClean="0"/>
              <a:t>DeltaX</a:t>
            </a:r>
            <a:r>
              <a:rPr lang="en-US" dirty="0"/>
              <a:t> </a:t>
            </a:r>
            <a:r>
              <a:rPr lang="en-US" dirty="0" smtClean="0"/>
              <a:t>= X(</a:t>
            </a:r>
            <a:r>
              <a:rPr lang="en-US" dirty="0" err="1" smtClean="0"/>
              <a:t>deltaT</a:t>
            </a:r>
            <a:r>
              <a:rPr lang="en-US" dirty="0" smtClean="0"/>
              <a:t>*(k+1))-X(</a:t>
            </a:r>
            <a:r>
              <a:rPr lang="en-US" dirty="0" err="1" smtClean="0"/>
              <a:t>deltaT</a:t>
            </a:r>
            <a:r>
              <a:rPr lang="en-US" dirty="0" smtClean="0"/>
              <a:t>*k). </a:t>
            </a:r>
          </a:p>
          <a:p>
            <a:r>
              <a:rPr lang="en-US" dirty="0" smtClean="0"/>
              <a:t>We know from diffusion model </a:t>
            </a:r>
            <a:r>
              <a:rPr lang="en-US" dirty="0" err="1" smtClean="0"/>
              <a:t>DeltaX’s</a:t>
            </a:r>
            <a:r>
              <a:rPr lang="en-US" dirty="0" smtClean="0"/>
              <a:t> are </a:t>
            </a:r>
            <a:r>
              <a:rPr lang="en-US" dirty="0" err="1" smtClean="0"/>
              <a:t>iid</a:t>
            </a:r>
            <a:r>
              <a:rPr lang="en-US" dirty="0" smtClean="0"/>
              <a:t>, so we can generate bootstrap states using </a:t>
            </a:r>
            <a:r>
              <a:rPr lang="en-US" dirty="0" err="1" smtClean="0"/>
              <a:t>DeltaX</a:t>
            </a:r>
            <a:r>
              <a:rPr lang="en-US" dirty="0" smtClean="0"/>
              <a:t>, with some rules…</a:t>
            </a:r>
          </a:p>
          <a:p>
            <a:r>
              <a:rPr lang="en-US" dirty="0" smtClean="0"/>
              <a:t>Calculate diffusion </a:t>
            </a:r>
            <a:r>
              <a:rPr lang="en-US" dirty="0" err="1" smtClean="0"/>
              <a:t>coe</a:t>
            </a:r>
            <a:r>
              <a:rPr lang="en-US" dirty="0" smtClean="0"/>
              <a:t> from each generated </a:t>
            </a:r>
            <a:r>
              <a:rPr lang="en-US" dirty="0" err="1" smtClean="0"/>
              <a:t>DeltaX</a:t>
            </a:r>
            <a:r>
              <a:rPr lang="en-US" dirty="0" smtClean="0"/>
              <a:t> set.</a:t>
            </a:r>
          </a:p>
          <a:p>
            <a:r>
              <a:rPr lang="en-US" dirty="0" smtClean="0"/>
              <a:t>Use diffusion </a:t>
            </a:r>
            <a:r>
              <a:rPr lang="en-US" dirty="0" err="1" smtClean="0"/>
              <a:t>coe</a:t>
            </a:r>
            <a:r>
              <a:rPr lang="en-US" dirty="0" smtClean="0"/>
              <a:t> distribution to obtain new </a:t>
            </a:r>
            <a:r>
              <a:rPr lang="en-US" dirty="0" err="1" smtClean="0"/>
              <a:t>c.i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figure on the left is a generated diffusion </a:t>
            </a:r>
            <a:r>
              <a:rPr lang="en-US" dirty="0" err="1" smtClean="0"/>
              <a:t>coe</a:t>
            </a:r>
            <a:r>
              <a:rPr lang="en-US" dirty="0" smtClean="0"/>
              <a:t> distribution.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248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good reference book: An introduction to the Bootstrap by </a:t>
            </a:r>
            <a:r>
              <a:rPr lang="en-US" dirty="0" err="1" smtClean="0"/>
              <a:t>Efron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5123" name="Picture 3" descr="C:\Users\Thinkpad_ZK\Desktop\research\TE_NEWPCDPCATROLOX_TRACKING\boostrap generated state diffusion coe histo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5029201" cy="5100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Thinkpad_ZK\Desktop\research\TE_NEWPCDPCATROLOX_TRACKING\double guassian fit of diffusion c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8" y="0"/>
            <a:ext cx="4721322" cy="4408488"/>
          </a:xfrm>
          <a:prstGeom prst="rect">
            <a:avLst/>
          </a:prstGeom>
          <a:noFill/>
        </p:spPr>
      </p:pic>
      <p:pic>
        <p:nvPicPr>
          <p:cNvPr id="4099" name="Picture 3" descr="C:\Users\Thinkpad_ZK\Desktop\research\TE_NEWPCDPCATROLOX_TRACKING\single guassian f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-76200"/>
            <a:ext cx="4720165" cy="44074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4343400"/>
            <a:ext cx="853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let’s look at 3.8kbp DNA diffusion </a:t>
            </a:r>
            <a:r>
              <a:rPr lang="en-US" dirty="0" err="1" smtClean="0"/>
              <a:t>coe</a:t>
            </a:r>
            <a:r>
              <a:rPr lang="en-US" dirty="0" smtClean="0"/>
              <a:t> histogram. </a:t>
            </a:r>
          </a:p>
          <a:p>
            <a:endParaRPr lang="en-US" dirty="0" smtClean="0"/>
          </a:p>
          <a:p>
            <a:r>
              <a:rPr lang="en-US" dirty="0" smtClean="0"/>
              <a:t>Can only plot histogram with 0.5um^2/S bin size by traditional way. Single </a:t>
            </a:r>
            <a:r>
              <a:rPr lang="en-US" dirty="0" err="1" smtClean="0"/>
              <a:t>guassian</a:t>
            </a:r>
            <a:r>
              <a:rPr lang="en-US" dirty="0" smtClean="0"/>
              <a:t> fit tells that a single species with diffusion </a:t>
            </a:r>
            <a:r>
              <a:rPr lang="en-US" dirty="0" err="1" smtClean="0"/>
              <a:t>coe</a:t>
            </a:r>
            <a:r>
              <a:rPr lang="en-US" dirty="0" smtClean="0"/>
              <a:t> of 2.6 um^2/S.</a:t>
            </a:r>
          </a:p>
          <a:p>
            <a:endParaRPr lang="en-US" dirty="0"/>
          </a:p>
          <a:p>
            <a:r>
              <a:rPr lang="en-US" dirty="0" smtClean="0"/>
              <a:t>With bootstrap, 0.25 um^2/S bin size. Refined histogram. </a:t>
            </a:r>
          </a:p>
          <a:p>
            <a:r>
              <a:rPr lang="en-US" dirty="0" smtClean="0"/>
              <a:t>At least two population, with diffusion coefficients 1.98 and 2.88 um^2/S. Roughly 36% is 1.98 um^2/S with the rest 2.88 um^2/S. If there is more species we need to take more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Bootstrap method is very useful in our diffusion data analysis by: </a:t>
            </a:r>
          </a:p>
          <a:p>
            <a:pPr lvl="1"/>
            <a:r>
              <a:rPr lang="en-US" dirty="0" smtClean="0"/>
              <a:t>Converging faster and thus providing tight error bounds on diffusion </a:t>
            </a:r>
            <a:r>
              <a:rPr lang="en-US" dirty="0" err="1" smtClean="0"/>
              <a:t>coe</a:t>
            </a:r>
            <a:endParaRPr lang="en-US" dirty="0" smtClean="0"/>
          </a:p>
          <a:p>
            <a:pPr lvl="1"/>
            <a:r>
              <a:rPr lang="en-US" dirty="0" smtClean="0"/>
              <a:t>Fast and robust analysis than our traditional fitting methods. Fits now and then won’t work due to non-converging issues. </a:t>
            </a:r>
          </a:p>
          <a:p>
            <a:pPr lvl="1"/>
            <a:r>
              <a:rPr lang="en-US" dirty="0" smtClean="0"/>
              <a:t>You can even do more analysis with bootstrap analysis as it is transformation invariant.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405</Words>
  <Application>Microsoft Office PowerPoint</Application>
  <PresentationFormat>On-screen Show (4:3)</PresentationFormat>
  <Paragraphs>40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Lamda-phage DNA tracking data analysis using bootstrap method</vt:lpstr>
      <vt:lpstr>Motivation</vt:lpstr>
      <vt:lpstr>Slide 3</vt:lpstr>
      <vt:lpstr>Slide 4</vt:lpstr>
      <vt:lpstr>Slide 5</vt:lpstr>
      <vt:lpstr>How does bootstrap do this? </vt:lpstr>
      <vt:lpstr>Slide 7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Lamda-phage DNA tracking data analysis using bootstrap method</dc:title>
  <dc:creator>Michael Zhang</dc:creator>
  <cp:lastModifiedBy>Michael Zhang</cp:lastModifiedBy>
  <cp:revision>46</cp:revision>
  <dcterms:created xsi:type="dcterms:W3CDTF">2010-01-27T04:39:38Z</dcterms:created>
  <dcterms:modified xsi:type="dcterms:W3CDTF">2010-01-28T00:00:37Z</dcterms:modified>
</cp:coreProperties>
</file>