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  <p:sldId id="268" r:id="rId14"/>
    <p:sldId id="271" r:id="rId15"/>
    <p:sldId id="272" r:id="rId16"/>
    <p:sldId id="273" r:id="rId17"/>
    <p:sldId id="274" r:id="rId18"/>
    <p:sldId id="277" r:id="rId19"/>
    <p:sldId id="278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1/8/2020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087051" cy="33528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ML workflow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3" y="1006582"/>
            <a:ext cx="10455546" cy="56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0.3694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ML can take in lots of kinds of training data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923462" y="875447"/>
            <a:ext cx="4345075" cy="2022257"/>
            <a:chOff x="692003" y="1475447"/>
            <a:chExt cx="3476060" cy="161780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2277808" y="754336"/>
              <a:ext cx="399967" cy="3333912"/>
            </a:xfrm>
            <a:prstGeom prst="leftBrace">
              <a:avLst>
                <a:gd name="adj1" fmla="val 35886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86591" y="2625432"/>
              <a:ext cx="2782399" cy="46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+mj-lt"/>
                </a:rPr>
                <a:t>Training Data</a:t>
              </a:r>
              <a:endParaRPr lang="en-US" sz="3200" dirty="0">
                <a:latin typeface="+mj-lt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03" y="1480719"/>
              <a:ext cx="971155" cy="93829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02" y="1491967"/>
              <a:ext cx="947871" cy="9157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586" y="1480719"/>
              <a:ext cx="971155" cy="93829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057" y="1480718"/>
              <a:ext cx="971155" cy="93829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233" y="1475447"/>
              <a:ext cx="971155" cy="93829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22" y="1491705"/>
              <a:ext cx="947871" cy="91579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80" y="1485990"/>
              <a:ext cx="971155" cy="93829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675" y="1485990"/>
              <a:ext cx="971155" cy="93829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550" y="1491705"/>
              <a:ext cx="947871" cy="9157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908" y="1485990"/>
              <a:ext cx="971155" cy="938293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8588" y="3067596"/>
            <a:ext cx="5810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latin typeface="+mj-lt"/>
              </a:rPr>
              <a:t>Batch Learning</a:t>
            </a:r>
            <a:endParaRPr lang="en-US" sz="66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7406" y="4862645"/>
            <a:ext cx="423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+mj-lt"/>
              </a:rPr>
              <a:t>Online Learning</a:t>
            </a:r>
            <a:endParaRPr lang="en-US" sz="4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8452" y="3972243"/>
            <a:ext cx="7768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latin typeface="+mj-lt"/>
              </a:rPr>
              <a:t>Supervised Learning</a:t>
            </a:r>
            <a:endParaRPr lang="en-US" sz="6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87" y="5404288"/>
            <a:ext cx="70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+mj-lt"/>
              </a:rPr>
              <a:t>Unsupervised Learning</a:t>
            </a:r>
            <a:endParaRPr lang="en-US" sz="5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62390" y="4180532"/>
            <a:ext cx="4465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+mj-lt"/>
              </a:rPr>
              <a:t>Semi-supervised Learning</a:t>
            </a:r>
            <a:endParaRPr lang="en-US" sz="3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3305" y="3175567"/>
            <a:ext cx="289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+mj-lt"/>
              </a:rPr>
              <a:t>Active Learning</a:t>
            </a:r>
            <a:endParaRPr lang="en-US" sz="32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8824" y="3570759"/>
            <a:ext cx="329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+mj-lt"/>
              </a:rPr>
              <a:t>Robust Learning</a:t>
            </a:r>
            <a:endParaRPr lang="en-US" sz="3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9270" y="5588953"/>
            <a:ext cx="423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+mj-lt"/>
              </a:rPr>
              <a:t>Reinforcement Learning</a:t>
            </a:r>
            <a:endParaRPr lang="en-US" sz="28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24574" y="2969445"/>
            <a:ext cx="11342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726256" y="1049968"/>
            <a:ext cx="1468606" cy="1238929"/>
            <a:chOff x="12383748" y="1219011"/>
            <a:chExt cx="1862104" cy="1570887"/>
          </a:xfrm>
        </p:grpSpPr>
        <p:sp>
          <p:nvSpPr>
            <p:cNvPr id="28" name="Freeform 2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2648976" y="992005"/>
            <a:ext cx="6638694" cy="1249183"/>
          </a:xfrm>
          <a:prstGeom prst="wedgeRectCallout">
            <a:avLst>
              <a:gd name="adj1" fmla="val 66863"/>
              <a:gd name="adj2" fmla="val 5189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wont be able to cover all these training settings in this course – there are entire courses devoted to specific training settings e.g. CS773 (Online Learning)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78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ML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3" y="1006582"/>
            <a:ext cx="10455546" cy="56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25000" y="2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55899 0.513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899 0.51389 L -0.55808 -0.60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ML can store info in lots of innovative ways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30148" y="1006310"/>
            <a:ext cx="9531704" cy="5021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385" y="1006075"/>
            <a:ext cx="667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ML Models and Algorithms</a:t>
            </a:r>
            <a:endParaRPr lang="en-US" sz="40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89870" y="2129132"/>
            <a:ext cx="2918992" cy="1323773"/>
            <a:chOff x="2022782" y="2214090"/>
            <a:chExt cx="2918992" cy="1323773"/>
          </a:xfrm>
        </p:grpSpPr>
        <p:sp>
          <p:nvSpPr>
            <p:cNvPr id="10" name="TextBox 9"/>
            <p:cNvSpPr txBox="1"/>
            <p:nvPr/>
          </p:nvSpPr>
          <p:spPr>
            <a:xfrm>
              <a:off x="2022782" y="2214090"/>
              <a:ext cx="2918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Neural/Deep</a:t>
              </a:r>
              <a:endParaRPr lang="en-US" sz="4400" dirty="0"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23671" y="2855096"/>
              <a:ext cx="2117215" cy="682767"/>
              <a:chOff x="2413262" y="2933600"/>
              <a:chExt cx="2117215" cy="68276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413262" y="3352417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31017" y="3352417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48772" y="3352417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66527" y="3352417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732548" y="2933600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350303" y="2933600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68058" y="2933600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cxnSp>
            <p:nvCxnSpPr>
              <p:cNvPr id="19" name="Straight Connector 18"/>
              <p:cNvCxnSpPr>
                <a:stCxn id="12" idx="7"/>
                <a:endCxn id="16" idx="3"/>
              </p:cNvCxnSpPr>
              <p:nvPr/>
            </p:nvCxnSpPr>
            <p:spPr>
              <a:xfrm flipV="1">
                <a:off x="2638557" y="3158895"/>
                <a:ext cx="132646" cy="2321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1"/>
                <a:endCxn id="16" idx="5"/>
              </p:cNvCxnSpPr>
              <p:nvPr/>
            </p:nvCxnSpPr>
            <p:spPr>
              <a:xfrm flipH="1" flipV="1">
                <a:off x="2957843" y="3158895"/>
                <a:ext cx="111829" cy="2321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7"/>
                <a:endCxn id="17" idx="3"/>
              </p:cNvCxnSpPr>
              <p:nvPr/>
            </p:nvCxnSpPr>
            <p:spPr>
              <a:xfrm flipV="1">
                <a:off x="3256312" y="3158895"/>
                <a:ext cx="132646" cy="2321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5" idx="1"/>
                <a:endCxn id="18" idx="5"/>
              </p:cNvCxnSpPr>
              <p:nvPr/>
            </p:nvCxnSpPr>
            <p:spPr>
              <a:xfrm flipH="1" flipV="1">
                <a:off x="4193353" y="3158895"/>
                <a:ext cx="111829" cy="2321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5" idx="2"/>
                <a:endCxn id="17" idx="6"/>
              </p:cNvCxnSpPr>
              <p:nvPr/>
            </p:nvCxnSpPr>
            <p:spPr>
              <a:xfrm flipH="1" flipV="1">
                <a:off x="3614253" y="3065575"/>
                <a:ext cx="652274" cy="4188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" idx="6"/>
                <a:endCxn id="18" idx="2"/>
              </p:cNvCxnSpPr>
              <p:nvPr/>
            </p:nvCxnSpPr>
            <p:spPr>
              <a:xfrm flipV="1">
                <a:off x="3294967" y="3065575"/>
                <a:ext cx="673091" cy="4188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4" idx="2"/>
                <a:endCxn id="16" idx="6"/>
              </p:cNvCxnSpPr>
              <p:nvPr/>
            </p:nvCxnSpPr>
            <p:spPr>
              <a:xfrm flipH="1" flipV="1">
                <a:off x="2996498" y="3065575"/>
                <a:ext cx="652274" cy="4188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2" idx="6"/>
                <a:endCxn id="17" idx="2"/>
              </p:cNvCxnSpPr>
              <p:nvPr/>
            </p:nvCxnSpPr>
            <p:spPr>
              <a:xfrm flipV="1">
                <a:off x="2677212" y="3065575"/>
                <a:ext cx="673091" cy="4188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7"/>
                <a:endCxn id="18" idx="3"/>
              </p:cNvCxnSpPr>
              <p:nvPr/>
            </p:nvCxnSpPr>
            <p:spPr>
              <a:xfrm flipV="1">
                <a:off x="3874067" y="3158895"/>
                <a:ext cx="132646" cy="2321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7" idx="5"/>
              </p:cNvCxnSpPr>
              <p:nvPr/>
            </p:nvCxnSpPr>
            <p:spPr>
              <a:xfrm flipH="1" flipV="1">
                <a:off x="3575598" y="3158895"/>
                <a:ext cx="111829" cy="2321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5448643" y="3923761"/>
            <a:ext cx="3966096" cy="1850809"/>
            <a:chOff x="5297605" y="1532483"/>
            <a:chExt cx="3966096" cy="1850809"/>
          </a:xfrm>
        </p:grpSpPr>
        <p:sp>
          <p:nvSpPr>
            <p:cNvPr id="30" name="TextBox 29"/>
            <p:cNvSpPr txBox="1"/>
            <p:nvPr/>
          </p:nvSpPr>
          <p:spPr>
            <a:xfrm>
              <a:off x="5297605" y="1532483"/>
              <a:ext cx="3966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Probabilistic/Bayesian</a:t>
              </a:r>
              <a:endParaRPr lang="en-US" sz="4400" dirty="0">
                <a:latin typeface="+mj-lt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067" y="2117258"/>
              <a:ext cx="2419173" cy="126603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382201" y="4228135"/>
            <a:ext cx="2918992" cy="1546069"/>
            <a:chOff x="1581930" y="4070399"/>
            <a:chExt cx="2918992" cy="1546069"/>
          </a:xfrm>
        </p:grpSpPr>
        <p:sp>
          <p:nvSpPr>
            <p:cNvPr id="33" name="TextBox 32"/>
            <p:cNvSpPr txBox="1"/>
            <p:nvPr/>
          </p:nvSpPr>
          <p:spPr>
            <a:xfrm>
              <a:off x="1581930" y="4070399"/>
              <a:ext cx="2918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Kernel</a:t>
              </a:r>
              <a:endParaRPr lang="en-US" sz="4400" dirty="0">
                <a:latin typeface="+mj-lt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581930" y="4593619"/>
              <a:ext cx="1058779" cy="1022849"/>
              <a:chOff x="2478173" y="2658481"/>
              <a:chExt cx="1058779" cy="102284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637322" y="2658481"/>
                <a:ext cx="0" cy="1022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478173" y="3590515"/>
                <a:ext cx="10587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Arrow 34"/>
            <p:cNvSpPr/>
            <p:nvPr/>
          </p:nvSpPr>
          <p:spPr>
            <a:xfrm>
              <a:off x="2762026" y="4921884"/>
              <a:ext cx="558800" cy="26450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014" y="4699938"/>
              <a:ext cx="877170" cy="810210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2022782" y="4826524"/>
              <a:ext cx="95360" cy="95360"/>
            </a:xfrm>
            <a:prstGeom prst="ellipse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900229" y="5210450"/>
              <a:ext cx="95360" cy="953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143214" y="5030795"/>
              <a:ext cx="95360" cy="953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295614" y="5239291"/>
              <a:ext cx="95360" cy="953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494301" y="4765782"/>
              <a:ext cx="95360" cy="95360"/>
            </a:xfrm>
            <a:prstGeom prst="ellipse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5337" y="1718998"/>
            <a:ext cx="3960401" cy="2250823"/>
            <a:chOff x="5031198" y="3743562"/>
            <a:chExt cx="3960401" cy="2250823"/>
          </a:xfrm>
        </p:grpSpPr>
        <p:sp>
          <p:nvSpPr>
            <p:cNvPr id="45" name="TextBox 44"/>
            <p:cNvSpPr txBox="1"/>
            <p:nvPr/>
          </p:nvSpPr>
          <p:spPr>
            <a:xfrm>
              <a:off x="5031198" y="3743562"/>
              <a:ext cx="39604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Linear/Opt</a:t>
              </a:r>
              <a:endParaRPr lang="en-US" sz="4400" dirty="0"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030579" y="4306311"/>
              <a:ext cx="1961638" cy="1688074"/>
              <a:chOff x="863954" y="1413409"/>
              <a:chExt cx="2951917" cy="2540251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863954" y="2990100"/>
                <a:ext cx="2951917" cy="963560"/>
              </a:xfrm>
              <a:custGeom>
                <a:avLst/>
                <a:gdLst>
                  <a:gd name="connsiteX0" fmla="*/ 1800519 w 2309567"/>
                  <a:gd name="connsiteY0" fmla="*/ 0 h 1913641"/>
                  <a:gd name="connsiteX1" fmla="*/ 0 w 2309567"/>
                  <a:gd name="connsiteY1" fmla="*/ 490194 h 1913641"/>
                  <a:gd name="connsiteX2" fmla="*/ 876693 w 2309567"/>
                  <a:gd name="connsiteY2" fmla="*/ 1621410 h 1913641"/>
                  <a:gd name="connsiteX3" fmla="*/ 1743959 w 2309567"/>
                  <a:gd name="connsiteY3" fmla="*/ 1913641 h 1913641"/>
                  <a:gd name="connsiteX4" fmla="*/ 2309567 w 2309567"/>
                  <a:gd name="connsiteY4" fmla="*/ 480767 h 1913641"/>
                  <a:gd name="connsiteX5" fmla="*/ 1800519 w 2309567"/>
                  <a:gd name="connsiteY5" fmla="*/ 0 h 1913641"/>
                  <a:gd name="connsiteX0" fmla="*/ 1800519 w 2309567"/>
                  <a:gd name="connsiteY0" fmla="*/ 0 h 1913641"/>
                  <a:gd name="connsiteX1" fmla="*/ 0 w 2309567"/>
                  <a:gd name="connsiteY1" fmla="*/ 490194 h 1913641"/>
                  <a:gd name="connsiteX2" fmla="*/ 894740 w 2309567"/>
                  <a:gd name="connsiteY2" fmla="*/ 1367160 h 1913641"/>
                  <a:gd name="connsiteX3" fmla="*/ 1743959 w 2309567"/>
                  <a:gd name="connsiteY3" fmla="*/ 1913641 h 1913641"/>
                  <a:gd name="connsiteX4" fmla="*/ 2309567 w 2309567"/>
                  <a:gd name="connsiteY4" fmla="*/ 480767 h 1913641"/>
                  <a:gd name="connsiteX5" fmla="*/ 1800519 w 2309567"/>
                  <a:gd name="connsiteY5" fmla="*/ 0 h 1913641"/>
                  <a:gd name="connsiteX0" fmla="*/ 1800519 w 2309567"/>
                  <a:gd name="connsiteY0" fmla="*/ 0 h 1489889"/>
                  <a:gd name="connsiteX1" fmla="*/ 0 w 2309567"/>
                  <a:gd name="connsiteY1" fmla="*/ 490194 h 1489889"/>
                  <a:gd name="connsiteX2" fmla="*/ 894740 w 2309567"/>
                  <a:gd name="connsiteY2" fmla="*/ 1367160 h 1489889"/>
                  <a:gd name="connsiteX3" fmla="*/ 1780056 w 2309567"/>
                  <a:gd name="connsiteY3" fmla="*/ 1489889 h 1489889"/>
                  <a:gd name="connsiteX4" fmla="*/ 2309567 w 2309567"/>
                  <a:gd name="connsiteY4" fmla="*/ 480767 h 1489889"/>
                  <a:gd name="connsiteX5" fmla="*/ 1800519 w 2309567"/>
                  <a:gd name="connsiteY5" fmla="*/ 0 h 1489889"/>
                  <a:gd name="connsiteX0" fmla="*/ 1800519 w 2309567"/>
                  <a:gd name="connsiteY0" fmla="*/ 0 h 1489889"/>
                  <a:gd name="connsiteX1" fmla="*/ 0 w 2309567"/>
                  <a:gd name="connsiteY1" fmla="*/ 490194 h 1489889"/>
                  <a:gd name="connsiteX2" fmla="*/ 425484 w 2309567"/>
                  <a:gd name="connsiteY2" fmla="*/ 1028158 h 1489889"/>
                  <a:gd name="connsiteX3" fmla="*/ 1780056 w 2309567"/>
                  <a:gd name="connsiteY3" fmla="*/ 1489889 h 1489889"/>
                  <a:gd name="connsiteX4" fmla="*/ 2309567 w 2309567"/>
                  <a:gd name="connsiteY4" fmla="*/ 480767 h 1489889"/>
                  <a:gd name="connsiteX5" fmla="*/ 1800519 w 2309567"/>
                  <a:gd name="connsiteY5" fmla="*/ 0 h 1489889"/>
                  <a:gd name="connsiteX0" fmla="*/ 1800519 w 2309567"/>
                  <a:gd name="connsiteY0" fmla="*/ 0 h 1221514"/>
                  <a:gd name="connsiteX1" fmla="*/ 0 w 2309567"/>
                  <a:gd name="connsiteY1" fmla="*/ 490194 h 1221514"/>
                  <a:gd name="connsiteX2" fmla="*/ 425484 w 2309567"/>
                  <a:gd name="connsiteY2" fmla="*/ 1028158 h 1221514"/>
                  <a:gd name="connsiteX3" fmla="*/ 1879321 w 2309567"/>
                  <a:gd name="connsiteY3" fmla="*/ 1221514 h 1221514"/>
                  <a:gd name="connsiteX4" fmla="*/ 2309567 w 2309567"/>
                  <a:gd name="connsiteY4" fmla="*/ 480767 h 1221514"/>
                  <a:gd name="connsiteX5" fmla="*/ 1800519 w 2309567"/>
                  <a:gd name="connsiteY5" fmla="*/ 0 h 1221514"/>
                  <a:gd name="connsiteX0" fmla="*/ 1800519 w 2390784"/>
                  <a:gd name="connsiteY0" fmla="*/ 0 h 1221514"/>
                  <a:gd name="connsiteX1" fmla="*/ 0 w 2390784"/>
                  <a:gd name="connsiteY1" fmla="*/ 490194 h 1221514"/>
                  <a:gd name="connsiteX2" fmla="*/ 425484 w 2390784"/>
                  <a:gd name="connsiteY2" fmla="*/ 1028158 h 1221514"/>
                  <a:gd name="connsiteX3" fmla="*/ 1879321 w 2390784"/>
                  <a:gd name="connsiteY3" fmla="*/ 1221514 h 1221514"/>
                  <a:gd name="connsiteX4" fmla="*/ 2390784 w 2390784"/>
                  <a:gd name="connsiteY4" fmla="*/ 537267 h 1221514"/>
                  <a:gd name="connsiteX5" fmla="*/ 1800519 w 2390784"/>
                  <a:gd name="connsiteY5" fmla="*/ 0 h 122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0784" h="1221514">
                    <a:moveTo>
                      <a:pt x="1800519" y="0"/>
                    </a:moveTo>
                    <a:lnTo>
                      <a:pt x="0" y="490194"/>
                    </a:lnTo>
                    <a:lnTo>
                      <a:pt x="425484" y="1028158"/>
                    </a:lnTo>
                    <a:lnTo>
                      <a:pt x="1879321" y="1221514"/>
                    </a:lnTo>
                    <a:lnTo>
                      <a:pt x="2390784" y="537267"/>
                    </a:lnTo>
                    <a:lnTo>
                      <a:pt x="1800519" y="0"/>
                    </a:lnTo>
                    <a:close/>
                  </a:path>
                </a:pathLst>
              </a:custGeom>
              <a:solidFill>
                <a:srgbClr val="FFC7C7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186598" y="3230532"/>
                <a:ext cx="2396971" cy="572547"/>
                <a:chOff x="1186598" y="3230532"/>
                <a:chExt cx="2396971" cy="57254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2039015" y="3434147"/>
                  <a:ext cx="701225" cy="16749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877842" y="3395647"/>
                  <a:ext cx="1014487" cy="24232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745494" y="3364035"/>
                  <a:ext cx="1279184" cy="30554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641967" y="3339305"/>
                  <a:ext cx="1486236" cy="35500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547609" y="3316766"/>
                  <a:ext cx="1674951" cy="40008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400977" y="3281740"/>
                  <a:ext cx="1968214" cy="47013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6598" y="3230532"/>
                  <a:ext cx="2396971" cy="57254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281909" y="1413409"/>
                <a:ext cx="2206347" cy="1947009"/>
                <a:chOff x="5422347" y="3765550"/>
                <a:chExt cx="1283253" cy="113241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5427133" y="3894667"/>
                  <a:ext cx="1278467" cy="1003300"/>
                </a:xfrm>
                <a:custGeom>
                  <a:avLst/>
                  <a:gdLst>
                    <a:gd name="connsiteX0" fmla="*/ 0 w 1278467"/>
                    <a:gd name="connsiteY0" fmla="*/ 4233 h 1003300"/>
                    <a:gd name="connsiteX1" fmla="*/ 635000 w 1278467"/>
                    <a:gd name="connsiteY1" fmla="*/ 1003300 h 1003300"/>
                    <a:gd name="connsiteX2" fmla="*/ 1278467 w 1278467"/>
                    <a:gd name="connsiteY2" fmla="*/ 0 h 1003300"/>
                    <a:gd name="connsiteX0" fmla="*/ 0 w 1278467"/>
                    <a:gd name="connsiteY0" fmla="*/ 4233 h 1003300"/>
                    <a:gd name="connsiteX1" fmla="*/ 635000 w 1278467"/>
                    <a:gd name="connsiteY1" fmla="*/ 1003300 h 1003300"/>
                    <a:gd name="connsiteX2" fmla="*/ 1278467 w 1278467"/>
                    <a:gd name="connsiteY2" fmla="*/ 0 h 1003300"/>
                    <a:gd name="connsiteX0" fmla="*/ 0 w 1278467"/>
                    <a:gd name="connsiteY0" fmla="*/ 4233 h 1003300"/>
                    <a:gd name="connsiteX1" fmla="*/ 635000 w 1278467"/>
                    <a:gd name="connsiteY1" fmla="*/ 1003300 h 1003300"/>
                    <a:gd name="connsiteX2" fmla="*/ 1278467 w 1278467"/>
                    <a:gd name="connsiteY2" fmla="*/ 0 h 1003300"/>
                    <a:gd name="connsiteX0" fmla="*/ 0 w 1278467"/>
                    <a:gd name="connsiteY0" fmla="*/ 4233 h 1003300"/>
                    <a:gd name="connsiteX1" fmla="*/ 635000 w 1278467"/>
                    <a:gd name="connsiteY1" fmla="*/ 1003300 h 1003300"/>
                    <a:gd name="connsiteX2" fmla="*/ 1278467 w 1278467"/>
                    <a:gd name="connsiteY2" fmla="*/ 0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8467" h="1003300">
                      <a:moveTo>
                        <a:pt x="0" y="4233"/>
                      </a:moveTo>
                      <a:cubicBezTo>
                        <a:pt x="88195" y="542219"/>
                        <a:pt x="421922" y="1004005"/>
                        <a:pt x="635000" y="1003300"/>
                      </a:cubicBezTo>
                      <a:cubicBezTo>
                        <a:pt x="848078" y="1002595"/>
                        <a:pt x="1143706" y="594431"/>
                        <a:pt x="1278467" y="0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422347" y="3765550"/>
                  <a:ext cx="1282700" cy="259826"/>
                </a:xfrm>
                <a:prstGeom prst="ellipse">
                  <a:avLst/>
                </a:prstGeom>
                <a:solidFill>
                  <a:srgbClr val="F7FAFD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7740967" y="1865059"/>
            <a:ext cx="2594504" cy="1654216"/>
            <a:chOff x="4843519" y="4137635"/>
            <a:chExt cx="2594504" cy="1654216"/>
          </a:xfrm>
        </p:grpSpPr>
        <p:sp>
          <p:nvSpPr>
            <p:cNvPr id="60" name="TextBox 59"/>
            <p:cNvSpPr txBox="1"/>
            <p:nvPr/>
          </p:nvSpPr>
          <p:spPr>
            <a:xfrm>
              <a:off x="4843519" y="4137635"/>
              <a:ext cx="2594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Local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397340" y="4768587"/>
              <a:ext cx="1486862" cy="1023264"/>
              <a:chOff x="5470751" y="4768587"/>
              <a:chExt cx="1486862" cy="102326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082206" y="4768587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674569" y="5128666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489844" y="5128666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470751" y="5527901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878388" y="5527901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286025" y="5527901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693663" y="5527901"/>
                <a:ext cx="263950" cy="2639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cxnSp>
            <p:nvCxnSpPr>
              <p:cNvPr id="69" name="Straight Connector 68"/>
              <p:cNvCxnSpPr>
                <a:stCxn id="64" idx="1"/>
                <a:endCxn id="62" idx="5"/>
              </p:cNvCxnSpPr>
              <p:nvPr/>
            </p:nvCxnSpPr>
            <p:spPr>
              <a:xfrm flipH="1" flipV="1">
                <a:off x="6307501" y="4993882"/>
                <a:ext cx="220998" cy="17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3" idx="7"/>
                <a:endCxn id="62" idx="3"/>
              </p:cNvCxnSpPr>
              <p:nvPr/>
            </p:nvCxnSpPr>
            <p:spPr>
              <a:xfrm flipV="1">
                <a:off x="5899864" y="4993882"/>
                <a:ext cx="220997" cy="17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5" idx="0"/>
                <a:endCxn id="63" idx="3"/>
              </p:cNvCxnSpPr>
              <p:nvPr/>
            </p:nvCxnSpPr>
            <p:spPr>
              <a:xfrm flipV="1">
                <a:off x="5602726" y="5353961"/>
                <a:ext cx="110498" cy="1739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6" idx="0"/>
                <a:endCxn id="63" idx="5"/>
              </p:cNvCxnSpPr>
              <p:nvPr/>
            </p:nvCxnSpPr>
            <p:spPr>
              <a:xfrm flipH="1" flipV="1">
                <a:off x="5899864" y="5353961"/>
                <a:ext cx="110499" cy="1739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7" idx="0"/>
                <a:endCxn id="64" idx="3"/>
              </p:cNvCxnSpPr>
              <p:nvPr/>
            </p:nvCxnSpPr>
            <p:spPr>
              <a:xfrm flipV="1">
                <a:off x="6418000" y="5353961"/>
                <a:ext cx="110499" cy="1739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8" idx="0"/>
                <a:endCxn id="64" idx="5"/>
              </p:cNvCxnSpPr>
              <p:nvPr/>
            </p:nvCxnSpPr>
            <p:spPr>
              <a:xfrm flipH="1" flipV="1">
                <a:off x="6715139" y="5353961"/>
                <a:ext cx="110499" cy="1739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Connector 74"/>
          <p:cNvCxnSpPr/>
          <p:nvPr/>
        </p:nvCxnSpPr>
        <p:spPr>
          <a:xfrm>
            <a:off x="1613555" y="1716530"/>
            <a:ext cx="89648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38972" y="4626134"/>
            <a:ext cx="1468606" cy="1238929"/>
            <a:chOff x="12383748" y="1219011"/>
            <a:chExt cx="1862104" cy="1570887"/>
          </a:xfrm>
        </p:grpSpPr>
        <p:sp>
          <p:nvSpPr>
            <p:cNvPr id="77" name="Freeform 7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2" name="Rectangular Callout 81"/>
          <p:cNvSpPr/>
          <p:nvPr/>
        </p:nvSpPr>
        <p:spPr>
          <a:xfrm>
            <a:off x="4403626" y="3267828"/>
            <a:ext cx="4750439" cy="1819009"/>
          </a:xfrm>
          <a:prstGeom prst="wedgeRectCallout">
            <a:avLst>
              <a:gd name="adj1" fmla="val 58566"/>
              <a:gd name="adj2" fmla="val 4040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will learn how to use each of these techniques in the course, but a bit briefly. As before, there are entire courses devoted to each technique e.g. CS772 (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Prob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ML), CS774 (Opt)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" y="1136824"/>
            <a:ext cx="1621240" cy="1621240"/>
          </a:xfrm>
          <a:prstGeom prst="rect">
            <a:avLst/>
          </a:prstGeom>
        </p:spPr>
      </p:pic>
      <p:sp>
        <p:nvSpPr>
          <p:cNvPr id="83" name="Rectangular Callout 82"/>
          <p:cNvSpPr/>
          <p:nvPr/>
        </p:nvSpPr>
        <p:spPr>
          <a:xfrm>
            <a:off x="954907" y="2574065"/>
            <a:ext cx="3093770" cy="1819009"/>
          </a:xfrm>
          <a:prstGeom prst="wedgeRectCallout">
            <a:avLst>
              <a:gd name="adj1" fmla="val -46629"/>
              <a:gd name="adj2" fmla="val -671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can mix-n-match these methods too e.g. Bayesian Deep Learning or Kernel Nearest Neighbours (Local)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4397333" y="5188531"/>
            <a:ext cx="4749383" cy="716300"/>
          </a:xfrm>
          <a:prstGeom prst="wedgeRectCallout">
            <a:avLst>
              <a:gd name="adj1" fmla="val 61671"/>
              <a:gd name="adj2" fmla="val 2530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Correct! But we will not be able to cover such advanced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methods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either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20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Fantastic Features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… and how to find them</a:t>
            </a:r>
          </a:p>
          <a:p>
            <a:r>
              <a:rPr lang="en-IN" dirty="0" smtClean="0"/>
              <a:t>What are vectors</a:t>
            </a:r>
          </a:p>
          <a:p>
            <a:r>
              <a:rPr lang="en-IN" dirty="0" smtClean="0"/>
              <a:t>How are vectors used in ML</a:t>
            </a:r>
          </a:p>
          <a:p>
            <a:r>
              <a:rPr lang="en-IN" dirty="0" smtClean="0"/>
              <a:t>Useful operations on vectors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features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Features are a way for us to give input to ML algorithms</a:t>
            </a:r>
          </a:p>
          <a:p>
            <a:r>
              <a:rPr lang="en-IN" dirty="0" smtClean="0"/>
              <a:t>Most ML algorithms use numerical vectors to represent features</a:t>
            </a:r>
          </a:p>
          <a:p>
            <a:r>
              <a:rPr lang="en-IN" dirty="0" smtClean="0"/>
              <a:t>For example, in spam classification, every old email (training data) as well as every new email (test data) must be converted into a vector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54235" y="558277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3123479" y="5456221"/>
            <a:ext cx="6909762" cy="753917"/>
          </a:xfrm>
          <a:prstGeom prst="wedgeRectCallout">
            <a:avLst>
              <a:gd name="adj1" fmla="val 58403"/>
              <a:gd name="adj2" fmla="val 546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Since I am basically a computer program, I need you to convert your data into a nice set of numbers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323" y="3659251"/>
            <a:ext cx="5509637" cy="873553"/>
            <a:chOff x="5323" y="3659251"/>
            <a:chExt cx="5509637" cy="87355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" y="3659251"/>
              <a:ext cx="904147" cy="87355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8340" y="3814096"/>
              <a:ext cx="5156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400" dirty="0" smtClean="0"/>
                <a:t>Do you want to go for dinner?</a:t>
              </a:r>
              <a:endParaRPr lang="en-IN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89" y="4275761"/>
            <a:ext cx="5509171" cy="872652"/>
            <a:chOff x="5789" y="4275761"/>
            <a:chExt cx="5509171" cy="872652"/>
          </a:xfrm>
        </p:grpSpPr>
        <p:sp>
          <p:nvSpPr>
            <p:cNvPr id="21" name="TextBox 20"/>
            <p:cNvSpPr txBox="1"/>
            <p:nvPr/>
          </p:nvSpPr>
          <p:spPr>
            <a:xfrm>
              <a:off x="358340" y="4357346"/>
              <a:ext cx="5156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400" dirty="0" smtClean="0"/>
                <a:t>Do you want to win a million dollars?</a:t>
              </a:r>
              <a:endParaRPr lang="en-IN" sz="24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" y="4275761"/>
              <a:ext cx="903215" cy="872652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323" y="4891370"/>
            <a:ext cx="5509637" cy="873553"/>
            <a:chOff x="5323" y="4891370"/>
            <a:chExt cx="5509637" cy="87355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" y="4891370"/>
              <a:ext cx="904147" cy="87355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58340" y="4929112"/>
              <a:ext cx="5156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400" dirty="0" smtClean="0"/>
                <a:t>I have a million things to do today!</a:t>
              </a:r>
              <a:endParaRPr lang="en-IN" sz="2400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06004"/>
              </p:ext>
            </p:extLst>
          </p:nvPr>
        </p:nvGraphicFramePr>
        <p:xfrm>
          <a:off x="5684119" y="3247023"/>
          <a:ext cx="6189869" cy="217145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09304">
                  <a:extLst>
                    <a:ext uri="{9D8B030D-6E8A-4147-A177-3AD203B41FA5}">
                      <a16:colId xmlns:a16="http://schemas.microsoft.com/office/drawing/2014/main" val="3199098222"/>
                    </a:ext>
                  </a:extLst>
                </a:gridCol>
                <a:gridCol w="593882">
                  <a:extLst>
                    <a:ext uri="{9D8B030D-6E8A-4147-A177-3AD203B41FA5}">
                      <a16:colId xmlns:a16="http://schemas.microsoft.com/office/drawing/2014/main" val="1202522274"/>
                    </a:ext>
                  </a:extLst>
                </a:gridCol>
                <a:gridCol w="837910">
                  <a:extLst>
                    <a:ext uri="{9D8B030D-6E8A-4147-A177-3AD203B41FA5}">
                      <a16:colId xmlns:a16="http://schemas.microsoft.com/office/drawing/2014/main" val="767733267"/>
                    </a:ext>
                  </a:extLst>
                </a:gridCol>
                <a:gridCol w="513354">
                  <a:extLst>
                    <a:ext uri="{9D8B030D-6E8A-4147-A177-3AD203B41FA5}">
                      <a16:colId xmlns:a16="http://schemas.microsoft.com/office/drawing/2014/main" val="3443829762"/>
                    </a:ext>
                  </a:extLst>
                </a:gridCol>
                <a:gridCol w="945426">
                  <a:extLst>
                    <a:ext uri="{9D8B030D-6E8A-4147-A177-3AD203B41FA5}">
                      <a16:colId xmlns:a16="http://schemas.microsoft.com/office/drawing/2014/main" val="3070227868"/>
                    </a:ext>
                  </a:extLst>
                </a:gridCol>
                <a:gridCol w="939647">
                  <a:extLst>
                    <a:ext uri="{9D8B030D-6E8A-4147-A177-3AD203B41FA5}">
                      <a16:colId xmlns:a16="http://schemas.microsoft.com/office/drawing/2014/main" val="3008216788"/>
                    </a:ext>
                  </a:extLst>
                </a:gridCol>
                <a:gridCol w="925173">
                  <a:extLst>
                    <a:ext uri="{9D8B030D-6E8A-4147-A177-3AD203B41FA5}">
                      <a16:colId xmlns:a16="http://schemas.microsoft.com/office/drawing/2014/main" val="3013283190"/>
                    </a:ext>
                  </a:extLst>
                </a:gridCol>
                <a:gridCol w="925173">
                  <a:extLst>
                    <a:ext uri="{9D8B030D-6E8A-4147-A177-3AD203B41FA5}">
                      <a16:colId xmlns:a16="http://schemas.microsoft.com/office/drawing/2014/main" val="3373720218"/>
                    </a:ext>
                  </a:extLst>
                </a:gridCol>
              </a:tblGrid>
              <a:tr h="5428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You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Million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Dollars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Dinner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Today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802609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574416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661064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03833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235" y="67884"/>
            <a:ext cx="1672839" cy="1672839"/>
          </a:xfrm>
          <a:prstGeom prst="rect">
            <a:avLst/>
          </a:prstGeom>
        </p:spPr>
      </p:pic>
      <p:sp>
        <p:nvSpPr>
          <p:cNvPr id="29" name="Rectangular Callout 28"/>
          <p:cNvSpPr/>
          <p:nvPr/>
        </p:nvSpPr>
        <p:spPr>
          <a:xfrm>
            <a:off x="7582808" y="307166"/>
            <a:ext cx="3237727" cy="753917"/>
          </a:xfrm>
          <a:prstGeom prst="wedgeRectCallout">
            <a:avLst>
              <a:gd name="adj1" fmla="val 63480"/>
              <a:gd name="adj2" fmla="val 546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did we not keep the word “to” as a feature?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" y="1497555"/>
            <a:ext cx="1620921" cy="1620921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1705116" y="801934"/>
            <a:ext cx="4844545" cy="1138629"/>
          </a:xfrm>
          <a:prstGeom prst="wedgeRectCallout">
            <a:avLst>
              <a:gd name="adj1" fmla="val -59867"/>
              <a:gd name="adj2" fmla="val 991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could have – but it does not carry much information about spam/non-spam since it is such a common word!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85" y="1804855"/>
            <a:ext cx="1626137" cy="1626137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4210369" y="2050265"/>
            <a:ext cx="6198057" cy="753917"/>
          </a:xfrm>
          <a:prstGeom prst="wedgeRectCallout">
            <a:avLst>
              <a:gd name="adj1" fmla="val 63480"/>
              <a:gd name="adj2" fmla="val 546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Guys, something is wrong with our feature. The word “do” means different things in two emails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2291137" y="6252125"/>
            <a:ext cx="7742104" cy="588963"/>
          </a:xfrm>
          <a:prstGeom prst="wedgeRectCallout">
            <a:avLst>
              <a:gd name="adj1" fmla="val 57739"/>
              <a:gd name="adj2" fmla="val -2558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Good catch – this may not be the best feature representation!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29" grpId="0" animBg="1"/>
      <p:bldP spid="31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features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97" y="1006076"/>
            <a:ext cx="2021151" cy="3031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05" y="1006075"/>
            <a:ext cx="1965293" cy="30317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95034" y="2434989"/>
            <a:ext cx="466667" cy="63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28368" y="1006075"/>
            <a:ext cx="1540028" cy="3031728"/>
            <a:chOff x="2128368" y="1006075"/>
            <a:chExt cx="1540028" cy="3031728"/>
          </a:xfrm>
        </p:grpSpPr>
        <p:cxnSp>
          <p:nvCxnSpPr>
            <p:cNvPr id="10" name="Straight Connector 9"/>
            <p:cNvCxnSpPr>
              <a:stCxn id="8" idx="0"/>
            </p:cNvCxnSpPr>
            <p:nvPr/>
          </p:nvCxnSpPr>
          <p:spPr>
            <a:xfrm flipV="1">
              <a:off x="2128368" y="1006075"/>
              <a:ext cx="1540028" cy="1428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2"/>
            </p:cNvCxnSpPr>
            <p:nvPr/>
          </p:nvCxnSpPr>
          <p:spPr>
            <a:xfrm>
              <a:off x="2128368" y="3072767"/>
              <a:ext cx="1540028" cy="9650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44" y="1006076"/>
            <a:ext cx="1968654" cy="30317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47" y="1006076"/>
            <a:ext cx="2021151" cy="303172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900286" y="2358189"/>
            <a:ext cx="471638" cy="41388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21547" y="1508760"/>
            <a:ext cx="20211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21547" y="3072767"/>
            <a:ext cx="155149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54185" y="3055291"/>
            <a:ext cx="0" cy="965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21547" y="3537809"/>
            <a:ext cx="5285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17080" y="3505200"/>
            <a:ext cx="0" cy="5326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54185" y="3537809"/>
            <a:ext cx="4955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8886002" y="2358189"/>
            <a:ext cx="471638" cy="41388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26424" y="2358189"/>
            <a:ext cx="556182" cy="281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25910" y="2358189"/>
            <a:ext cx="556182" cy="281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156145" y="3183963"/>
            <a:ext cx="920349" cy="353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25977" y="2592845"/>
            <a:ext cx="377072" cy="63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600944" y="2358189"/>
            <a:ext cx="155798" cy="697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374504" y="2310273"/>
            <a:ext cx="155798" cy="697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89767" y="5190138"/>
            <a:ext cx="3017230" cy="963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Raw/ Low-level features</a:t>
            </a:r>
            <a:endParaRPr lang="en-US" sz="1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08680" y="5190138"/>
            <a:ext cx="3017230" cy="963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Derived/ High- level features</a:t>
            </a:r>
            <a:endParaRPr lang="en-US" sz="1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60181" y="5465129"/>
            <a:ext cx="471638" cy="41388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22083" y="4037862"/>
            <a:ext cx="291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May represent images as a vector/matrix of pixel RGB values</a:t>
            </a:r>
            <a:endParaRPr lang="en-IN" sz="2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5233" y="4037862"/>
            <a:ext cx="291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May instead encode images using edges present in them</a:t>
            </a:r>
            <a:endParaRPr lang="en-IN" sz="24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97325" y="4037862"/>
            <a:ext cx="303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May instead encode images using presence of eyes/noses/ears</a:t>
            </a:r>
            <a:endParaRPr lang="en-IN" sz="2400" dirty="0"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554235" y="5582776"/>
            <a:ext cx="1468606" cy="1238929"/>
            <a:chOff x="12383748" y="1219011"/>
            <a:chExt cx="1862104" cy="1570887"/>
          </a:xfrm>
        </p:grpSpPr>
        <p:sp>
          <p:nvSpPr>
            <p:cNvPr id="36" name="Freeform 3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Rectangular Callout 40"/>
          <p:cNvSpPr/>
          <p:nvPr/>
        </p:nvSpPr>
        <p:spPr>
          <a:xfrm>
            <a:off x="2979505" y="6066851"/>
            <a:ext cx="7053735" cy="774237"/>
          </a:xfrm>
          <a:prstGeom prst="wedgeRectCallout">
            <a:avLst>
              <a:gd name="adj1" fmla="val 57739"/>
              <a:gd name="adj2" fmla="val -2558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If your features are good, my job becomes twice as easy. If not, then doing any ML may become impossible!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4" y="5190079"/>
            <a:ext cx="1651009" cy="1651009"/>
          </a:xfrm>
          <a:prstGeom prst="rect">
            <a:avLst/>
          </a:prstGeom>
        </p:spPr>
      </p:pic>
      <p:sp>
        <p:nvSpPr>
          <p:cNvPr id="44" name="Rectangular Callout 43"/>
          <p:cNvSpPr/>
          <p:nvPr/>
        </p:nvSpPr>
        <p:spPr>
          <a:xfrm>
            <a:off x="1152104" y="5151996"/>
            <a:ext cx="9273873" cy="774237"/>
          </a:xfrm>
          <a:prstGeom prst="wedgeRectCallout">
            <a:avLst>
              <a:gd name="adj1" fmla="val -53997"/>
              <a:gd name="adj2" fmla="val 938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Makes sense.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Features are also a way for us to store what we know about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data. If we throw away data, naturally doing anything becomes hard!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3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2" grpId="0"/>
      <p:bldP spid="33" grpId="0"/>
      <p:bldP spid="34" grpId="0"/>
      <p:bldP spid="41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Straight Connector 513"/>
          <p:cNvCxnSpPr>
            <a:stCxn id="441" idx="3"/>
            <a:endCxn id="427" idx="11"/>
          </p:cNvCxnSpPr>
          <p:nvPr/>
        </p:nvCxnSpPr>
        <p:spPr>
          <a:xfrm flipH="1">
            <a:off x="3703399" y="5090407"/>
            <a:ext cx="311210" cy="631722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Numerical Features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Categorical Features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Relational Features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cxnSp>
        <p:nvCxnSpPr>
          <p:cNvPr id="295" name="Straight Connector 294"/>
          <p:cNvCxnSpPr>
            <a:stCxn id="429" idx="17"/>
            <a:endCxn id="503" idx="11"/>
          </p:cNvCxnSpPr>
          <p:nvPr/>
        </p:nvCxnSpPr>
        <p:spPr>
          <a:xfrm>
            <a:off x="4111897" y="5719229"/>
            <a:ext cx="717676" cy="418086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296" name="Group 295"/>
          <p:cNvGrpSpPr/>
          <p:nvPr/>
        </p:nvGrpSpPr>
        <p:grpSpPr>
          <a:xfrm>
            <a:off x="1886572" y="3607236"/>
            <a:ext cx="3200254" cy="532727"/>
            <a:chOff x="1886572" y="3463278"/>
            <a:chExt cx="3200254" cy="532727"/>
          </a:xfrm>
        </p:grpSpPr>
        <p:sp>
          <p:nvSpPr>
            <p:cNvPr id="297" name="Teardrop 296"/>
            <p:cNvSpPr/>
            <p:nvPr/>
          </p:nvSpPr>
          <p:spPr>
            <a:xfrm rot="18900000">
              <a:off x="1926504" y="3463278"/>
              <a:ext cx="532725" cy="532725"/>
            </a:xfrm>
            <a:prstGeom prst="teardrop">
              <a:avLst>
                <a:gd name="adj" fmla="val 1356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8" name="Teardrop 297"/>
            <p:cNvSpPr/>
            <p:nvPr/>
          </p:nvSpPr>
          <p:spPr>
            <a:xfrm rot="18900000">
              <a:off x="2789059" y="3463279"/>
              <a:ext cx="532725" cy="532725"/>
            </a:xfrm>
            <a:prstGeom prst="teardrop">
              <a:avLst>
                <a:gd name="adj" fmla="val 1356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9" name="Teardrop 298"/>
            <p:cNvSpPr/>
            <p:nvPr/>
          </p:nvSpPr>
          <p:spPr>
            <a:xfrm rot="18900000">
              <a:off x="3651614" y="3463280"/>
              <a:ext cx="532725" cy="532725"/>
            </a:xfrm>
            <a:prstGeom prst="teardrop">
              <a:avLst>
                <a:gd name="adj" fmla="val 1356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0" name="Teardrop 299"/>
            <p:cNvSpPr/>
            <p:nvPr/>
          </p:nvSpPr>
          <p:spPr>
            <a:xfrm rot="18900000">
              <a:off x="4514170" y="3463280"/>
              <a:ext cx="532725" cy="532725"/>
            </a:xfrm>
            <a:prstGeom prst="teardrop">
              <a:avLst>
                <a:gd name="adj" fmla="val 1356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886572" y="3544974"/>
              <a:ext cx="612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749127" y="3544974"/>
              <a:ext cx="612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B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611682" y="3544974"/>
              <a:ext cx="612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AB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474237" y="3544974"/>
              <a:ext cx="612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O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455409" y="2446455"/>
            <a:ext cx="3967955" cy="1862677"/>
            <a:chOff x="6455409" y="2446455"/>
            <a:chExt cx="3967955" cy="1862677"/>
          </a:xfrm>
        </p:grpSpPr>
        <p:grpSp>
          <p:nvGrpSpPr>
            <p:cNvPr id="306" name="Group 305"/>
            <p:cNvGrpSpPr/>
            <p:nvPr/>
          </p:nvGrpSpPr>
          <p:grpSpPr>
            <a:xfrm>
              <a:off x="6455409" y="2446455"/>
              <a:ext cx="1021956" cy="1862677"/>
              <a:chOff x="6455409" y="2446455"/>
              <a:chExt cx="1021956" cy="1862677"/>
            </a:xfrm>
          </p:grpSpPr>
          <p:grpSp>
            <p:nvGrpSpPr>
              <p:cNvPr id="361" name="Group 360"/>
              <p:cNvGrpSpPr/>
              <p:nvPr/>
            </p:nvGrpSpPr>
            <p:grpSpPr>
              <a:xfrm>
                <a:off x="6455409" y="2446455"/>
                <a:ext cx="1021956" cy="1467851"/>
                <a:chOff x="6455409" y="2446455"/>
                <a:chExt cx="1021956" cy="1467851"/>
              </a:xfrm>
            </p:grpSpPr>
            <p:grpSp>
              <p:nvGrpSpPr>
                <p:cNvPr id="363" name="Group 362"/>
                <p:cNvGrpSpPr/>
                <p:nvPr/>
              </p:nvGrpSpPr>
              <p:grpSpPr>
                <a:xfrm>
                  <a:off x="6455409" y="2446455"/>
                  <a:ext cx="1021956" cy="1467851"/>
                  <a:chOff x="2352422" y="-414442"/>
                  <a:chExt cx="3568475" cy="5125458"/>
                </a:xfrm>
              </p:grpSpPr>
              <p:sp>
                <p:nvSpPr>
                  <p:cNvPr id="370" name="Pie 369"/>
                  <p:cNvSpPr/>
                  <p:nvPr/>
                </p:nvSpPr>
                <p:spPr>
                  <a:xfrm flipH="1">
                    <a:off x="4458089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1" name="Pie 370"/>
                  <p:cNvSpPr/>
                  <p:nvPr/>
                </p:nvSpPr>
                <p:spPr>
                  <a:xfrm rot="10800000" flipH="1">
                    <a:off x="2352422" y="-414442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2" name="Pie 371"/>
                  <p:cNvSpPr/>
                  <p:nvPr/>
                </p:nvSpPr>
                <p:spPr>
                  <a:xfrm>
                    <a:off x="3348107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3" name="Freeform 372"/>
                  <p:cNvSpPr/>
                  <p:nvPr/>
                </p:nvSpPr>
                <p:spPr>
                  <a:xfrm>
                    <a:off x="3455156" y="1527339"/>
                    <a:ext cx="1363008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4" name="Freeform 373"/>
                  <p:cNvSpPr/>
                  <p:nvPr/>
                </p:nvSpPr>
                <p:spPr>
                  <a:xfrm>
                    <a:off x="3451493" y="1532665"/>
                    <a:ext cx="1363008" cy="983731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391090 w 1366278"/>
                      <a:gd name="connsiteY8" fmla="*/ 6952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691657 w 1366278"/>
                      <a:gd name="connsiteY8" fmla="*/ 7926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894857 w 1366278"/>
                      <a:gd name="connsiteY8" fmla="*/ 652939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3008"/>
                      <a:gd name="connsiteY0" fmla="*/ 0 h 963168"/>
                      <a:gd name="connsiteX1" fmla="*/ 1349162 w 1363008"/>
                      <a:gd name="connsiteY1" fmla="*/ 556249 h 963168"/>
                      <a:gd name="connsiteX2" fmla="*/ 1358825 w 1363008"/>
                      <a:gd name="connsiteY2" fmla="*/ 654229 h 963168"/>
                      <a:gd name="connsiteX3" fmla="*/ 1363008 w 1363008"/>
                      <a:gd name="connsiteY3" fmla="*/ 656873 h 963168"/>
                      <a:gd name="connsiteX4" fmla="*/ 1361587 w 1363008"/>
                      <a:gd name="connsiteY4" fmla="*/ 682238 h 963168"/>
                      <a:gd name="connsiteX5" fmla="*/ 1363008 w 1363008"/>
                      <a:gd name="connsiteY5" fmla="*/ 696648 h 963168"/>
                      <a:gd name="connsiteX6" fmla="*/ 1360699 w 1363008"/>
                      <a:gd name="connsiteY6" fmla="*/ 698086 h 963168"/>
                      <a:gd name="connsiteX7" fmla="*/ 1335908 w 1363008"/>
                      <a:gd name="connsiteY7" fmla="*/ 963168 h 963168"/>
                      <a:gd name="connsiteX8" fmla="*/ 1026090 w 1363008"/>
                      <a:gd name="connsiteY8" fmla="*/ 445506 h 963168"/>
                      <a:gd name="connsiteX9" fmla="*/ 416490 w 1363008"/>
                      <a:gd name="connsiteY9" fmla="*/ 771472 h 963168"/>
                      <a:gd name="connsiteX10" fmla="*/ 446124 w 1363008"/>
                      <a:gd name="connsiteY10" fmla="*/ 466672 h 963168"/>
                      <a:gd name="connsiteX11" fmla="*/ 16238 w 1363008"/>
                      <a:gd name="connsiteY11" fmla="*/ 908663 h 963168"/>
                      <a:gd name="connsiteX12" fmla="*/ 2760 w 1363008"/>
                      <a:gd name="connsiteY12" fmla="*/ 698366 h 963168"/>
                      <a:gd name="connsiteX13" fmla="*/ 0 w 1363008"/>
                      <a:gd name="connsiteY13" fmla="*/ 696648 h 963168"/>
                      <a:gd name="connsiteX14" fmla="*/ 1580 w 1363008"/>
                      <a:gd name="connsiteY14" fmla="*/ 680629 h 963168"/>
                      <a:gd name="connsiteX15" fmla="*/ 0 w 1363008"/>
                      <a:gd name="connsiteY15" fmla="*/ 656873 h 963168"/>
                      <a:gd name="connsiteX16" fmla="*/ 4331 w 1363008"/>
                      <a:gd name="connsiteY16" fmla="*/ 652738 h 963168"/>
                      <a:gd name="connsiteX17" fmla="*/ 13846 w 1363008"/>
                      <a:gd name="connsiteY17" fmla="*/ 556249 h 963168"/>
                      <a:gd name="connsiteX18" fmla="*/ 681504 w 1363008"/>
                      <a:gd name="connsiteY18" fmla="*/ 0 h 963168"/>
                      <a:gd name="connsiteX0" fmla="*/ 681504 w 1363008"/>
                      <a:gd name="connsiteY0" fmla="*/ 0 h 964756"/>
                      <a:gd name="connsiteX1" fmla="*/ 1349162 w 1363008"/>
                      <a:gd name="connsiteY1" fmla="*/ 556249 h 964756"/>
                      <a:gd name="connsiteX2" fmla="*/ 1358825 w 1363008"/>
                      <a:gd name="connsiteY2" fmla="*/ 654229 h 964756"/>
                      <a:gd name="connsiteX3" fmla="*/ 1363008 w 1363008"/>
                      <a:gd name="connsiteY3" fmla="*/ 656873 h 964756"/>
                      <a:gd name="connsiteX4" fmla="*/ 1361587 w 1363008"/>
                      <a:gd name="connsiteY4" fmla="*/ 682238 h 964756"/>
                      <a:gd name="connsiteX5" fmla="*/ 1363008 w 1363008"/>
                      <a:gd name="connsiteY5" fmla="*/ 696648 h 964756"/>
                      <a:gd name="connsiteX6" fmla="*/ 1360699 w 1363008"/>
                      <a:gd name="connsiteY6" fmla="*/ 698086 h 964756"/>
                      <a:gd name="connsiteX7" fmla="*/ 1343845 w 1363008"/>
                      <a:gd name="connsiteY7" fmla="*/ 964756 h 964756"/>
                      <a:gd name="connsiteX8" fmla="*/ 1026090 w 1363008"/>
                      <a:gd name="connsiteY8" fmla="*/ 445506 h 964756"/>
                      <a:gd name="connsiteX9" fmla="*/ 416490 w 1363008"/>
                      <a:gd name="connsiteY9" fmla="*/ 771472 h 964756"/>
                      <a:gd name="connsiteX10" fmla="*/ 446124 w 1363008"/>
                      <a:gd name="connsiteY10" fmla="*/ 466672 h 964756"/>
                      <a:gd name="connsiteX11" fmla="*/ 16238 w 1363008"/>
                      <a:gd name="connsiteY11" fmla="*/ 908663 h 964756"/>
                      <a:gd name="connsiteX12" fmla="*/ 2760 w 1363008"/>
                      <a:gd name="connsiteY12" fmla="*/ 698366 h 964756"/>
                      <a:gd name="connsiteX13" fmla="*/ 0 w 1363008"/>
                      <a:gd name="connsiteY13" fmla="*/ 696648 h 964756"/>
                      <a:gd name="connsiteX14" fmla="*/ 1580 w 1363008"/>
                      <a:gd name="connsiteY14" fmla="*/ 680629 h 964756"/>
                      <a:gd name="connsiteX15" fmla="*/ 0 w 1363008"/>
                      <a:gd name="connsiteY15" fmla="*/ 656873 h 964756"/>
                      <a:gd name="connsiteX16" fmla="*/ 4331 w 1363008"/>
                      <a:gd name="connsiteY16" fmla="*/ 652738 h 964756"/>
                      <a:gd name="connsiteX17" fmla="*/ 13846 w 1363008"/>
                      <a:gd name="connsiteY17" fmla="*/ 556249 h 964756"/>
                      <a:gd name="connsiteX18" fmla="*/ 681504 w 1363008"/>
                      <a:gd name="connsiteY18" fmla="*/ 0 h 964756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46124 w 1363008"/>
                      <a:gd name="connsiteY9" fmla="*/ 466672 h 975869"/>
                      <a:gd name="connsiteX10" fmla="*/ 16238 w 1363008"/>
                      <a:gd name="connsiteY10" fmla="*/ 908663 h 975869"/>
                      <a:gd name="connsiteX11" fmla="*/ 2760 w 1363008"/>
                      <a:gd name="connsiteY11" fmla="*/ 698366 h 975869"/>
                      <a:gd name="connsiteX12" fmla="*/ 0 w 1363008"/>
                      <a:gd name="connsiteY12" fmla="*/ 696648 h 975869"/>
                      <a:gd name="connsiteX13" fmla="*/ 1580 w 1363008"/>
                      <a:gd name="connsiteY13" fmla="*/ 680629 h 975869"/>
                      <a:gd name="connsiteX14" fmla="*/ 0 w 1363008"/>
                      <a:gd name="connsiteY14" fmla="*/ 656873 h 975869"/>
                      <a:gd name="connsiteX15" fmla="*/ 4331 w 1363008"/>
                      <a:gd name="connsiteY15" fmla="*/ 652738 h 975869"/>
                      <a:gd name="connsiteX16" fmla="*/ 13846 w 1363008"/>
                      <a:gd name="connsiteY16" fmla="*/ 556249 h 975869"/>
                      <a:gd name="connsiteX17" fmla="*/ 681504 w 1363008"/>
                      <a:gd name="connsiteY17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446124 w 1363008"/>
                      <a:gd name="connsiteY8" fmla="*/ 46667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86872"/>
                      <a:gd name="connsiteX1" fmla="*/ 1349162 w 1363008"/>
                      <a:gd name="connsiteY1" fmla="*/ 556249 h 986872"/>
                      <a:gd name="connsiteX2" fmla="*/ 1358825 w 1363008"/>
                      <a:gd name="connsiteY2" fmla="*/ 654229 h 986872"/>
                      <a:gd name="connsiteX3" fmla="*/ 1363008 w 1363008"/>
                      <a:gd name="connsiteY3" fmla="*/ 656873 h 986872"/>
                      <a:gd name="connsiteX4" fmla="*/ 1361587 w 1363008"/>
                      <a:gd name="connsiteY4" fmla="*/ 682238 h 986872"/>
                      <a:gd name="connsiteX5" fmla="*/ 1363008 w 1363008"/>
                      <a:gd name="connsiteY5" fmla="*/ 696648 h 986872"/>
                      <a:gd name="connsiteX6" fmla="*/ 1360699 w 1363008"/>
                      <a:gd name="connsiteY6" fmla="*/ 698086 h 986872"/>
                      <a:gd name="connsiteX7" fmla="*/ 1335908 w 1363008"/>
                      <a:gd name="connsiteY7" fmla="*/ 975869 h 986872"/>
                      <a:gd name="connsiteX8" fmla="*/ 16238 w 1363008"/>
                      <a:gd name="connsiteY8" fmla="*/ 908663 h 986872"/>
                      <a:gd name="connsiteX9" fmla="*/ 2760 w 1363008"/>
                      <a:gd name="connsiteY9" fmla="*/ 698366 h 986872"/>
                      <a:gd name="connsiteX10" fmla="*/ 0 w 1363008"/>
                      <a:gd name="connsiteY10" fmla="*/ 696648 h 986872"/>
                      <a:gd name="connsiteX11" fmla="*/ 1580 w 1363008"/>
                      <a:gd name="connsiteY11" fmla="*/ 680629 h 986872"/>
                      <a:gd name="connsiteX12" fmla="*/ 0 w 1363008"/>
                      <a:gd name="connsiteY12" fmla="*/ 656873 h 986872"/>
                      <a:gd name="connsiteX13" fmla="*/ 4331 w 1363008"/>
                      <a:gd name="connsiteY13" fmla="*/ 652738 h 986872"/>
                      <a:gd name="connsiteX14" fmla="*/ 13846 w 1363008"/>
                      <a:gd name="connsiteY14" fmla="*/ 556249 h 986872"/>
                      <a:gd name="connsiteX15" fmla="*/ 681504 w 1363008"/>
                      <a:gd name="connsiteY15" fmla="*/ 0 h 986872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168"/>
                      <a:gd name="connsiteX1" fmla="*/ 1349162 w 1363008"/>
                      <a:gd name="connsiteY1" fmla="*/ 556249 h 978168"/>
                      <a:gd name="connsiteX2" fmla="*/ 1358825 w 1363008"/>
                      <a:gd name="connsiteY2" fmla="*/ 654229 h 978168"/>
                      <a:gd name="connsiteX3" fmla="*/ 1363008 w 1363008"/>
                      <a:gd name="connsiteY3" fmla="*/ 656873 h 978168"/>
                      <a:gd name="connsiteX4" fmla="*/ 1361587 w 1363008"/>
                      <a:gd name="connsiteY4" fmla="*/ 682238 h 978168"/>
                      <a:gd name="connsiteX5" fmla="*/ 1363008 w 1363008"/>
                      <a:gd name="connsiteY5" fmla="*/ 696648 h 978168"/>
                      <a:gd name="connsiteX6" fmla="*/ 1360699 w 1363008"/>
                      <a:gd name="connsiteY6" fmla="*/ 698086 h 978168"/>
                      <a:gd name="connsiteX7" fmla="*/ 1335908 w 1363008"/>
                      <a:gd name="connsiteY7" fmla="*/ 975869 h 978168"/>
                      <a:gd name="connsiteX8" fmla="*/ 369090 w 1363008"/>
                      <a:gd name="connsiteY8" fmla="*/ 431602 h 978168"/>
                      <a:gd name="connsiteX9" fmla="*/ 16238 w 1363008"/>
                      <a:gd name="connsiteY9" fmla="*/ 908663 h 978168"/>
                      <a:gd name="connsiteX10" fmla="*/ 2760 w 1363008"/>
                      <a:gd name="connsiteY10" fmla="*/ 698366 h 978168"/>
                      <a:gd name="connsiteX11" fmla="*/ 0 w 1363008"/>
                      <a:gd name="connsiteY11" fmla="*/ 696648 h 978168"/>
                      <a:gd name="connsiteX12" fmla="*/ 1580 w 1363008"/>
                      <a:gd name="connsiteY12" fmla="*/ 680629 h 978168"/>
                      <a:gd name="connsiteX13" fmla="*/ 0 w 1363008"/>
                      <a:gd name="connsiteY13" fmla="*/ 656873 h 978168"/>
                      <a:gd name="connsiteX14" fmla="*/ 4331 w 1363008"/>
                      <a:gd name="connsiteY14" fmla="*/ 652738 h 978168"/>
                      <a:gd name="connsiteX15" fmla="*/ 13846 w 1363008"/>
                      <a:gd name="connsiteY15" fmla="*/ 556249 h 978168"/>
                      <a:gd name="connsiteX16" fmla="*/ 681504 w 1363008"/>
                      <a:gd name="connsiteY16" fmla="*/ 0 h 978168"/>
                      <a:gd name="connsiteX0" fmla="*/ 681504 w 1363008"/>
                      <a:gd name="connsiteY0" fmla="*/ 0 h 979641"/>
                      <a:gd name="connsiteX1" fmla="*/ 1349162 w 1363008"/>
                      <a:gd name="connsiteY1" fmla="*/ 556249 h 979641"/>
                      <a:gd name="connsiteX2" fmla="*/ 1358825 w 1363008"/>
                      <a:gd name="connsiteY2" fmla="*/ 654229 h 979641"/>
                      <a:gd name="connsiteX3" fmla="*/ 1363008 w 1363008"/>
                      <a:gd name="connsiteY3" fmla="*/ 656873 h 979641"/>
                      <a:gd name="connsiteX4" fmla="*/ 1361587 w 1363008"/>
                      <a:gd name="connsiteY4" fmla="*/ 682238 h 979641"/>
                      <a:gd name="connsiteX5" fmla="*/ 1363008 w 1363008"/>
                      <a:gd name="connsiteY5" fmla="*/ 696648 h 979641"/>
                      <a:gd name="connsiteX6" fmla="*/ 1360699 w 1363008"/>
                      <a:gd name="connsiteY6" fmla="*/ 698086 h 979641"/>
                      <a:gd name="connsiteX7" fmla="*/ 1335908 w 1363008"/>
                      <a:gd name="connsiteY7" fmla="*/ 975869 h 979641"/>
                      <a:gd name="connsiteX8" fmla="*/ 369090 w 1363008"/>
                      <a:gd name="connsiteY8" fmla="*/ 431602 h 979641"/>
                      <a:gd name="connsiteX9" fmla="*/ 16238 w 1363008"/>
                      <a:gd name="connsiteY9" fmla="*/ 908663 h 979641"/>
                      <a:gd name="connsiteX10" fmla="*/ 2760 w 1363008"/>
                      <a:gd name="connsiteY10" fmla="*/ 698366 h 979641"/>
                      <a:gd name="connsiteX11" fmla="*/ 0 w 1363008"/>
                      <a:gd name="connsiteY11" fmla="*/ 696648 h 979641"/>
                      <a:gd name="connsiteX12" fmla="*/ 1580 w 1363008"/>
                      <a:gd name="connsiteY12" fmla="*/ 680629 h 979641"/>
                      <a:gd name="connsiteX13" fmla="*/ 0 w 1363008"/>
                      <a:gd name="connsiteY13" fmla="*/ 656873 h 979641"/>
                      <a:gd name="connsiteX14" fmla="*/ 4331 w 1363008"/>
                      <a:gd name="connsiteY14" fmla="*/ 652738 h 979641"/>
                      <a:gd name="connsiteX15" fmla="*/ 13846 w 1363008"/>
                      <a:gd name="connsiteY15" fmla="*/ 556249 h 979641"/>
                      <a:gd name="connsiteX16" fmla="*/ 681504 w 1363008"/>
                      <a:gd name="connsiteY16" fmla="*/ 0 h 979641"/>
                      <a:gd name="connsiteX0" fmla="*/ 681504 w 1363008"/>
                      <a:gd name="connsiteY0" fmla="*/ 0 h 980633"/>
                      <a:gd name="connsiteX1" fmla="*/ 1349162 w 1363008"/>
                      <a:gd name="connsiteY1" fmla="*/ 556249 h 980633"/>
                      <a:gd name="connsiteX2" fmla="*/ 1358825 w 1363008"/>
                      <a:gd name="connsiteY2" fmla="*/ 654229 h 980633"/>
                      <a:gd name="connsiteX3" fmla="*/ 1363008 w 1363008"/>
                      <a:gd name="connsiteY3" fmla="*/ 656873 h 980633"/>
                      <a:gd name="connsiteX4" fmla="*/ 1361587 w 1363008"/>
                      <a:gd name="connsiteY4" fmla="*/ 682238 h 980633"/>
                      <a:gd name="connsiteX5" fmla="*/ 1363008 w 1363008"/>
                      <a:gd name="connsiteY5" fmla="*/ 696648 h 980633"/>
                      <a:gd name="connsiteX6" fmla="*/ 1360699 w 1363008"/>
                      <a:gd name="connsiteY6" fmla="*/ 698086 h 980633"/>
                      <a:gd name="connsiteX7" fmla="*/ 1335908 w 1363008"/>
                      <a:gd name="connsiteY7" fmla="*/ 975869 h 980633"/>
                      <a:gd name="connsiteX8" fmla="*/ 369090 w 1363008"/>
                      <a:gd name="connsiteY8" fmla="*/ 431602 h 980633"/>
                      <a:gd name="connsiteX9" fmla="*/ 16238 w 1363008"/>
                      <a:gd name="connsiteY9" fmla="*/ 908663 h 980633"/>
                      <a:gd name="connsiteX10" fmla="*/ 2760 w 1363008"/>
                      <a:gd name="connsiteY10" fmla="*/ 698366 h 980633"/>
                      <a:gd name="connsiteX11" fmla="*/ 0 w 1363008"/>
                      <a:gd name="connsiteY11" fmla="*/ 696648 h 980633"/>
                      <a:gd name="connsiteX12" fmla="*/ 1580 w 1363008"/>
                      <a:gd name="connsiteY12" fmla="*/ 680629 h 980633"/>
                      <a:gd name="connsiteX13" fmla="*/ 0 w 1363008"/>
                      <a:gd name="connsiteY13" fmla="*/ 656873 h 980633"/>
                      <a:gd name="connsiteX14" fmla="*/ 4331 w 1363008"/>
                      <a:gd name="connsiteY14" fmla="*/ 652738 h 980633"/>
                      <a:gd name="connsiteX15" fmla="*/ 13846 w 1363008"/>
                      <a:gd name="connsiteY15" fmla="*/ 556249 h 980633"/>
                      <a:gd name="connsiteX16" fmla="*/ 681504 w 1363008"/>
                      <a:gd name="connsiteY16" fmla="*/ 0 h 980633"/>
                      <a:gd name="connsiteX0" fmla="*/ 681504 w 1363008"/>
                      <a:gd name="connsiteY0" fmla="*/ 0 h 981510"/>
                      <a:gd name="connsiteX1" fmla="*/ 1349162 w 1363008"/>
                      <a:gd name="connsiteY1" fmla="*/ 556249 h 981510"/>
                      <a:gd name="connsiteX2" fmla="*/ 1358825 w 1363008"/>
                      <a:gd name="connsiteY2" fmla="*/ 654229 h 981510"/>
                      <a:gd name="connsiteX3" fmla="*/ 1363008 w 1363008"/>
                      <a:gd name="connsiteY3" fmla="*/ 656873 h 981510"/>
                      <a:gd name="connsiteX4" fmla="*/ 1361587 w 1363008"/>
                      <a:gd name="connsiteY4" fmla="*/ 682238 h 981510"/>
                      <a:gd name="connsiteX5" fmla="*/ 1363008 w 1363008"/>
                      <a:gd name="connsiteY5" fmla="*/ 696648 h 981510"/>
                      <a:gd name="connsiteX6" fmla="*/ 1360699 w 1363008"/>
                      <a:gd name="connsiteY6" fmla="*/ 698086 h 981510"/>
                      <a:gd name="connsiteX7" fmla="*/ 1335908 w 1363008"/>
                      <a:gd name="connsiteY7" fmla="*/ 975869 h 981510"/>
                      <a:gd name="connsiteX8" fmla="*/ 369090 w 1363008"/>
                      <a:gd name="connsiteY8" fmla="*/ 431602 h 981510"/>
                      <a:gd name="connsiteX9" fmla="*/ 16238 w 1363008"/>
                      <a:gd name="connsiteY9" fmla="*/ 908663 h 981510"/>
                      <a:gd name="connsiteX10" fmla="*/ 2760 w 1363008"/>
                      <a:gd name="connsiteY10" fmla="*/ 698366 h 981510"/>
                      <a:gd name="connsiteX11" fmla="*/ 0 w 1363008"/>
                      <a:gd name="connsiteY11" fmla="*/ 696648 h 981510"/>
                      <a:gd name="connsiteX12" fmla="*/ 1580 w 1363008"/>
                      <a:gd name="connsiteY12" fmla="*/ 680629 h 981510"/>
                      <a:gd name="connsiteX13" fmla="*/ 0 w 1363008"/>
                      <a:gd name="connsiteY13" fmla="*/ 656873 h 981510"/>
                      <a:gd name="connsiteX14" fmla="*/ 4331 w 1363008"/>
                      <a:gd name="connsiteY14" fmla="*/ 652738 h 981510"/>
                      <a:gd name="connsiteX15" fmla="*/ 13846 w 1363008"/>
                      <a:gd name="connsiteY15" fmla="*/ 556249 h 981510"/>
                      <a:gd name="connsiteX16" fmla="*/ 681504 w 1363008"/>
                      <a:gd name="connsiteY16" fmla="*/ 0 h 981510"/>
                      <a:gd name="connsiteX0" fmla="*/ 681504 w 1363008"/>
                      <a:gd name="connsiteY0" fmla="*/ 0 h 983574"/>
                      <a:gd name="connsiteX1" fmla="*/ 1349162 w 1363008"/>
                      <a:gd name="connsiteY1" fmla="*/ 556249 h 983574"/>
                      <a:gd name="connsiteX2" fmla="*/ 1358825 w 1363008"/>
                      <a:gd name="connsiteY2" fmla="*/ 654229 h 983574"/>
                      <a:gd name="connsiteX3" fmla="*/ 1363008 w 1363008"/>
                      <a:gd name="connsiteY3" fmla="*/ 656873 h 983574"/>
                      <a:gd name="connsiteX4" fmla="*/ 1361587 w 1363008"/>
                      <a:gd name="connsiteY4" fmla="*/ 682238 h 983574"/>
                      <a:gd name="connsiteX5" fmla="*/ 1363008 w 1363008"/>
                      <a:gd name="connsiteY5" fmla="*/ 696648 h 983574"/>
                      <a:gd name="connsiteX6" fmla="*/ 1360699 w 1363008"/>
                      <a:gd name="connsiteY6" fmla="*/ 698086 h 983574"/>
                      <a:gd name="connsiteX7" fmla="*/ 1335908 w 1363008"/>
                      <a:gd name="connsiteY7" fmla="*/ 975869 h 983574"/>
                      <a:gd name="connsiteX8" fmla="*/ 369090 w 1363008"/>
                      <a:gd name="connsiteY8" fmla="*/ 431602 h 983574"/>
                      <a:gd name="connsiteX9" fmla="*/ 16238 w 1363008"/>
                      <a:gd name="connsiteY9" fmla="*/ 908663 h 983574"/>
                      <a:gd name="connsiteX10" fmla="*/ 2760 w 1363008"/>
                      <a:gd name="connsiteY10" fmla="*/ 698366 h 983574"/>
                      <a:gd name="connsiteX11" fmla="*/ 0 w 1363008"/>
                      <a:gd name="connsiteY11" fmla="*/ 696648 h 983574"/>
                      <a:gd name="connsiteX12" fmla="*/ 1580 w 1363008"/>
                      <a:gd name="connsiteY12" fmla="*/ 680629 h 983574"/>
                      <a:gd name="connsiteX13" fmla="*/ 0 w 1363008"/>
                      <a:gd name="connsiteY13" fmla="*/ 656873 h 983574"/>
                      <a:gd name="connsiteX14" fmla="*/ 4331 w 1363008"/>
                      <a:gd name="connsiteY14" fmla="*/ 652738 h 983574"/>
                      <a:gd name="connsiteX15" fmla="*/ 13846 w 1363008"/>
                      <a:gd name="connsiteY15" fmla="*/ 556249 h 983574"/>
                      <a:gd name="connsiteX16" fmla="*/ 681504 w 1363008"/>
                      <a:gd name="connsiteY16" fmla="*/ 0 h 983574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983731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53344" y="890859"/>
                          <a:pt x="1335908" y="975869"/>
                        </a:cubicBezTo>
                        <a:cubicBezTo>
                          <a:pt x="1186162" y="1018944"/>
                          <a:pt x="451452" y="891537"/>
                          <a:pt x="369090" y="431602"/>
                        </a:cubicBezTo>
                        <a:cubicBezTo>
                          <a:pt x="318478" y="577034"/>
                          <a:pt x="190182" y="877608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5" name="Freeform 374"/>
                  <p:cNvSpPr/>
                  <p:nvPr/>
                </p:nvSpPr>
                <p:spPr>
                  <a:xfrm rot="16200000">
                    <a:off x="3437998" y="3063792"/>
                    <a:ext cx="1365515" cy="1928932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6" name="Freeform 375"/>
                  <p:cNvSpPr/>
                  <p:nvPr/>
                </p:nvSpPr>
                <p:spPr>
                  <a:xfrm rot="16200000">
                    <a:off x="3453182" y="3072941"/>
                    <a:ext cx="1341495" cy="1899041"/>
                  </a:xfrm>
                  <a:custGeom>
                    <a:avLst/>
                    <a:gdLst>
                      <a:gd name="connsiteX0" fmla="*/ 1341495 w 1341495"/>
                      <a:gd name="connsiteY0" fmla="*/ 722059 h 1899041"/>
                      <a:gd name="connsiteX1" fmla="*/ 1101643 w 1341495"/>
                      <a:gd name="connsiteY1" fmla="*/ 954468 h 1899041"/>
                      <a:gd name="connsiteX2" fmla="*/ 1340590 w 1341495"/>
                      <a:gd name="connsiteY2" fmla="*/ 1185999 h 1899041"/>
                      <a:gd name="connsiteX3" fmla="*/ 1332916 w 1341495"/>
                      <a:gd name="connsiteY3" fmla="*/ 1262447 h 1899041"/>
                      <a:gd name="connsiteX4" fmla="*/ 1087197 w 1341495"/>
                      <a:gd name="connsiteY4" fmla="*/ 1870175 h 1899041"/>
                      <a:gd name="connsiteX5" fmla="*/ 860214 w 1341495"/>
                      <a:gd name="connsiteY5" fmla="*/ 1890315 h 1899041"/>
                      <a:gd name="connsiteX6" fmla="*/ 730264 w 1341495"/>
                      <a:gd name="connsiteY6" fmla="*/ 1899041 h 1899041"/>
                      <a:gd name="connsiteX7" fmla="*/ 730264 w 1341495"/>
                      <a:gd name="connsiteY7" fmla="*/ 1589014 h 1899041"/>
                      <a:gd name="connsiteX8" fmla="*/ 0 w 1341495"/>
                      <a:gd name="connsiteY8" fmla="*/ 1589014 h 1899041"/>
                      <a:gd name="connsiteX9" fmla="*/ 280 w 1341495"/>
                      <a:gd name="connsiteY9" fmla="*/ 1417784 h 1899041"/>
                      <a:gd name="connsiteX10" fmla="*/ 1054 w 1341495"/>
                      <a:gd name="connsiteY10" fmla="*/ 949520 h 1899041"/>
                      <a:gd name="connsiteX11" fmla="*/ 280 w 1341495"/>
                      <a:gd name="connsiteY11" fmla="*/ 481256 h 1899041"/>
                      <a:gd name="connsiteX12" fmla="*/ 36 w 1341495"/>
                      <a:gd name="connsiteY12" fmla="*/ 332069 h 1899041"/>
                      <a:gd name="connsiteX13" fmla="*/ 730264 w 1341495"/>
                      <a:gd name="connsiteY13" fmla="*/ 332069 h 1899041"/>
                      <a:gd name="connsiteX14" fmla="*/ 730264 w 1341495"/>
                      <a:gd name="connsiteY14" fmla="*/ 0 h 1899041"/>
                      <a:gd name="connsiteX15" fmla="*/ 860214 w 1341495"/>
                      <a:gd name="connsiteY15" fmla="*/ 8726 h 1899041"/>
                      <a:gd name="connsiteX16" fmla="*/ 1087197 w 1341495"/>
                      <a:gd name="connsiteY16" fmla="*/ 28865 h 1899041"/>
                      <a:gd name="connsiteX17" fmla="*/ 1332916 w 1341495"/>
                      <a:gd name="connsiteY17" fmla="*/ 636594 h 1899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341495" h="1899041">
                        <a:moveTo>
                          <a:pt x="1341495" y="722059"/>
                        </a:moveTo>
                        <a:lnTo>
                          <a:pt x="1101643" y="954468"/>
                        </a:lnTo>
                        <a:lnTo>
                          <a:pt x="1340590" y="1185999"/>
                        </a:lnTo>
                        <a:lnTo>
                          <a:pt x="1332916" y="1262447"/>
                        </a:lnTo>
                        <a:cubicBezTo>
                          <a:pt x="1287114" y="1701986"/>
                          <a:pt x="1246108" y="1835028"/>
                          <a:pt x="1087197" y="1870175"/>
                        </a:cubicBezTo>
                        <a:cubicBezTo>
                          <a:pt x="1027775" y="1876524"/>
                          <a:pt x="949303" y="1883667"/>
                          <a:pt x="860214" y="1890315"/>
                        </a:cubicBezTo>
                        <a:lnTo>
                          <a:pt x="730264" y="1899041"/>
                        </a:lnTo>
                        <a:lnTo>
                          <a:pt x="730264" y="1589014"/>
                        </a:lnTo>
                        <a:lnTo>
                          <a:pt x="0" y="1589014"/>
                        </a:lnTo>
                        <a:lnTo>
                          <a:pt x="280" y="1417784"/>
                        </a:lnTo>
                        <a:lnTo>
                          <a:pt x="1054" y="949520"/>
                        </a:lnTo>
                        <a:lnTo>
                          <a:pt x="280" y="481256"/>
                        </a:lnTo>
                        <a:lnTo>
                          <a:pt x="36" y="332069"/>
                        </a:lnTo>
                        <a:lnTo>
                          <a:pt x="730264" y="332069"/>
                        </a:lnTo>
                        <a:lnTo>
                          <a:pt x="730264" y="0"/>
                        </a:lnTo>
                        <a:lnTo>
                          <a:pt x="860214" y="8726"/>
                        </a:lnTo>
                        <a:cubicBezTo>
                          <a:pt x="949303" y="15373"/>
                          <a:pt x="1027775" y="22516"/>
                          <a:pt x="1087197" y="28865"/>
                        </a:cubicBezTo>
                        <a:cubicBezTo>
                          <a:pt x="1246108" y="64012"/>
                          <a:pt x="1287114" y="197054"/>
                          <a:pt x="1332916" y="636594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7" name="Freeform 376"/>
                  <p:cNvSpPr/>
                  <p:nvPr/>
                </p:nvSpPr>
                <p:spPr>
                  <a:xfrm>
                    <a:off x="4114353" y="1527339"/>
                    <a:ext cx="964466" cy="3183677"/>
                  </a:xfrm>
                  <a:custGeom>
                    <a:avLst/>
                    <a:gdLst>
                      <a:gd name="connsiteX0" fmla="*/ 22225 w 964466"/>
                      <a:gd name="connsiteY0" fmla="*/ 0 h 3175395"/>
                      <a:gd name="connsiteX1" fmla="*/ 142862 w 964466"/>
                      <a:gd name="connsiteY1" fmla="*/ 10881 h 3175395"/>
                      <a:gd name="connsiteX2" fmla="*/ 149604 w 964466"/>
                      <a:gd name="connsiteY2" fmla="*/ 12742 h 3175395"/>
                      <a:gd name="connsiteX3" fmla="*/ 182955 w 964466"/>
                      <a:gd name="connsiteY3" fmla="*/ 16206 h 3175395"/>
                      <a:gd name="connsiteX4" fmla="*/ 659045 w 964466"/>
                      <a:gd name="connsiteY4" fmla="*/ 446530 h 3175395"/>
                      <a:gd name="connsiteX5" fmla="*/ 663569 w 964466"/>
                      <a:gd name="connsiteY5" fmla="*/ 465682 h 3175395"/>
                      <a:gd name="connsiteX6" fmla="*/ 689883 w 964466"/>
                      <a:gd name="connsiteY6" fmla="*/ 556249 h 3175395"/>
                      <a:gd name="connsiteX7" fmla="*/ 698807 w 964466"/>
                      <a:gd name="connsiteY7" fmla="*/ 646741 h 3175395"/>
                      <a:gd name="connsiteX8" fmla="*/ 711921 w 964466"/>
                      <a:gd name="connsiteY8" fmla="*/ 652767 h 3175395"/>
                      <a:gd name="connsiteX9" fmla="*/ 810631 w 964466"/>
                      <a:gd name="connsiteY9" fmla="*/ 844038 h 3175395"/>
                      <a:gd name="connsiteX10" fmla="*/ 698785 w 964466"/>
                      <a:gd name="connsiteY10" fmla="*/ 1027642 h 3175395"/>
                      <a:gd name="connsiteX11" fmla="*/ 651527 w 964466"/>
                      <a:gd name="connsiteY11" fmla="*/ 1045751 h 3175395"/>
                      <a:gd name="connsiteX12" fmla="*/ 634750 w 964466"/>
                      <a:gd name="connsiteY12" fmla="*/ 1114368 h 3175395"/>
                      <a:gd name="connsiteX13" fmla="*/ 307659 w 964466"/>
                      <a:gd name="connsiteY13" fmla="*/ 1631305 h 3175395"/>
                      <a:gd name="connsiteX14" fmla="*/ 226835 w 964466"/>
                      <a:gd name="connsiteY14" fmla="*/ 1671077 h 3175395"/>
                      <a:gd name="connsiteX15" fmla="*/ 256788 w 964466"/>
                      <a:gd name="connsiteY15" fmla="*/ 1826157 h 3175395"/>
                      <a:gd name="connsiteX16" fmla="*/ 312927 w 964466"/>
                      <a:gd name="connsiteY16" fmla="*/ 1831792 h 3175395"/>
                      <a:gd name="connsiteX17" fmla="*/ 920655 w 964466"/>
                      <a:gd name="connsiteY17" fmla="*/ 2077511 h 3175395"/>
                      <a:gd name="connsiteX18" fmla="*/ 952400 w 964466"/>
                      <a:gd name="connsiteY18" fmla="*/ 3165228 h 3175395"/>
                      <a:gd name="connsiteX19" fmla="*/ 712714 w 964466"/>
                      <a:gd name="connsiteY19" fmla="*/ 3164828 h 3175395"/>
                      <a:gd name="connsiteX20" fmla="*/ 668779 w 964466"/>
                      <a:gd name="connsiteY20" fmla="*/ 3164756 h 3175395"/>
                      <a:gd name="connsiteX21" fmla="*/ 668779 w 964466"/>
                      <a:gd name="connsiteY21" fmla="*/ 3175395 h 3175395"/>
                      <a:gd name="connsiteX22" fmla="*/ 474557 w 964466"/>
                      <a:gd name="connsiteY22" fmla="*/ 3175077 h 3175395"/>
                      <a:gd name="connsiteX23" fmla="*/ 6293 w 964466"/>
                      <a:gd name="connsiteY23" fmla="*/ 3174303 h 3175395"/>
                      <a:gd name="connsiteX24" fmla="*/ 0 w 964466"/>
                      <a:gd name="connsiteY24" fmla="*/ 3174314 h 3175395"/>
                      <a:gd name="connsiteX25" fmla="*/ 0 w 964466"/>
                      <a:gd name="connsiteY25" fmla="*/ 2005 h 3175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64466" h="3175395">
                        <a:moveTo>
                          <a:pt x="22225" y="0"/>
                        </a:moveTo>
                        <a:cubicBezTo>
                          <a:pt x="63392" y="0"/>
                          <a:pt x="103706" y="3731"/>
                          <a:pt x="142862" y="10881"/>
                        </a:cubicBezTo>
                        <a:lnTo>
                          <a:pt x="149604" y="12742"/>
                        </a:lnTo>
                        <a:lnTo>
                          <a:pt x="182955" y="16206"/>
                        </a:lnTo>
                        <a:cubicBezTo>
                          <a:pt x="480398" y="59104"/>
                          <a:pt x="596833" y="225066"/>
                          <a:pt x="659045" y="446530"/>
                        </a:cubicBezTo>
                        <a:lnTo>
                          <a:pt x="663569" y="465682"/>
                        </a:lnTo>
                        <a:lnTo>
                          <a:pt x="689883" y="556249"/>
                        </a:lnTo>
                        <a:lnTo>
                          <a:pt x="698807" y="646741"/>
                        </a:lnTo>
                        <a:lnTo>
                          <a:pt x="711921" y="652767"/>
                        </a:lnTo>
                        <a:cubicBezTo>
                          <a:pt x="774933" y="695507"/>
                          <a:pt x="813494" y="766742"/>
                          <a:pt x="810631" y="844038"/>
                        </a:cubicBezTo>
                        <a:cubicBezTo>
                          <a:pt x="807779" y="921010"/>
                          <a:pt x="764392" y="989217"/>
                          <a:pt x="698785" y="1027642"/>
                        </a:cubicBezTo>
                        <a:lnTo>
                          <a:pt x="651527" y="1045751"/>
                        </a:lnTo>
                        <a:lnTo>
                          <a:pt x="634750" y="1114368"/>
                        </a:lnTo>
                        <a:cubicBezTo>
                          <a:pt x="573656" y="1320716"/>
                          <a:pt x="468783" y="1520826"/>
                          <a:pt x="307659" y="1631305"/>
                        </a:cubicBezTo>
                        <a:lnTo>
                          <a:pt x="226835" y="1671077"/>
                        </a:lnTo>
                        <a:lnTo>
                          <a:pt x="256788" y="1826157"/>
                        </a:lnTo>
                        <a:lnTo>
                          <a:pt x="312927" y="1831792"/>
                        </a:lnTo>
                        <a:cubicBezTo>
                          <a:pt x="752466" y="1877594"/>
                          <a:pt x="885508" y="1918600"/>
                          <a:pt x="920655" y="2077511"/>
                        </a:cubicBezTo>
                        <a:cubicBezTo>
                          <a:pt x="946052" y="2315200"/>
                          <a:pt x="984150" y="2857690"/>
                          <a:pt x="952400" y="3165228"/>
                        </a:cubicBezTo>
                        <a:cubicBezTo>
                          <a:pt x="873828" y="3165095"/>
                          <a:pt x="793668" y="3164961"/>
                          <a:pt x="712714" y="3164828"/>
                        </a:cubicBezTo>
                        <a:lnTo>
                          <a:pt x="668779" y="3164756"/>
                        </a:lnTo>
                        <a:lnTo>
                          <a:pt x="668779" y="3175395"/>
                        </a:lnTo>
                        <a:lnTo>
                          <a:pt x="474557" y="3175077"/>
                        </a:lnTo>
                        <a:lnTo>
                          <a:pt x="6293" y="3174303"/>
                        </a:lnTo>
                        <a:lnTo>
                          <a:pt x="0" y="3174314"/>
                        </a:lnTo>
                        <a:lnTo>
                          <a:pt x="0" y="2005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64" name="Group 363"/>
                <p:cNvGrpSpPr/>
                <p:nvPr/>
              </p:nvGrpSpPr>
              <p:grpSpPr>
                <a:xfrm>
                  <a:off x="6722866" y="2974261"/>
                  <a:ext cx="484944" cy="109169"/>
                  <a:chOff x="1380556" y="1583173"/>
                  <a:chExt cx="1693333" cy="381196"/>
                </a:xfrm>
              </p:grpSpPr>
              <p:cxnSp>
                <p:nvCxnSpPr>
                  <p:cNvPr id="365" name="Straight Connector 364"/>
                  <p:cNvCxnSpPr/>
                  <p:nvPr/>
                </p:nvCxnSpPr>
                <p:spPr>
                  <a:xfrm>
                    <a:off x="3019440" y="1595682"/>
                    <a:ext cx="0" cy="28382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1711224" y="1583173"/>
                    <a:ext cx="1031999" cy="381196"/>
                    <a:chOff x="1607577" y="1611106"/>
                    <a:chExt cx="1237223" cy="433599"/>
                  </a:xfrm>
                </p:grpSpPr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1607577" y="1611747"/>
                      <a:ext cx="1237223" cy="432958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9" name="Freeform 368"/>
                    <p:cNvSpPr/>
                    <p:nvPr/>
                  </p:nvSpPr>
                  <p:spPr>
                    <a:xfrm flipH="1">
                      <a:off x="1705175" y="1611106"/>
                      <a:ext cx="521013" cy="432958"/>
                    </a:xfrm>
                    <a:custGeom>
                      <a:avLst/>
                      <a:gdLst>
                        <a:gd name="connsiteX0" fmla="*/ 232521 w 521013"/>
                        <a:gd name="connsiteY0" fmla="*/ 0 h 432958"/>
                        <a:gd name="connsiteX1" fmla="*/ 0 w 521013"/>
                        <a:gd name="connsiteY1" fmla="*/ 0 h 432958"/>
                        <a:gd name="connsiteX2" fmla="*/ 0 w 521013"/>
                        <a:gd name="connsiteY2" fmla="*/ 432958 h 432958"/>
                        <a:gd name="connsiteX3" fmla="*/ 521013 w 521013"/>
                        <a:gd name="connsiteY3" fmla="*/ 432958 h 4329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1013" h="432958">
                          <a:moveTo>
                            <a:pt x="232521" y="0"/>
                          </a:moveTo>
                          <a:lnTo>
                            <a:pt x="0" y="0"/>
                          </a:lnTo>
                          <a:lnTo>
                            <a:pt x="0" y="432958"/>
                          </a:lnTo>
                          <a:lnTo>
                            <a:pt x="521013" y="432958"/>
                          </a:lnTo>
                          <a:close/>
                        </a:path>
                      </a:pathLst>
                    </a:cu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1380556" y="1595682"/>
                    <a:ext cx="1693333" cy="0"/>
                  </a:xfrm>
                  <a:prstGeom prst="line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sp>
            <p:nvSpPr>
              <p:cNvPr id="362" name="TextBox 361"/>
              <p:cNvSpPr txBox="1"/>
              <p:nvPr/>
            </p:nvSpPr>
            <p:spPr>
              <a:xfrm>
                <a:off x="6476123" y="3909022"/>
                <a:ext cx="9805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BTECH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7437409" y="2446455"/>
              <a:ext cx="1021956" cy="1862677"/>
              <a:chOff x="6455409" y="2446455"/>
              <a:chExt cx="1021956" cy="1862677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6455409" y="2446455"/>
                <a:ext cx="1021956" cy="1467851"/>
                <a:chOff x="6455409" y="2446455"/>
                <a:chExt cx="1021956" cy="1467851"/>
              </a:xfrm>
            </p:grpSpPr>
            <p:grpSp>
              <p:nvGrpSpPr>
                <p:cNvPr id="346" name="Group 345"/>
                <p:cNvGrpSpPr/>
                <p:nvPr/>
              </p:nvGrpSpPr>
              <p:grpSpPr>
                <a:xfrm>
                  <a:off x="6455409" y="2446455"/>
                  <a:ext cx="1021956" cy="1467851"/>
                  <a:chOff x="2352422" y="-414442"/>
                  <a:chExt cx="3568475" cy="5125458"/>
                </a:xfrm>
              </p:grpSpPr>
              <p:sp>
                <p:nvSpPr>
                  <p:cNvPr id="353" name="Pie 352"/>
                  <p:cNvSpPr/>
                  <p:nvPr/>
                </p:nvSpPr>
                <p:spPr>
                  <a:xfrm flipH="1">
                    <a:off x="4458089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4" name="Pie 353"/>
                  <p:cNvSpPr/>
                  <p:nvPr/>
                </p:nvSpPr>
                <p:spPr>
                  <a:xfrm rot="10800000" flipH="1">
                    <a:off x="2352422" y="-414442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5" name="Pie 354"/>
                  <p:cNvSpPr/>
                  <p:nvPr/>
                </p:nvSpPr>
                <p:spPr>
                  <a:xfrm>
                    <a:off x="3348107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Freeform 355"/>
                  <p:cNvSpPr/>
                  <p:nvPr/>
                </p:nvSpPr>
                <p:spPr>
                  <a:xfrm>
                    <a:off x="3455156" y="1527339"/>
                    <a:ext cx="1363008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7" name="Freeform 356"/>
                  <p:cNvSpPr/>
                  <p:nvPr/>
                </p:nvSpPr>
                <p:spPr>
                  <a:xfrm>
                    <a:off x="3451493" y="1532665"/>
                    <a:ext cx="1363008" cy="983731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391090 w 1366278"/>
                      <a:gd name="connsiteY8" fmla="*/ 6952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691657 w 1366278"/>
                      <a:gd name="connsiteY8" fmla="*/ 7926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894857 w 1366278"/>
                      <a:gd name="connsiteY8" fmla="*/ 652939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3008"/>
                      <a:gd name="connsiteY0" fmla="*/ 0 h 963168"/>
                      <a:gd name="connsiteX1" fmla="*/ 1349162 w 1363008"/>
                      <a:gd name="connsiteY1" fmla="*/ 556249 h 963168"/>
                      <a:gd name="connsiteX2" fmla="*/ 1358825 w 1363008"/>
                      <a:gd name="connsiteY2" fmla="*/ 654229 h 963168"/>
                      <a:gd name="connsiteX3" fmla="*/ 1363008 w 1363008"/>
                      <a:gd name="connsiteY3" fmla="*/ 656873 h 963168"/>
                      <a:gd name="connsiteX4" fmla="*/ 1361587 w 1363008"/>
                      <a:gd name="connsiteY4" fmla="*/ 682238 h 963168"/>
                      <a:gd name="connsiteX5" fmla="*/ 1363008 w 1363008"/>
                      <a:gd name="connsiteY5" fmla="*/ 696648 h 963168"/>
                      <a:gd name="connsiteX6" fmla="*/ 1360699 w 1363008"/>
                      <a:gd name="connsiteY6" fmla="*/ 698086 h 963168"/>
                      <a:gd name="connsiteX7" fmla="*/ 1335908 w 1363008"/>
                      <a:gd name="connsiteY7" fmla="*/ 963168 h 963168"/>
                      <a:gd name="connsiteX8" fmla="*/ 1026090 w 1363008"/>
                      <a:gd name="connsiteY8" fmla="*/ 445506 h 963168"/>
                      <a:gd name="connsiteX9" fmla="*/ 416490 w 1363008"/>
                      <a:gd name="connsiteY9" fmla="*/ 771472 h 963168"/>
                      <a:gd name="connsiteX10" fmla="*/ 446124 w 1363008"/>
                      <a:gd name="connsiteY10" fmla="*/ 466672 h 963168"/>
                      <a:gd name="connsiteX11" fmla="*/ 16238 w 1363008"/>
                      <a:gd name="connsiteY11" fmla="*/ 908663 h 963168"/>
                      <a:gd name="connsiteX12" fmla="*/ 2760 w 1363008"/>
                      <a:gd name="connsiteY12" fmla="*/ 698366 h 963168"/>
                      <a:gd name="connsiteX13" fmla="*/ 0 w 1363008"/>
                      <a:gd name="connsiteY13" fmla="*/ 696648 h 963168"/>
                      <a:gd name="connsiteX14" fmla="*/ 1580 w 1363008"/>
                      <a:gd name="connsiteY14" fmla="*/ 680629 h 963168"/>
                      <a:gd name="connsiteX15" fmla="*/ 0 w 1363008"/>
                      <a:gd name="connsiteY15" fmla="*/ 656873 h 963168"/>
                      <a:gd name="connsiteX16" fmla="*/ 4331 w 1363008"/>
                      <a:gd name="connsiteY16" fmla="*/ 652738 h 963168"/>
                      <a:gd name="connsiteX17" fmla="*/ 13846 w 1363008"/>
                      <a:gd name="connsiteY17" fmla="*/ 556249 h 963168"/>
                      <a:gd name="connsiteX18" fmla="*/ 681504 w 1363008"/>
                      <a:gd name="connsiteY18" fmla="*/ 0 h 963168"/>
                      <a:gd name="connsiteX0" fmla="*/ 681504 w 1363008"/>
                      <a:gd name="connsiteY0" fmla="*/ 0 h 964756"/>
                      <a:gd name="connsiteX1" fmla="*/ 1349162 w 1363008"/>
                      <a:gd name="connsiteY1" fmla="*/ 556249 h 964756"/>
                      <a:gd name="connsiteX2" fmla="*/ 1358825 w 1363008"/>
                      <a:gd name="connsiteY2" fmla="*/ 654229 h 964756"/>
                      <a:gd name="connsiteX3" fmla="*/ 1363008 w 1363008"/>
                      <a:gd name="connsiteY3" fmla="*/ 656873 h 964756"/>
                      <a:gd name="connsiteX4" fmla="*/ 1361587 w 1363008"/>
                      <a:gd name="connsiteY4" fmla="*/ 682238 h 964756"/>
                      <a:gd name="connsiteX5" fmla="*/ 1363008 w 1363008"/>
                      <a:gd name="connsiteY5" fmla="*/ 696648 h 964756"/>
                      <a:gd name="connsiteX6" fmla="*/ 1360699 w 1363008"/>
                      <a:gd name="connsiteY6" fmla="*/ 698086 h 964756"/>
                      <a:gd name="connsiteX7" fmla="*/ 1343845 w 1363008"/>
                      <a:gd name="connsiteY7" fmla="*/ 964756 h 964756"/>
                      <a:gd name="connsiteX8" fmla="*/ 1026090 w 1363008"/>
                      <a:gd name="connsiteY8" fmla="*/ 445506 h 964756"/>
                      <a:gd name="connsiteX9" fmla="*/ 416490 w 1363008"/>
                      <a:gd name="connsiteY9" fmla="*/ 771472 h 964756"/>
                      <a:gd name="connsiteX10" fmla="*/ 446124 w 1363008"/>
                      <a:gd name="connsiteY10" fmla="*/ 466672 h 964756"/>
                      <a:gd name="connsiteX11" fmla="*/ 16238 w 1363008"/>
                      <a:gd name="connsiteY11" fmla="*/ 908663 h 964756"/>
                      <a:gd name="connsiteX12" fmla="*/ 2760 w 1363008"/>
                      <a:gd name="connsiteY12" fmla="*/ 698366 h 964756"/>
                      <a:gd name="connsiteX13" fmla="*/ 0 w 1363008"/>
                      <a:gd name="connsiteY13" fmla="*/ 696648 h 964756"/>
                      <a:gd name="connsiteX14" fmla="*/ 1580 w 1363008"/>
                      <a:gd name="connsiteY14" fmla="*/ 680629 h 964756"/>
                      <a:gd name="connsiteX15" fmla="*/ 0 w 1363008"/>
                      <a:gd name="connsiteY15" fmla="*/ 656873 h 964756"/>
                      <a:gd name="connsiteX16" fmla="*/ 4331 w 1363008"/>
                      <a:gd name="connsiteY16" fmla="*/ 652738 h 964756"/>
                      <a:gd name="connsiteX17" fmla="*/ 13846 w 1363008"/>
                      <a:gd name="connsiteY17" fmla="*/ 556249 h 964756"/>
                      <a:gd name="connsiteX18" fmla="*/ 681504 w 1363008"/>
                      <a:gd name="connsiteY18" fmla="*/ 0 h 964756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46124 w 1363008"/>
                      <a:gd name="connsiteY9" fmla="*/ 466672 h 975869"/>
                      <a:gd name="connsiteX10" fmla="*/ 16238 w 1363008"/>
                      <a:gd name="connsiteY10" fmla="*/ 908663 h 975869"/>
                      <a:gd name="connsiteX11" fmla="*/ 2760 w 1363008"/>
                      <a:gd name="connsiteY11" fmla="*/ 698366 h 975869"/>
                      <a:gd name="connsiteX12" fmla="*/ 0 w 1363008"/>
                      <a:gd name="connsiteY12" fmla="*/ 696648 h 975869"/>
                      <a:gd name="connsiteX13" fmla="*/ 1580 w 1363008"/>
                      <a:gd name="connsiteY13" fmla="*/ 680629 h 975869"/>
                      <a:gd name="connsiteX14" fmla="*/ 0 w 1363008"/>
                      <a:gd name="connsiteY14" fmla="*/ 656873 h 975869"/>
                      <a:gd name="connsiteX15" fmla="*/ 4331 w 1363008"/>
                      <a:gd name="connsiteY15" fmla="*/ 652738 h 975869"/>
                      <a:gd name="connsiteX16" fmla="*/ 13846 w 1363008"/>
                      <a:gd name="connsiteY16" fmla="*/ 556249 h 975869"/>
                      <a:gd name="connsiteX17" fmla="*/ 681504 w 1363008"/>
                      <a:gd name="connsiteY17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446124 w 1363008"/>
                      <a:gd name="connsiteY8" fmla="*/ 46667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86872"/>
                      <a:gd name="connsiteX1" fmla="*/ 1349162 w 1363008"/>
                      <a:gd name="connsiteY1" fmla="*/ 556249 h 986872"/>
                      <a:gd name="connsiteX2" fmla="*/ 1358825 w 1363008"/>
                      <a:gd name="connsiteY2" fmla="*/ 654229 h 986872"/>
                      <a:gd name="connsiteX3" fmla="*/ 1363008 w 1363008"/>
                      <a:gd name="connsiteY3" fmla="*/ 656873 h 986872"/>
                      <a:gd name="connsiteX4" fmla="*/ 1361587 w 1363008"/>
                      <a:gd name="connsiteY4" fmla="*/ 682238 h 986872"/>
                      <a:gd name="connsiteX5" fmla="*/ 1363008 w 1363008"/>
                      <a:gd name="connsiteY5" fmla="*/ 696648 h 986872"/>
                      <a:gd name="connsiteX6" fmla="*/ 1360699 w 1363008"/>
                      <a:gd name="connsiteY6" fmla="*/ 698086 h 986872"/>
                      <a:gd name="connsiteX7" fmla="*/ 1335908 w 1363008"/>
                      <a:gd name="connsiteY7" fmla="*/ 975869 h 986872"/>
                      <a:gd name="connsiteX8" fmla="*/ 16238 w 1363008"/>
                      <a:gd name="connsiteY8" fmla="*/ 908663 h 986872"/>
                      <a:gd name="connsiteX9" fmla="*/ 2760 w 1363008"/>
                      <a:gd name="connsiteY9" fmla="*/ 698366 h 986872"/>
                      <a:gd name="connsiteX10" fmla="*/ 0 w 1363008"/>
                      <a:gd name="connsiteY10" fmla="*/ 696648 h 986872"/>
                      <a:gd name="connsiteX11" fmla="*/ 1580 w 1363008"/>
                      <a:gd name="connsiteY11" fmla="*/ 680629 h 986872"/>
                      <a:gd name="connsiteX12" fmla="*/ 0 w 1363008"/>
                      <a:gd name="connsiteY12" fmla="*/ 656873 h 986872"/>
                      <a:gd name="connsiteX13" fmla="*/ 4331 w 1363008"/>
                      <a:gd name="connsiteY13" fmla="*/ 652738 h 986872"/>
                      <a:gd name="connsiteX14" fmla="*/ 13846 w 1363008"/>
                      <a:gd name="connsiteY14" fmla="*/ 556249 h 986872"/>
                      <a:gd name="connsiteX15" fmla="*/ 681504 w 1363008"/>
                      <a:gd name="connsiteY15" fmla="*/ 0 h 986872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168"/>
                      <a:gd name="connsiteX1" fmla="*/ 1349162 w 1363008"/>
                      <a:gd name="connsiteY1" fmla="*/ 556249 h 978168"/>
                      <a:gd name="connsiteX2" fmla="*/ 1358825 w 1363008"/>
                      <a:gd name="connsiteY2" fmla="*/ 654229 h 978168"/>
                      <a:gd name="connsiteX3" fmla="*/ 1363008 w 1363008"/>
                      <a:gd name="connsiteY3" fmla="*/ 656873 h 978168"/>
                      <a:gd name="connsiteX4" fmla="*/ 1361587 w 1363008"/>
                      <a:gd name="connsiteY4" fmla="*/ 682238 h 978168"/>
                      <a:gd name="connsiteX5" fmla="*/ 1363008 w 1363008"/>
                      <a:gd name="connsiteY5" fmla="*/ 696648 h 978168"/>
                      <a:gd name="connsiteX6" fmla="*/ 1360699 w 1363008"/>
                      <a:gd name="connsiteY6" fmla="*/ 698086 h 978168"/>
                      <a:gd name="connsiteX7" fmla="*/ 1335908 w 1363008"/>
                      <a:gd name="connsiteY7" fmla="*/ 975869 h 978168"/>
                      <a:gd name="connsiteX8" fmla="*/ 369090 w 1363008"/>
                      <a:gd name="connsiteY8" fmla="*/ 431602 h 978168"/>
                      <a:gd name="connsiteX9" fmla="*/ 16238 w 1363008"/>
                      <a:gd name="connsiteY9" fmla="*/ 908663 h 978168"/>
                      <a:gd name="connsiteX10" fmla="*/ 2760 w 1363008"/>
                      <a:gd name="connsiteY10" fmla="*/ 698366 h 978168"/>
                      <a:gd name="connsiteX11" fmla="*/ 0 w 1363008"/>
                      <a:gd name="connsiteY11" fmla="*/ 696648 h 978168"/>
                      <a:gd name="connsiteX12" fmla="*/ 1580 w 1363008"/>
                      <a:gd name="connsiteY12" fmla="*/ 680629 h 978168"/>
                      <a:gd name="connsiteX13" fmla="*/ 0 w 1363008"/>
                      <a:gd name="connsiteY13" fmla="*/ 656873 h 978168"/>
                      <a:gd name="connsiteX14" fmla="*/ 4331 w 1363008"/>
                      <a:gd name="connsiteY14" fmla="*/ 652738 h 978168"/>
                      <a:gd name="connsiteX15" fmla="*/ 13846 w 1363008"/>
                      <a:gd name="connsiteY15" fmla="*/ 556249 h 978168"/>
                      <a:gd name="connsiteX16" fmla="*/ 681504 w 1363008"/>
                      <a:gd name="connsiteY16" fmla="*/ 0 h 978168"/>
                      <a:gd name="connsiteX0" fmla="*/ 681504 w 1363008"/>
                      <a:gd name="connsiteY0" fmla="*/ 0 h 979641"/>
                      <a:gd name="connsiteX1" fmla="*/ 1349162 w 1363008"/>
                      <a:gd name="connsiteY1" fmla="*/ 556249 h 979641"/>
                      <a:gd name="connsiteX2" fmla="*/ 1358825 w 1363008"/>
                      <a:gd name="connsiteY2" fmla="*/ 654229 h 979641"/>
                      <a:gd name="connsiteX3" fmla="*/ 1363008 w 1363008"/>
                      <a:gd name="connsiteY3" fmla="*/ 656873 h 979641"/>
                      <a:gd name="connsiteX4" fmla="*/ 1361587 w 1363008"/>
                      <a:gd name="connsiteY4" fmla="*/ 682238 h 979641"/>
                      <a:gd name="connsiteX5" fmla="*/ 1363008 w 1363008"/>
                      <a:gd name="connsiteY5" fmla="*/ 696648 h 979641"/>
                      <a:gd name="connsiteX6" fmla="*/ 1360699 w 1363008"/>
                      <a:gd name="connsiteY6" fmla="*/ 698086 h 979641"/>
                      <a:gd name="connsiteX7" fmla="*/ 1335908 w 1363008"/>
                      <a:gd name="connsiteY7" fmla="*/ 975869 h 979641"/>
                      <a:gd name="connsiteX8" fmla="*/ 369090 w 1363008"/>
                      <a:gd name="connsiteY8" fmla="*/ 431602 h 979641"/>
                      <a:gd name="connsiteX9" fmla="*/ 16238 w 1363008"/>
                      <a:gd name="connsiteY9" fmla="*/ 908663 h 979641"/>
                      <a:gd name="connsiteX10" fmla="*/ 2760 w 1363008"/>
                      <a:gd name="connsiteY10" fmla="*/ 698366 h 979641"/>
                      <a:gd name="connsiteX11" fmla="*/ 0 w 1363008"/>
                      <a:gd name="connsiteY11" fmla="*/ 696648 h 979641"/>
                      <a:gd name="connsiteX12" fmla="*/ 1580 w 1363008"/>
                      <a:gd name="connsiteY12" fmla="*/ 680629 h 979641"/>
                      <a:gd name="connsiteX13" fmla="*/ 0 w 1363008"/>
                      <a:gd name="connsiteY13" fmla="*/ 656873 h 979641"/>
                      <a:gd name="connsiteX14" fmla="*/ 4331 w 1363008"/>
                      <a:gd name="connsiteY14" fmla="*/ 652738 h 979641"/>
                      <a:gd name="connsiteX15" fmla="*/ 13846 w 1363008"/>
                      <a:gd name="connsiteY15" fmla="*/ 556249 h 979641"/>
                      <a:gd name="connsiteX16" fmla="*/ 681504 w 1363008"/>
                      <a:gd name="connsiteY16" fmla="*/ 0 h 979641"/>
                      <a:gd name="connsiteX0" fmla="*/ 681504 w 1363008"/>
                      <a:gd name="connsiteY0" fmla="*/ 0 h 980633"/>
                      <a:gd name="connsiteX1" fmla="*/ 1349162 w 1363008"/>
                      <a:gd name="connsiteY1" fmla="*/ 556249 h 980633"/>
                      <a:gd name="connsiteX2" fmla="*/ 1358825 w 1363008"/>
                      <a:gd name="connsiteY2" fmla="*/ 654229 h 980633"/>
                      <a:gd name="connsiteX3" fmla="*/ 1363008 w 1363008"/>
                      <a:gd name="connsiteY3" fmla="*/ 656873 h 980633"/>
                      <a:gd name="connsiteX4" fmla="*/ 1361587 w 1363008"/>
                      <a:gd name="connsiteY4" fmla="*/ 682238 h 980633"/>
                      <a:gd name="connsiteX5" fmla="*/ 1363008 w 1363008"/>
                      <a:gd name="connsiteY5" fmla="*/ 696648 h 980633"/>
                      <a:gd name="connsiteX6" fmla="*/ 1360699 w 1363008"/>
                      <a:gd name="connsiteY6" fmla="*/ 698086 h 980633"/>
                      <a:gd name="connsiteX7" fmla="*/ 1335908 w 1363008"/>
                      <a:gd name="connsiteY7" fmla="*/ 975869 h 980633"/>
                      <a:gd name="connsiteX8" fmla="*/ 369090 w 1363008"/>
                      <a:gd name="connsiteY8" fmla="*/ 431602 h 980633"/>
                      <a:gd name="connsiteX9" fmla="*/ 16238 w 1363008"/>
                      <a:gd name="connsiteY9" fmla="*/ 908663 h 980633"/>
                      <a:gd name="connsiteX10" fmla="*/ 2760 w 1363008"/>
                      <a:gd name="connsiteY10" fmla="*/ 698366 h 980633"/>
                      <a:gd name="connsiteX11" fmla="*/ 0 w 1363008"/>
                      <a:gd name="connsiteY11" fmla="*/ 696648 h 980633"/>
                      <a:gd name="connsiteX12" fmla="*/ 1580 w 1363008"/>
                      <a:gd name="connsiteY12" fmla="*/ 680629 h 980633"/>
                      <a:gd name="connsiteX13" fmla="*/ 0 w 1363008"/>
                      <a:gd name="connsiteY13" fmla="*/ 656873 h 980633"/>
                      <a:gd name="connsiteX14" fmla="*/ 4331 w 1363008"/>
                      <a:gd name="connsiteY14" fmla="*/ 652738 h 980633"/>
                      <a:gd name="connsiteX15" fmla="*/ 13846 w 1363008"/>
                      <a:gd name="connsiteY15" fmla="*/ 556249 h 980633"/>
                      <a:gd name="connsiteX16" fmla="*/ 681504 w 1363008"/>
                      <a:gd name="connsiteY16" fmla="*/ 0 h 980633"/>
                      <a:gd name="connsiteX0" fmla="*/ 681504 w 1363008"/>
                      <a:gd name="connsiteY0" fmla="*/ 0 h 981510"/>
                      <a:gd name="connsiteX1" fmla="*/ 1349162 w 1363008"/>
                      <a:gd name="connsiteY1" fmla="*/ 556249 h 981510"/>
                      <a:gd name="connsiteX2" fmla="*/ 1358825 w 1363008"/>
                      <a:gd name="connsiteY2" fmla="*/ 654229 h 981510"/>
                      <a:gd name="connsiteX3" fmla="*/ 1363008 w 1363008"/>
                      <a:gd name="connsiteY3" fmla="*/ 656873 h 981510"/>
                      <a:gd name="connsiteX4" fmla="*/ 1361587 w 1363008"/>
                      <a:gd name="connsiteY4" fmla="*/ 682238 h 981510"/>
                      <a:gd name="connsiteX5" fmla="*/ 1363008 w 1363008"/>
                      <a:gd name="connsiteY5" fmla="*/ 696648 h 981510"/>
                      <a:gd name="connsiteX6" fmla="*/ 1360699 w 1363008"/>
                      <a:gd name="connsiteY6" fmla="*/ 698086 h 981510"/>
                      <a:gd name="connsiteX7" fmla="*/ 1335908 w 1363008"/>
                      <a:gd name="connsiteY7" fmla="*/ 975869 h 981510"/>
                      <a:gd name="connsiteX8" fmla="*/ 369090 w 1363008"/>
                      <a:gd name="connsiteY8" fmla="*/ 431602 h 981510"/>
                      <a:gd name="connsiteX9" fmla="*/ 16238 w 1363008"/>
                      <a:gd name="connsiteY9" fmla="*/ 908663 h 981510"/>
                      <a:gd name="connsiteX10" fmla="*/ 2760 w 1363008"/>
                      <a:gd name="connsiteY10" fmla="*/ 698366 h 981510"/>
                      <a:gd name="connsiteX11" fmla="*/ 0 w 1363008"/>
                      <a:gd name="connsiteY11" fmla="*/ 696648 h 981510"/>
                      <a:gd name="connsiteX12" fmla="*/ 1580 w 1363008"/>
                      <a:gd name="connsiteY12" fmla="*/ 680629 h 981510"/>
                      <a:gd name="connsiteX13" fmla="*/ 0 w 1363008"/>
                      <a:gd name="connsiteY13" fmla="*/ 656873 h 981510"/>
                      <a:gd name="connsiteX14" fmla="*/ 4331 w 1363008"/>
                      <a:gd name="connsiteY14" fmla="*/ 652738 h 981510"/>
                      <a:gd name="connsiteX15" fmla="*/ 13846 w 1363008"/>
                      <a:gd name="connsiteY15" fmla="*/ 556249 h 981510"/>
                      <a:gd name="connsiteX16" fmla="*/ 681504 w 1363008"/>
                      <a:gd name="connsiteY16" fmla="*/ 0 h 981510"/>
                      <a:gd name="connsiteX0" fmla="*/ 681504 w 1363008"/>
                      <a:gd name="connsiteY0" fmla="*/ 0 h 983574"/>
                      <a:gd name="connsiteX1" fmla="*/ 1349162 w 1363008"/>
                      <a:gd name="connsiteY1" fmla="*/ 556249 h 983574"/>
                      <a:gd name="connsiteX2" fmla="*/ 1358825 w 1363008"/>
                      <a:gd name="connsiteY2" fmla="*/ 654229 h 983574"/>
                      <a:gd name="connsiteX3" fmla="*/ 1363008 w 1363008"/>
                      <a:gd name="connsiteY3" fmla="*/ 656873 h 983574"/>
                      <a:gd name="connsiteX4" fmla="*/ 1361587 w 1363008"/>
                      <a:gd name="connsiteY4" fmla="*/ 682238 h 983574"/>
                      <a:gd name="connsiteX5" fmla="*/ 1363008 w 1363008"/>
                      <a:gd name="connsiteY5" fmla="*/ 696648 h 983574"/>
                      <a:gd name="connsiteX6" fmla="*/ 1360699 w 1363008"/>
                      <a:gd name="connsiteY6" fmla="*/ 698086 h 983574"/>
                      <a:gd name="connsiteX7" fmla="*/ 1335908 w 1363008"/>
                      <a:gd name="connsiteY7" fmla="*/ 975869 h 983574"/>
                      <a:gd name="connsiteX8" fmla="*/ 369090 w 1363008"/>
                      <a:gd name="connsiteY8" fmla="*/ 431602 h 983574"/>
                      <a:gd name="connsiteX9" fmla="*/ 16238 w 1363008"/>
                      <a:gd name="connsiteY9" fmla="*/ 908663 h 983574"/>
                      <a:gd name="connsiteX10" fmla="*/ 2760 w 1363008"/>
                      <a:gd name="connsiteY10" fmla="*/ 698366 h 983574"/>
                      <a:gd name="connsiteX11" fmla="*/ 0 w 1363008"/>
                      <a:gd name="connsiteY11" fmla="*/ 696648 h 983574"/>
                      <a:gd name="connsiteX12" fmla="*/ 1580 w 1363008"/>
                      <a:gd name="connsiteY12" fmla="*/ 680629 h 983574"/>
                      <a:gd name="connsiteX13" fmla="*/ 0 w 1363008"/>
                      <a:gd name="connsiteY13" fmla="*/ 656873 h 983574"/>
                      <a:gd name="connsiteX14" fmla="*/ 4331 w 1363008"/>
                      <a:gd name="connsiteY14" fmla="*/ 652738 h 983574"/>
                      <a:gd name="connsiteX15" fmla="*/ 13846 w 1363008"/>
                      <a:gd name="connsiteY15" fmla="*/ 556249 h 983574"/>
                      <a:gd name="connsiteX16" fmla="*/ 681504 w 1363008"/>
                      <a:gd name="connsiteY16" fmla="*/ 0 h 983574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983731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53344" y="890859"/>
                          <a:pt x="1335908" y="975869"/>
                        </a:cubicBezTo>
                        <a:cubicBezTo>
                          <a:pt x="1186162" y="1018944"/>
                          <a:pt x="451452" y="891537"/>
                          <a:pt x="369090" y="431602"/>
                        </a:cubicBezTo>
                        <a:cubicBezTo>
                          <a:pt x="318478" y="577034"/>
                          <a:pt x="190182" y="877608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Freeform 357"/>
                  <p:cNvSpPr/>
                  <p:nvPr/>
                </p:nvSpPr>
                <p:spPr>
                  <a:xfrm rot="16200000">
                    <a:off x="3437998" y="3063792"/>
                    <a:ext cx="1365515" cy="1928932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Freeform 358"/>
                  <p:cNvSpPr/>
                  <p:nvPr/>
                </p:nvSpPr>
                <p:spPr>
                  <a:xfrm rot="16200000">
                    <a:off x="3453182" y="3072941"/>
                    <a:ext cx="1341495" cy="1899041"/>
                  </a:xfrm>
                  <a:custGeom>
                    <a:avLst/>
                    <a:gdLst>
                      <a:gd name="connsiteX0" fmla="*/ 1341495 w 1341495"/>
                      <a:gd name="connsiteY0" fmla="*/ 722059 h 1899041"/>
                      <a:gd name="connsiteX1" fmla="*/ 1101643 w 1341495"/>
                      <a:gd name="connsiteY1" fmla="*/ 954468 h 1899041"/>
                      <a:gd name="connsiteX2" fmla="*/ 1340590 w 1341495"/>
                      <a:gd name="connsiteY2" fmla="*/ 1185999 h 1899041"/>
                      <a:gd name="connsiteX3" fmla="*/ 1332916 w 1341495"/>
                      <a:gd name="connsiteY3" fmla="*/ 1262447 h 1899041"/>
                      <a:gd name="connsiteX4" fmla="*/ 1087197 w 1341495"/>
                      <a:gd name="connsiteY4" fmla="*/ 1870175 h 1899041"/>
                      <a:gd name="connsiteX5" fmla="*/ 860214 w 1341495"/>
                      <a:gd name="connsiteY5" fmla="*/ 1890315 h 1899041"/>
                      <a:gd name="connsiteX6" fmla="*/ 730264 w 1341495"/>
                      <a:gd name="connsiteY6" fmla="*/ 1899041 h 1899041"/>
                      <a:gd name="connsiteX7" fmla="*/ 730264 w 1341495"/>
                      <a:gd name="connsiteY7" fmla="*/ 1589014 h 1899041"/>
                      <a:gd name="connsiteX8" fmla="*/ 0 w 1341495"/>
                      <a:gd name="connsiteY8" fmla="*/ 1589014 h 1899041"/>
                      <a:gd name="connsiteX9" fmla="*/ 280 w 1341495"/>
                      <a:gd name="connsiteY9" fmla="*/ 1417784 h 1899041"/>
                      <a:gd name="connsiteX10" fmla="*/ 1054 w 1341495"/>
                      <a:gd name="connsiteY10" fmla="*/ 949520 h 1899041"/>
                      <a:gd name="connsiteX11" fmla="*/ 280 w 1341495"/>
                      <a:gd name="connsiteY11" fmla="*/ 481256 h 1899041"/>
                      <a:gd name="connsiteX12" fmla="*/ 36 w 1341495"/>
                      <a:gd name="connsiteY12" fmla="*/ 332069 h 1899041"/>
                      <a:gd name="connsiteX13" fmla="*/ 730264 w 1341495"/>
                      <a:gd name="connsiteY13" fmla="*/ 332069 h 1899041"/>
                      <a:gd name="connsiteX14" fmla="*/ 730264 w 1341495"/>
                      <a:gd name="connsiteY14" fmla="*/ 0 h 1899041"/>
                      <a:gd name="connsiteX15" fmla="*/ 860214 w 1341495"/>
                      <a:gd name="connsiteY15" fmla="*/ 8726 h 1899041"/>
                      <a:gd name="connsiteX16" fmla="*/ 1087197 w 1341495"/>
                      <a:gd name="connsiteY16" fmla="*/ 28865 h 1899041"/>
                      <a:gd name="connsiteX17" fmla="*/ 1332916 w 1341495"/>
                      <a:gd name="connsiteY17" fmla="*/ 636594 h 1899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341495" h="1899041">
                        <a:moveTo>
                          <a:pt x="1341495" y="722059"/>
                        </a:moveTo>
                        <a:lnTo>
                          <a:pt x="1101643" y="954468"/>
                        </a:lnTo>
                        <a:lnTo>
                          <a:pt x="1340590" y="1185999"/>
                        </a:lnTo>
                        <a:lnTo>
                          <a:pt x="1332916" y="1262447"/>
                        </a:lnTo>
                        <a:cubicBezTo>
                          <a:pt x="1287114" y="1701986"/>
                          <a:pt x="1246108" y="1835028"/>
                          <a:pt x="1087197" y="1870175"/>
                        </a:cubicBezTo>
                        <a:cubicBezTo>
                          <a:pt x="1027775" y="1876524"/>
                          <a:pt x="949303" y="1883667"/>
                          <a:pt x="860214" y="1890315"/>
                        </a:cubicBezTo>
                        <a:lnTo>
                          <a:pt x="730264" y="1899041"/>
                        </a:lnTo>
                        <a:lnTo>
                          <a:pt x="730264" y="1589014"/>
                        </a:lnTo>
                        <a:lnTo>
                          <a:pt x="0" y="1589014"/>
                        </a:lnTo>
                        <a:lnTo>
                          <a:pt x="280" y="1417784"/>
                        </a:lnTo>
                        <a:lnTo>
                          <a:pt x="1054" y="949520"/>
                        </a:lnTo>
                        <a:lnTo>
                          <a:pt x="280" y="481256"/>
                        </a:lnTo>
                        <a:lnTo>
                          <a:pt x="36" y="332069"/>
                        </a:lnTo>
                        <a:lnTo>
                          <a:pt x="730264" y="332069"/>
                        </a:lnTo>
                        <a:lnTo>
                          <a:pt x="730264" y="0"/>
                        </a:lnTo>
                        <a:lnTo>
                          <a:pt x="860214" y="8726"/>
                        </a:lnTo>
                        <a:cubicBezTo>
                          <a:pt x="949303" y="15373"/>
                          <a:pt x="1027775" y="22516"/>
                          <a:pt x="1087197" y="28865"/>
                        </a:cubicBezTo>
                        <a:cubicBezTo>
                          <a:pt x="1246108" y="64012"/>
                          <a:pt x="1287114" y="197054"/>
                          <a:pt x="1332916" y="636594"/>
                        </a:cubicBezTo>
                        <a:close/>
                      </a:path>
                    </a:pathLst>
                  </a:custGeom>
                  <a:solidFill>
                    <a:srgbClr val="E74C3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/>
                  <p:cNvSpPr/>
                  <p:nvPr/>
                </p:nvSpPr>
                <p:spPr>
                  <a:xfrm>
                    <a:off x="4114353" y="1527339"/>
                    <a:ext cx="964466" cy="3183677"/>
                  </a:xfrm>
                  <a:custGeom>
                    <a:avLst/>
                    <a:gdLst>
                      <a:gd name="connsiteX0" fmla="*/ 22225 w 964466"/>
                      <a:gd name="connsiteY0" fmla="*/ 0 h 3175395"/>
                      <a:gd name="connsiteX1" fmla="*/ 142862 w 964466"/>
                      <a:gd name="connsiteY1" fmla="*/ 10881 h 3175395"/>
                      <a:gd name="connsiteX2" fmla="*/ 149604 w 964466"/>
                      <a:gd name="connsiteY2" fmla="*/ 12742 h 3175395"/>
                      <a:gd name="connsiteX3" fmla="*/ 182955 w 964466"/>
                      <a:gd name="connsiteY3" fmla="*/ 16206 h 3175395"/>
                      <a:gd name="connsiteX4" fmla="*/ 659045 w 964466"/>
                      <a:gd name="connsiteY4" fmla="*/ 446530 h 3175395"/>
                      <a:gd name="connsiteX5" fmla="*/ 663569 w 964466"/>
                      <a:gd name="connsiteY5" fmla="*/ 465682 h 3175395"/>
                      <a:gd name="connsiteX6" fmla="*/ 689883 w 964466"/>
                      <a:gd name="connsiteY6" fmla="*/ 556249 h 3175395"/>
                      <a:gd name="connsiteX7" fmla="*/ 698807 w 964466"/>
                      <a:gd name="connsiteY7" fmla="*/ 646741 h 3175395"/>
                      <a:gd name="connsiteX8" fmla="*/ 711921 w 964466"/>
                      <a:gd name="connsiteY8" fmla="*/ 652767 h 3175395"/>
                      <a:gd name="connsiteX9" fmla="*/ 810631 w 964466"/>
                      <a:gd name="connsiteY9" fmla="*/ 844038 h 3175395"/>
                      <a:gd name="connsiteX10" fmla="*/ 698785 w 964466"/>
                      <a:gd name="connsiteY10" fmla="*/ 1027642 h 3175395"/>
                      <a:gd name="connsiteX11" fmla="*/ 651527 w 964466"/>
                      <a:gd name="connsiteY11" fmla="*/ 1045751 h 3175395"/>
                      <a:gd name="connsiteX12" fmla="*/ 634750 w 964466"/>
                      <a:gd name="connsiteY12" fmla="*/ 1114368 h 3175395"/>
                      <a:gd name="connsiteX13" fmla="*/ 307659 w 964466"/>
                      <a:gd name="connsiteY13" fmla="*/ 1631305 h 3175395"/>
                      <a:gd name="connsiteX14" fmla="*/ 226835 w 964466"/>
                      <a:gd name="connsiteY14" fmla="*/ 1671077 h 3175395"/>
                      <a:gd name="connsiteX15" fmla="*/ 256788 w 964466"/>
                      <a:gd name="connsiteY15" fmla="*/ 1826157 h 3175395"/>
                      <a:gd name="connsiteX16" fmla="*/ 312927 w 964466"/>
                      <a:gd name="connsiteY16" fmla="*/ 1831792 h 3175395"/>
                      <a:gd name="connsiteX17" fmla="*/ 920655 w 964466"/>
                      <a:gd name="connsiteY17" fmla="*/ 2077511 h 3175395"/>
                      <a:gd name="connsiteX18" fmla="*/ 952400 w 964466"/>
                      <a:gd name="connsiteY18" fmla="*/ 3165228 h 3175395"/>
                      <a:gd name="connsiteX19" fmla="*/ 712714 w 964466"/>
                      <a:gd name="connsiteY19" fmla="*/ 3164828 h 3175395"/>
                      <a:gd name="connsiteX20" fmla="*/ 668779 w 964466"/>
                      <a:gd name="connsiteY20" fmla="*/ 3164756 h 3175395"/>
                      <a:gd name="connsiteX21" fmla="*/ 668779 w 964466"/>
                      <a:gd name="connsiteY21" fmla="*/ 3175395 h 3175395"/>
                      <a:gd name="connsiteX22" fmla="*/ 474557 w 964466"/>
                      <a:gd name="connsiteY22" fmla="*/ 3175077 h 3175395"/>
                      <a:gd name="connsiteX23" fmla="*/ 6293 w 964466"/>
                      <a:gd name="connsiteY23" fmla="*/ 3174303 h 3175395"/>
                      <a:gd name="connsiteX24" fmla="*/ 0 w 964466"/>
                      <a:gd name="connsiteY24" fmla="*/ 3174314 h 3175395"/>
                      <a:gd name="connsiteX25" fmla="*/ 0 w 964466"/>
                      <a:gd name="connsiteY25" fmla="*/ 2005 h 3175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64466" h="3175395">
                        <a:moveTo>
                          <a:pt x="22225" y="0"/>
                        </a:moveTo>
                        <a:cubicBezTo>
                          <a:pt x="63392" y="0"/>
                          <a:pt x="103706" y="3731"/>
                          <a:pt x="142862" y="10881"/>
                        </a:cubicBezTo>
                        <a:lnTo>
                          <a:pt x="149604" y="12742"/>
                        </a:lnTo>
                        <a:lnTo>
                          <a:pt x="182955" y="16206"/>
                        </a:lnTo>
                        <a:cubicBezTo>
                          <a:pt x="480398" y="59104"/>
                          <a:pt x="596833" y="225066"/>
                          <a:pt x="659045" y="446530"/>
                        </a:cubicBezTo>
                        <a:lnTo>
                          <a:pt x="663569" y="465682"/>
                        </a:lnTo>
                        <a:lnTo>
                          <a:pt x="689883" y="556249"/>
                        </a:lnTo>
                        <a:lnTo>
                          <a:pt x="698807" y="646741"/>
                        </a:lnTo>
                        <a:lnTo>
                          <a:pt x="711921" y="652767"/>
                        </a:lnTo>
                        <a:cubicBezTo>
                          <a:pt x="774933" y="695507"/>
                          <a:pt x="813494" y="766742"/>
                          <a:pt x="810631" y="844038"/>
                        </a:cubicBezTo>
                        <a:cubicBezTo>
                          <a:pt x="807779" y="921010"/>
                          <a:pt x="764392" y="989217"/>
                          <a:pt x="698785" y="1027642"/>
                        </a:cubicBezTo>
                        <a:lnTo>
                          <a:pt x="651527" y="1045751"/>
                        </a:lnTo>
                        <a:lnTo>
                          <a:pt x="634750" y="1114368"/>
                        </a:lnTo>
                        <a:cubicBezTo>
                          <a:pt x="573656" y="1320716"/>
                          <a:pt x="468783" y="1520826"/>
                          <a:pt x="307659" y="1631305"/>
                        </a:cubicBezTo>
                        <a:lnTo>
                          <a:pt x="226835" y="1671077"/>
                        </a:lnTo>
                        <a:lnTo>
                          <a:pt x="256788" y="1826157"/>
                        </a:lnTo>
                        <a:lnTo>
                          <a:pt x="312927" y="1831792"/>
                        </a:lnTo>
                        <a:cubicBezTo>
                          <a:pt x="752466" y="1877594"/>
                          <a:pt x="885508" y="1918600"/>
                          <a:pt x="920655" y="2077511"/>
                        </a:cubicBezTo>
                        <a:cubicBezTo>
                          <a:pt x="946052" y="2315200"/>
                          <a:pt x="984150" y="2857690"/>
                          <a:pt x="952400" y="3165228"/>
                        </a:cubicBezTo>
                        <a:cubicBezTo>
                          <a:pt x="873828" y="3165095"/>
                          <a:pt x="793668" y="3164961"/>
                          <a:pt x="712714" y="3164828"/>
                        </a:cubicBezTo>
                        <a:lnTo>
                          <a:pt x="668779" y="3164756"/>
                        </a:lnTo>
                        <a:lnTo>
                          <a:pt x="668779" y="3175395"/>
                        </a:lnTo>
                        <a:lnTo>
                          <a:pt x="474557" y="3175077"/>
                        </a:lnTo>
                        <a:lnTo>
                          <a:pt x="6293" y="3174303"/>
                        </a:lnTo>
                        <a:lnTo>
                          <a:pt x="0" y="3174314"/>
                        </a:lnTo>
                        <a:lnTo>
                          <a:pt x="0" y="2005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6722866" y="2974261"/>
                  <a:ext cx="484944" cy="109169"/>
                  <a:chOff x="1380556" y="1583173"/>
                  <a:chExt cx="1693333" cy="381196"/>
                </a:xfrm>
              </p:grpSpPr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3019440" y="1595682"/>
                    <a:ext cx="0" cy="28382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349" name="Group 348"/>
                  <p:cNvGrpSpPr/>
                  <p:nvPr/>
                </p:nvGrpSpPr>
                <p:grpSpPr>
                  <a:xfrm>
                    <a:off x="1711224" y="1583173"/>
                    <a:ext cx="1031999" cy="381196"/>
                    <a:chOff x="1607577" y="1611106"/>
                    <a:chExt cx="1237223" cy="433599"/>
                  </a:xfrm>
                </p:grpSpPr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1607577" y="1611747"/>
                      <a:ext cx="1237223" cy="432958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2" name="Freeform 351"/>
                    <p:cNvSpPr/>
                    <p:nvPr/>
                  </p:nvSpPr>
                  <p:spPr>
                    <a:xfrm flipH="1">
                      <a:off x="1705175" y="1611106"/>
                      <a:ext cx="521013" cy="432958"/>
                    </a:xfrm>
                    <a:custGeom>
                      <a:avLst/>
                      <a:gdLst>
                        <a:gd name="connsiteX0" fmla="*/ 232521 w 521013"/>
                        <a:gd name="connsiteY0" fmla="*/ 0 h 432958"/>
                        <a:gd name="connsiteX1" fmla="*/ 0 w 521013"/>
                        <a:gd name="connsiteY1" fmla="*/ 0 h 432958"/>
                        <a:gd name="connsiteX2" fmla="*/ 0 w 521013"/>
                        <a:gd name="connsiteY2" fmla="*/ 432958 h 432958"/>
                        <a:gd name="connsiteX3" fmla="*/ 521013 w 521013"/>
                        <a:gd name="connsiteY3" fmla="*/ 432958 h 4329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1013" h="432958">
                          <a:moveTo>
                            <a:pt x="232521" y="0"/>
                          </a:moveTo>
                          <a:lnTo>
                            <a:pt x="0" y="0"/>
                          </a:lnTo>
                          <a:lnTo>
                            <a:pt x="0" y="432958"/>
                          </a:lnTo>
                          <a:lnTo>
                            <a:pt x="521013" y="432958"/>
                          </a:lnTo>
                          <a:close/>
                        </a:path>
                      </a:pathLst>
                    </a:cu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1380556" y="1595682"/>
                    <a:ext cx="1693333" cy="0"/>
                  </a:xfrm>
                  <a:prstGeom prst="line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sp>
            <p:nvSpPr>
              <p:cNvPr id="345" name="TextBox 344"/>
              <p:cNvSpPr txBox="1"/>
              <p:nvPr/>
            </p:nvSpPr>
            <p:spPr>
              <a:xfrm>
                <a:off x="6465182" y="3909022"/>
                <a:ext cx="1001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MTECH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8419409" y="2446455"/>
              <a:ext cx="1021956" cy="1862677"/>
              <a:chOff x="6455409" y="2446455"/>
              <a:chExt cx="1021956" cy="1862677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6455409" y="2446455"/>
                <a:ext cx="1021956" cy="1467851"/>
                <a:chOff x="6455409" y="2446455"/>
                <a:chExt cx="1021956" cy="1467851"/>
              </a:xfrm>
            </p:grpSpPr>
            <p:grpSp>
              <p:nvGrpSpPr>
                <p:cNvPr id="329" name="Group 328"/>
                <p:cNvGrpSpPr/>
                <p:nvPr/>
              </p:nvGrpSpPr>
              <p:grpSpPr>
                <a:xfrm>
                  <a:off x="6455409" y="2446455"/>
                  <a:ext cx="1021956" cy="1467851"/>
                  <a:chOff x="2352422" y="-414442"/>
                  <a:chExt cx="3568475" cy="5125458"/>
                </a:xfrm>
              </p:grpSpPr>
              <p:sp>
                <p:nvSpPr>
                  <p:cNvPr id="336" name="Pie 335"/>
                  <p:cNvSpPr/>
                  <p:nvPr/>
                </p:nvSpPr>
                <p:spPr>
                  <a:xfrm flipH="1">
                    <a:off x="4458089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Pie 336"/>
                  <p:cNvSpPr/>
                  <p:nvPr/>
                </p:nvSpPr>
                <p:spPr>
                  <a:xfrm rot="10800000" flipH="1">
                    <a:off x="2352422" y="-414442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Pie 337"/>
                  <p:cNvSpPr/>
                  <p:nvPr/>
                </p:nvSpPr>
                <p:spPr>
                  <a:xfrm>
                    <a:off x="3348107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338"/>
                  <p:cNvSpPr/>
                  <p:nvPr/>
                </p:nvSpPr>
                <p:spPr>
                  <a:xfrm>
                    <a:off x="3455156" y="1527339"/>
                    <a:ext cx="1363008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/>
                  <p:cNvSpPr/>
                  <p:nvPr/>
                </p:nvSpPr>
                <p:spPr>
                  <a:xfrm>
                    <a:off x="3451493" y="1532665"/>
                    <a:ext cx="1363008" cy="983731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391090 w 1366278"/>
                      <a:gd name="connsiteY8" fmla="*/ 6952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691657 w 1366278"/>
                      <a:gd name="connsiteY8" fmla="*/ 7926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894857 w 1366278"/>
                      <a:gd name="connsiteY8" fmla="*/ 652939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3008"/>
                      <a:gd name="connsiteY0" fmla="*/ 0 h 963168"/>
                      <a:gd name="connsiteX1" fmla="*/ 1349162 w 1363008"/>
                      <a:gd name="connsiteY1" fmla="*/ 556249 h 963168"/>
                      <a:gd name="connsiteX2" fmla="*/ 1358825 w 1363008"/>
                      <a:gd name="connsiteY2" fmla="*/ 654229 h 963168"/>
                      <a:gd name="connsiteX3" fmla="*/ 1363008 w 1363008"/>
                      <a:gd name="connsiteY3" fmla="*/ 656873 h 963168"/>
                      <a:gd name="connsiteX4" fmla="*/ 1361587 w 1363008"/>
                      <a:gd name="connsiteY4" fmla="*/ 682238 h 963168"/>
                      <a:gd name="connsiteX5" fmla="*/ 1363008 w 1363008"/>
                      <a:gd name="connsiteY5" fmla="*/ 696648 h 963168"/>
                      <a:gd name="connsiteX6" fmla="*/ 1360699 w 1363008"/>
                      <a:gd name="connsiteY6" fmla="*/ 698086 h 963168"/>
                      <a:gd name="connsiteX7" fmla="*/ 1335908 w 1363008"/>
                      <a:gd name="connsiteY7" fmla="*/ 963168 h 963168"/>
                      <a:gd name="connsiteX8" fmla="*/ 1026090 w 1363008"/>
                      <a:gd name="connsiteY8" fmla="*/ 445506 h 963168"/>
                      <a:gd name="connsiteX9" fmla="*/ 416490 w 1363008"/>
                      <a:gd name="connsiteY9" fmla="*/ 771472 h 963168"/>
                      <a:gd name="connsiteX10" fmla="*/ 446124 w 1363008"/>
                      <a:gd name="connsiteY10" fmla="*/ 466672 h 963168"/>
                      <a:gd name="connsiteX11" fmla="*/ 16238 w 1363008"/>
                      <a:gd name="connsiteY11" fmla="*/ 908663 h 963168"/>
                      <a:gd name="connsiteX12" fmla="*/ 2760 w 1363008"/>
                      <a:gd name="connsiteY12" fmla="*/ 698366 h 963168"/>
                      <a:gd name="connsiteX13" fmla="*/ 0 w 1363008"/>
                      <a:gd name="connsiteY13" fmla="*/ 696648 h 963168"/>
                      <a:gd name="connsiteX14" fmla="*/ 1580 w 1363008"/>
                      <a:gd name="connsiteY14" fmla="*/ 680629 h 963168"/>
                      <a:gd name="connsiteX15" fmla="*/ 0 w 1363008"/>
                      <a:gd name="connsiteY15" fmla="*/ 656873 h 963168"/>
                      <a:gd name="connsiteX16" fmla="*/ 4331 w 1363008"/>
                      <a:gd name="connsiteY16" fmla="*/ 652738 h 963168"/>
                      <a:gd name="connsiteX17" fmla="*/ 13846 w 1363008"/>
                      <a:gd name="connsiteY17" fmla="*/ 556249 h 963168"/>
                      <a:gd name="connsiteX18" fmla="*/ 681504 w 1363008"/>
                      <a:gd name="connsiteY18" fmla="*/ 0 h 963168"/>
                      <a:gd name="connsiteX0" fmla="*/ 681504 w 1363008"/>
                      <a:gd name="connsiteY0" fmla="*/ 0 h 964756"/>
                      <a:gd name="connsiteX1" fmla="*/ 1349162 w 1363008"/>
                      <a:gd name="connsiteY1" fmla="*/ 556249 h 964756"/>
                      <a:gd name="connsiteX2" fmla="*/ 1358825 w 1363008"/>
                      <a:gd name="connsiteY2" fmla="*/ 654229 h 964756"/>
                      <a:gd name="connsiteX3" fmla="*/ 1363008 w 1363008"/>
                      <a:gd name="connsiteY3" fmla="*/ 656873 h 964756"/>
                      <a:gd name="connsiteX4" fmla="*/ 1361587 w 1363008"/>
                      <a:gd name="connsiteY4" fmla="*/ 682238 h 964756"/>
                      <a:gd name="connsiteX5" fmla="*/ 1363008 w 1363008"/>
                      <a:gd name="connsiteY5" fmla="*/ 696648 h 964756"/>
                      <a:gd name="connsiteX6" fmla="*/ 1360699 w 1363008"/>
                      <a:gd name="connsiteY6" fmla="*/ 698086 h 964756"/>
                      <a:gd name="connsiteX7" fmla="*/ 1343845 w 1363008"/>
                      <a:gd name="connsiteY7" fmla="*/ 964756 h 964756"/>
                      <a:gd name="connsiteX8" fmla="*/ 1026090 w 1363008"/>
                      <a:gd name="connsiteY8" fmla="*/ 445506 h 964756"/>
                      <a:gd name="connsiteX9" fmla="*/ 416490 w 1363008"/>
                      <a:gd name="connsiteY9" fmla="*/ 771472 h 964756"/>
                      <a:gd name="connsiteX10" fmla="*/ 446124 w 1363008"/>
                      <a:gd name="connsiteY10" fmla="*/ 466672 h 964756"/>
                      <a:gd name="connsiteX11" fmla="*/ 16238 w 1363008"/>
                      <a:gd name="connsiteY11" fmla="*/ 908663 h 964756"/>
                      <a:gd name="connsiteX12" fmla="*/ 2760 w 1363008"/>
                      <a:gd name="connsiteY12" fmla="*/ 698366 h 964756"/>
                      <a:gd name="connsiteX13" fmla="*/ 0 w 1363008"/>
                      <a:gd name="connsiteY13" fmla="*/ 696648 h 964756"/>
                      <a:gd name="connsiteX14" fmla="*/ 1580 w 1363008"/>
                      <a:gd name="connsiteY14" fmla="*/ 680629 h 964756"/>
                      <a:gd name="connsiteX15" fmla="*/ 0 w 1363008"/>
                      <a:gd name="connsiteY15" fmla="*/ 656873 h 964756"/>
                      <a:gd name="connsiteX16" fmla="*/ 4331 w 1363008"/>
                      <a:gd name="connsiteY16" fmla="*/ 652738 h 964756"/>
                      <a:gd name="connsiteX17" fmla="*/ 13846 w 1363008"/>
                      <a:gd name="connsiteY17" fmla="*/ 556249 h 964756"/>
                      <a:gd name="connsiteX18" fmla="*/ 681504 w 1363008"/>
                      <a:gd name="connsiteY18" fmla="*/ 0 h 964756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46124 w 1363008"/>
                      <a:gd name="connsiteY9" fmla="*/ 466672 h 975869"/>
                      <a:gd name="connsiteX10" fmla="*/ 16238 w 1363008"/>
                      <a:gd name="connsiteY10" fmla="*/ 908663 h 975869"/>
                      <a:gd name="connsiteX11" fmla="*/ 2760 w 1363008"/>
                      <a:gd name="connsiteY11" fmla="*/ 698366 h 975869"/>
                      <a:gd name="connsiteX12" fmla="*/ 0 w 1363008"/>
                      <a:gd name="connsiteY12" fmla="*/ 696648 h 975869"/>
                      <a:gd name="connsiteX13" fmla="*/ 1580 w 1363008"/>
                      <a:gd name="connsiteY13" fmla="*/ 680629 h 975869"/>
                      <a:gd name="connsiteX14" fmla="*/ 0 w 1363008"/>
                      <a:gd name="connsiteY14" fmla="*/ 656873 h 975869"/>
                      <a:gd name="connsiteX15" fmla="*/ 4331 w 1363008"/>
                      <a:gd name="connsiteY15" fmla="*/ 652738 h 975869"/>
                      <a:gd name="connsiteX16" fmla="*/ 13846 w 1363008"/>
                      <a:gd name="connsiteY16" fmla="*/ 556249 h 975869"/>
                      <a:gd name="connsiteX17" fmla="*/ 681504 w 1363008"/>
                      <a:gd name="connsiteY17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446124 w 1363008"/>
                      <a:gd name="connsiteY8" fmla="*/ 46667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86872"/>
                      <a:gd name="connsiteX1" fmla="*/ 1349162 w 1363008"/>
                      <a:gd name="connsiteY1" fmla="*/ 556249 h 986872"/>
                      <a:gd name="connsiteX2" fmla="*/ 1358825 w 1363008"/>
                      <a:gd name="connsiteY2" fmla="*/ 654229 h 986872"/>
                      <a:gd name="connsiteX3" fmla="*/ 1363008 w 1363008"/>
                      <a:gd name="connsiteY3" fmla="*/ 656873 h 986872"/>
                      <a:gd name="connsiteX4" fmla="*/ 1361587 w 1363008"/>
                      <a:gd name="connsiteY4" fmla="*/ 682238 h 986872"/>
                      <a:gd name="connsiteX5" fmla="*/ 1363008 w 1363008"/>
                      <a:gd name="connsiteY5" fmla="*/ 696648 h 986872"/>
                      <a:gd name="connsiteX6" fmla="*/ 1360699 w 1363008"/>
                      <a:gd name="connsiteY6" fmla="*/ 698086 h 986872"/>
                      <a:gd name="connsiteX7" fmla="*/ 1335908 w 1363008"/>
                      <a:gd name="connsiteY7" fmla="*/ 975869 h 986872"/>
                      <a:gd name="connsiteX8" fmla="*/ 16238 w 1363008"/>
                      <a:gd name="connsiteY8" fmla="*/ 908663 h 986872"/>
                      <a:gd name="connsiteX9" fmla="*/ 2760 w 1363008"/>
                      <a:gd name="connsiteY9" fmla="*/ 698366 h 986872"/>
                      <a:gd name="connsiteX10" fmla="*/ 0 w 1363008"/>
                      <a:gd name="connsiteY10" fmla="*/ 696648 h 986872"/>
                      <a:gd name="connsiteX11" fmla="*/ 1580 w 1363008"/>
                      <a:gd name="connsiteY11" fmla="*/ 680629 h 986872"/>
                      <a:gd name="connsiteX12" fmla="*/ 0 w 1363008"/>
                      <a:gd name="connsiteY12" fmla="*/ 656873 h 986872"/>
                      <a:gd name="connsiteX13" fmla="*/ 4331 w 1363008"/>
                      <a:gd name="connsiteY13" fmla="*/ 652738 h 986872"/>
                      <a:gd name="connsiteX14" fmla="*/ 13846 w 1363008"/>
                      <a:gd name="connsiteY14" fmla="*/ 556249 h 986872"/>
                      <a:gd name="connsiteX15" fmla="*/ 681504 w 1363008"/>
                      <a:gd name="connsiteY15" fmla="*/ 0 h 986872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168"/>
                      <a:gd name="connsiteX1" fmla="*/ 1349162 w 1363008"/>
                      <a:gd name="connsiteY1" fmla="*/ 556249 h 978168"/>
                      <a:gd name="connsiteX2" fmla="*/ 1358825 w 1363008"/>
                      <a:gd name="connsiteY2" fmla="*/ 654229 h 978168"/>
                      <a:gd name="connsiteX3" fmla="*/ 1363008 w 1363008"/>
                      <a:gd name="connsiteY3" fmla="*/ 656873 h 978168"/>
                      <a:gd name="connsiteX4" fmla="*/ 1361587 w 1363008"/>
                      <a:gd name="connsiteY4" fmla="*/ 682238 h 978168"/>
                      <a:gd name="connsiteX5" fmla="*/ 1363008 w 1363008"/>
                      <a:gd name="connsiteY5" fmla="*/ 696648 h 978168"/>
                      <a:gd name="connsiteX6" fmla="*/ 1360699 w 1363008"/>
                      <a:gd name="connsiteY6" fmla="*/ 698086 h 978168"/>
                      <a:gd name="connsiteX7" fmla="*/ 1335908 w 1363008"/>
                      <a:gd name="connsiteY7" fmla="*/ 975869 h 978168"/>
                      <a:gd name="connsiteX8" fmla="*/ 369090 w 1363008"/>
                      <a:gd name="connsiteY8" fmla="*/ 431602 h 978168"/>
                      <a:gd name="connsiteX9" fmla="*/ 16238 w 1363008"/>
                      <a:gd name="connsiteY9" fmla="*/ 908663 h 978168"/>
                      <a:gd name="connsiteX10" fmla="*/ 2760 w 1363008"/>
                      <a:gd name="connsiteY10" fmla="*/ 698366 h 978168"/>
                      <a:gd name="connsiteX11" fmla="*/ 0 w 1363008"/>
                      <a:gd name="connsiteY11" fmla="*/ 696648 h 978168"/>
                      <a:gd name="connsiteX12" fmla="*/ 1580 w 1363008"/>
                      <a:gd name="connsiteY12" fmla="*/ 680629 h 978168"/>
                      <a:gd name="connsiteX13" fmla="*/ 0 w 1363008"/>
                      <a:gd name="connsiteY13" fmla="*/ 656873 h 978168"/>
                      <a:gd name="connsiteX14" fmla="*/ 4331 w 1363008"/>
                      <a:gd name="connsiteY14" fmla="*/ 652738 h 978168"/>
                      <a:gd name="connsiteX15" fmla="*/ 13846 w 1363008"/>
                      <a:gd name="connsiteY15" fmla="*/ 556249 h 978168"/>
                      <a:gd name="connsiteX16" fmla="*/ 681504 w 1363008"/>
                      <a:gd name="connsiteY16" fmla="*/ 0 h 978168"/>
                      <a:gd name="connsiteX0" fmla="*/ 681504 w 1363008"/>
                      <a:gd name="connsiteY0" fmla="*/ 0 h 979641"/>
                      <a:gd name="connsiteX1" fmla="*/ 1349162 w 1363008"/>
                      <a:gd name="connsiteY1" fmla="*/ 556249 h 979641"/>
                      <a:gd name="connsiteX2" fmla="*/ 1358825 w 1363008"/>
                      <a:gd name="connsiteY2" fmla="*/ 654229 h 979641"/>
                      <a:gd name="connsiteX3" fmla="*/ 1363008 w 1363008"/>
                      <a:gd name="connsiteY3" fmla="*/ 656873 h 979641"/>
                      <a:gd name="connsiteX4" fmla="*/ 1361587 w 1363008"/>
                      <a:gd name="connsiteY4" fmla="*/ 682238 h 979641"/>
                      <a:gd name="connsiteX5" fmla="*/ 1363008 w 1363008"/>
                      <a:gd name="connsiteY5" fmla="*/ 696648 h 979641"/>
                      <a:gd name="connsiteX6" fmla="*/ 1360699 w 1363008"/>
                      <a:gd name="connsiteY6" fmla="*/ 698086 h 979641"/>
                      <a:gd name="connsiteX7" fmla="*/ 1335908 w 1363008"/>
                      <a:gd name="connsiteY7" fmla="*/ 975869 h 979641"/>
                      <a:gd name="connsiteX8" fmla="*/ 369090 w 1363008"/>
                      <a:gd name="connsiteY8" fmla="*/ 431602 h 979641"/>
                      <a:gd name="connsiteX9" fmla="*/ 16238 w 1363008"/>
                      <a:gd name="connsiteY9" fmla="*/ 908663 h 979641"/>
                      <a:gd name="connsiteX10" fmla="*/ 2760 w 1363008"/>
                      <a:gd name="connsiteY10" fmla="*/ 698366 h 979641"/>
                      <a:gd name="connsiteX11" fmla="*/ 0 w 1363008"/>
                      <a:gd name="connsiteY11" fmla="*/ 696648 h 979641"/>
                      <a:gd name="connsiteX12" fmla="*/ 1580 w 1363008"/>
                      <a:gd name="connsiteY12" fmla="*/ 680629 h 979641"/>
                      <a:gd name="connsiteX13" fmla="*/ 0 w 1363008"/>
                      <a:gd name="connsiteY13" fmla="*/ 656873 h 979641"/>
                      <a:gd name="connsiteX14" fmla="*/ 4331 w 1363008"/>
                      <a:gd name="connsiteY14" fmla="*/ 652738 h 979641"/>
                      <a:gd name="connsiteX15" fmla="*/ 13846 w 1363008"/>
                      <a:gd name="connsiteY15" fmla="*/ 556249 h 979641"/>
                      <a:gd name="connsiteX16" fmla="*/ 681504 w 1363008"/>
                      <a:gd name="connsiteY16" fmla="*/ 0 h 979641"/>
                      <a:gd name="connsiteX0" fmla="*/ 681504 w 1363008"/>
                      <a:gd name="connsiteY0" fmla="*/ 0 h 980633"/>
                      <a:gd name="connsiteX1" fmla="*/ 1349162 w 1363008"/>
                      <a:gd name="connsiteY1" fmla="*/ 556249 h 980633"/>
                      <a:gd name="connsiteX2" fmla="*/ 1358825 w 1363008"/>
                      <a:gd name="connsiteY2" fmla="*/ 654229 h 980633"/>
                      <a:gd name="connsiteX3" fmla="*/ 1363008 w 1363008"/>
                      <a:gd name="connsiteY3" fmla="*/ 656873 h 980633"/>
                      <a:gd name="connsiteX4" fmla="*/ 1361587 w 1363008"/>
                      <a:gd name="connsiteY4" fmla="*/ 682238 h 980633"/>
                      <a:gd name="connsiteX5" fmla="*/ 1363008 w 1363008"/>
                      <a:gd name="connsiteY5" fmla="*/ 696648 h 980633"/>
                      <a:gd name="connsiteX6" fmla="*/ 1360699 w 1363008"/>
                      <a:gd name="connsiteY6" fmla="*/ 698086 h 980633"/>
                      <a:gd name="connsiteX7" fmla="*/ 1335908 w 1363008"/>
                      <a:gd name="connsiteY7" fmla="*/ 975869 h 980633"/>
                      <a:gd name="connsiteX8" fmla="*/ 369090 w 1363008"/>
                      <a:gd name="connsiteY8" fmla="*/ 431602 h 980633"/>
                      <a:gd name="connsiteX9" fmla="*/ 16238 w 1363008"/>
                      <a:gd name="connsiteY9" fmla="*/ 908663 h 980633"/>
                      <a:gd name="connsiteX10" fmla="*/ 2760 w 1363008"/>
                      <a:gd name="connsiteY10" fmla="*/ 698366 h 980633"/>
                      <a:gd name="connsiteX11" fmla="*/ 0 w 1363008"/>
                      <a:gd name="connsiteY11" fmla="*/ 696648 h 980633"/>
                      <a:gd name="connsiteX12" fmla="*/ 1580 w 1363008"/>
                      <a:gd name="connsiteY12" fmla="*/ 680629 h 980633"/>
                      <a:gd name="connsiteX13" fmla="*/ 0 w 1363008"/>
                      <a:gd name="connsiteY13" fmla="*/ 656873 h 980633"/>
                      <a:gd name="connsiteX14" fmla="*/ 4331 w 1363008"/>
                      <a:gd name="connsiteY14" fmla="*/ 652738 h 980633"/>
                      <a:gd name="connsiteX15" fmla="*/ 13846 w 1363008"/>
                      <a:gd name="connsiteY15" fmla="*/ 556249 h 980633"/>
                      <a:gd name="connsiteX16" fmla="*/ 681504 w 1363008"/>
                      <a:gd name="connsiteY16" fmla="*/ 0 h 980633"/>
                      <a:gd name="connsiteX0" fmla="*/ 681504 w 1363008"/>
                      <a:gd name="connsiteY0" fmla="*/ 0 h 981510"/>
                      <a:gd name="connsiteX1" fmla="*/ 1349162 w 1363008"/>
                      <a:gd name="connsiteY1" fmla="*/ 556249 h 981510"/>
                      <a:gd name="connsiteX2" fmla="*/ 1358825 w 1363008"/>
                      <a:gd name="connsiteY2" fmla="*/ 654229 h 981510"/>
                      <a:gd name="connsiteX3" fmla="*/ 1363008 w 1363008"/>
                      <a:gd name="connsiteY3" fmla="*/ 656873 h 981510"/>
                      <a:gd name="connsiteX4" fmla="*/ 1361587 w 1363008"/>
                      <a:gd name="connsiteY4" fmla="*/ 682238 h 981510"/>
                      <a:gd name="connsiteX5" fmla="*/ 1363008 w 1363008"/>
                      <a:gd name="connsiteY5" fmla="*/ 696648 h 981510"/>
                      <a:gd name="connsiteX6" fmla="*/ 1360699 w 1363008"/>
                      <a:gd name="connsiteY6" fmla="*/ 698086 h 981510"/>
                      <a:gd name="connsiteX7" fmla="*/ 1335908 w 1363008"/>
                      <a:gd name="connsiteY7" fmla="*/ 975869 h 981510"/>
                      <a:gd name="connsiteX8" fmla="*/ 369090 w 1363008"/>
                      <a:gd name="connsiteY8" fmla="*/ 431602 h 981510"/>
                      <a:gd name="connsiteX9" fmla="*/ 16238 w 1363008"/>
                      <a:gd name="connsiteY9" fmla="*/ 908663 h 981510"/>
                      <a:gd name="connsiteX10" fmla="*/ 2760 w 1363008"/>
                      <a:gd name="connsiteY10" fmla="*/ 698366 h 981510"/>
                      <a:gd name="connsiteX11" fmla="*/ 0 w 1363008"/>
                      <a:gd name="connsiteY11" fmla="*/ 696648 h 981510"/>
                      <a:gd name="connsiteX12" fmla="*/ 1580 w 1363008"/>
                      <a:gd name="connsiteY12" fmla="*/ 680629 h 981510"/>
                      <a:gd name="connsiteX13" fmla="*/ 0 w 1363008"/>
                      <a:gd name="connsiteY13" fmla="*/ 656873 h 981510"/>
                      <a:gd name="connsiteX14" fmla="*/ 4331 w 1363008"/>
                      <a:gd name="connsiteY14" fmla="*/ 652738 h 981510"/>
                      <a:gd name="connsiteX15" fmla="*/ 13846 w 1363008"/>
                      <a:gd name="connsiteY15" fmla="*/ 556249 h 981510"/>
                      <a:gd name="connsiteX16" fmla="*/ 681504 w 1363008"/>
                      <a:gd name="connsiteY16" fmla="*/ 0 h 981510"/>
                      <a:gd name="connsiteX0" fmla="*/ 681504 w 1363008"/>
                      <a:gd name="connsiteY0" fmla="*/ 0 h 983574"/>
                      <a:gd name="connsiteX1" fmla="*/ 1349162 w 1363008"/>
                      <a:gd name="connsiteY1" fmla="*/ 556249 h 983574"/>
                      <a:gd name="connsiteX2" fmla="*/ 1358825 w 1363008"/>
                      <a:gd name="connsiteY2" fmla="*/ 654229 h 983574"/>
                      <a:gd name="connsiteX3" fmla="*/ 1363008 w 1363008"/>
                      <a:gd name="connsiteY3" fmla="*/ 656873 h 983574"/>
                      <a:gd name="connsiteX4" fmla="*/ 1361587 w 1363008"/>
                      <a:gd name="connsiteY4" fmla="*/ 682238 h 983574"/>
                      <a:gd name="connsiteX5" fmla="*/ 1363008 w 1363008"/>
                      <a:gd name="connsiteY5" fmla="*/ 696648 h 983574"/>
                      <a:gd name="connsiteX6" fmla="*/ 1360699 w 1363008"/>
                      <a:gd name="connsiteY6" fmla="*/ 698086 h 983574"/>
                      <a:gd name="connsiteX7" fmla="*/ 1335908 w 1363008"/>
                      <a:gd name="connsiteY7" fmla="*/ 975869 h 983574"/>
                      <a:gd name="connsiteX8" fmla="*/ 369090 w 1363008"/>
                      <a:gd name="connsiteY8" fmla="*/ 431602 h 983574"/>
                      <a:gd name="connsiteX9" fmla="*/ 16238 w 1363008"/>
                      <a:gd name="connsiteY9" fmla="*/ 908663 h 983574"/>
                      <a:gd name="connsiteX10" fmla="*/ 2760 w 1363008"/>
                      <a:gd name="connsiteY10" fmla="*/ 698366 h 983574"/>
                      <a:gd name="connsiteX11" fmla="*/ 0 w 1363008"/>
                      <a:gd name="connsiteY11" fmla="*/ 696648 h 983574"/>
                      <a:gd name="connsiteX12" fmla="*/ 1580 w 1363008"/>
                      <a:gd name="connsiteY12" fmla="*/ 680629 h 983574"/>
                      <a:gd name="connsiteX13" fmla="*/ 0 w 1363008"/>
                      <a:gd name="connsiteY13" fmla="*/ 656873 h 983574"/>
                      <a:gd name="connsiteX14" fmla="*/ 4331 w 1363008"/>
                      <a:gd name="connsiteY14" fmla="*/ 652738 h 983574"/>
                      <a:gd name="connsiteX15" fmla="*/ 13846 w 1363008"/>
                      <a:gd name="connsiteY15" fmla="*/ 556249 h 983574"/>
                      <a:gd name="connsiteX16" fmla="*/ 681504 w 1363008"/>
                      <a:gd name="connsiteY16" fmla="*/ 0 h 983574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983731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53344" y="890859"/>
                          <a:pt x="1335908" y="975869"/>
                        </a:cubicBezTo>
                        <a:cubicBezTo>
                          <a:pt x="1186162" y="1018944"/>
                          <a:pt x="451452" y="891537"/>
                          <a:pt x="369090" y="431602"/>
                        </a:cubicBezTo>
                        <a:cubicBezTo>
                          <a:pt x="318478" y="577034"/>
                          <a:pt x="190182" y="877608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1" name="Freeform 340"/>
                  <p:cNvSpPr/>
                  <p:nvPr/>
                </p:nvSpPr>
                <p:spPr>
                  <a:xfrm rot="16200000">
                    <a:off x="3437998" y="3063792"/>
                    <a:ext cx="1365515" cy="1928932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Freeform 341"/>
                  <p:cNvSpPr/>
                  <p:nvPr/>
                </p:nvSpPr>
                <p:spPr>
                  <a:xfrm rot="16200000">
                    <a:off x="3453182" y="3072941"/>
                    <a:ext cx="1341495" cy="1899041"/>
                  </a:xfrm>
                  <a:custGeom>
                    <a:avLst/>
                    <a:gdLst>
                      <a:gd name="connsiteX0" fmla="*/ 1341495 w 1341495"/>
                      <a:gd name="connsiteY0" fmla="*/ 722059 h 1899041"/>
                      <a:gd name="connsiteX1" fmla="*/ 1101643 w 1341495"/>
                      <a:gd name="connsiteY1" fmla="*/ 954468 h 1899041"/>
                      <a:gd name="connsiteX2" fmla="*/ 1340590 w 1341495"/>
                      <a:gd name="connsiteY2" fmla="*/ 1185999 h 1899041"/>
                      <a:gd name="connsiteX3" fmla="*/ 1332916 w 1341495"/>
                      <a:gd name="connsiteY3" fmla="*/ 1262447 h 1899041"/>
                      <a:gd name="connsiteX4" fmla="*/ 1087197 w 1341495"/>
                      <a:gd name="connsiteY4" fmla="*/ 1870175 h 1899041"/>
                      <a:gd name="connsiteX5" fmla="*/ 860214 w 1341495"/>
                      <a:gd name="connsiteY5" fmla="*/ 1890315 h 1899041"/>
                      <a:gd name="connsiteX6" fmla="*/ 730264 w 1341495"/>
                      <a:gd name="connsiteY6" fmla="*/ 1899041 h 1899041"/>
                      <a:gd name="connsiteX7" fmla="*/ 730264 w 1341495"/>
                      <a:gd name="connsiteY7" fmla="*/ 1589014 h 1899041"/>
                      <a:gd name="connsiteX8" fmla="*/ 0 w 1341495"/>
                      <a:gd name="connsiteY8" fmla="*/ 1589014 h 1899041"/>
                      <a:gd name="connsiteX9" fmla="*/ 280 w 1341495"/>
                      <a:gd name="connsiteY9" fmla="*/ 1417784 h 1899041"/>
                      <a:gd name="connsiteX10" fmla="*/ 1054 w 1341495"/>
                      <a:gd name="connsiteY10" fmla="*/ 949520 h 1899041"/>
                      <a:gd name="connsiteX11" fmla="*/ 280 w 1341495"/>
                      <a:gd name="connsiteY11" fmla="*/ 481256 h 1899041"/>
                      <a:gd name="connsiteX12" fmla="*/ 36 w 1341495"/>
                      <a:gd name="connsiteY12" fmla="*/ 332069 h 1899041"/>
                      <a:gd name="connsiteX13" fmla="*/ 730264 w 1341495"/>
                      <a:gd name="connsiteY13" fmla="*/ 332069 h 1899041"/>
                      <a:gd name="connsiteX14" fmla="*/ 730264 w 1341495"/>
                      <a:gd name="connsiteY14" fmla="*/ 0 h 1899041"/>
                      <a:gd name="connsiteX15" fmla="*/ 860214 w 1341495"/>
                      <a:gd name="connsiteY15" fmla="*/ 8726 h 1899041"/>
                      <a:gd name="connsiteX16" fmla="*/ 1087197 w 1341495"/>
                      <a:gd name="connsiteY16" fmla="*/ 28865 h 1899041"/>
                      <a:gd name="connsiteX17" fmla="*/ 1332916 w 1341495"/>
                      <a:gd name="connsiteY17" fmla="*/ 636594 h 1899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341495" h="1899041">
                        <a:moveTo>
                          <a:pt x="1341495" y="722059"/>
                        </a:moveTo>
                        <a:lnTo>
                          <a:pt x="1101643" y="954468"/>
                        </a:lnTo>
                        <a:lnTo>
                          <a:pt x="1340590" y="1185999"/>
                        </a:lnTo>
                        <a:lnTo>
                          <a:pt x="1332916" y="1262447"/>
                        </a:lnTo>
                        <a:cubicBezTo>
                          <a:pt x="1287114" y="1701986"/>
                          <a:pt x="1246108" y="1835028"/>
                          <a:pt x="1087197" y="1870175"/>
                        </a:cubicBezTo>
                        <a:cubicBezTo>
                          <a:pt x="1027775" y="1876524"/>
                          <a:pt x="949303" y="1883667"/>
                          <a:pt x="860214" y="1890315"/>
                        </a:cubicBezTo>
                        <a:lnTo>
                          <a:pt x="730264" y="1899041"/>
                        </a:lnTo>
                        <a:lnTo>
                          <a:pt x="730264" y="1589014"/>
                        </a:lnTo>
                        <a:lnTo>
                          <a:pt x="0" y="1589014"/>
                        </a:lnTo>
                        <a:lnTo>
                          <a:pt x="280" y="1417784"/>
                        </a:lnTo>
                        <a:lnTo>
                          <a:pt x="1054" y="949520"/>
                        </a:lnTo>
                        <a:lnTo>
                          <a:pt x="280" y="481256"/>
                        </a:lnTo>
                        <a:lnTo>
                          <a:pt x="36" y="332069"/>
                        </a:lnTo>
                        <a:lnTo>
                          <a:pt x="730264" y="332069"/>
                        </a:lnTo>
                        <a:lnTo>
                          <a:pt x="730264" y="0"/>
                        </a:lnTo>
                        <a:lnTo>
                          <a:pt x="860214" y="8726"/>
                        </a:lnTo>
                        <a:cubicBezTo>
                          <a:pt x="949303" y="15373"/>
                          <a:pt x="1027775" y="22516"/>
                          <a:pt x="1087197" y="28865"/>
                        </a:cubicBezTo>
                        <a:cubicBezTo>
                          <a:pt x="1246108" y="64012"/>
                          <a:pt x="1287114" y="197054"/>
                          <a:pt x="1332916" y="636594"/>
                        </a:cubicBezTo>
                        <a:close/>
                      </a:path>
                    </a:pathLst>
                  </a:custGeom>
                  <a:solidFill>
                    <a:srgbClr val="9B59B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Freeform 342"/>
                  <p:cNvSpPr/>
                  <p:nvPr/>
                </p:nvSpPr>
                <p:spPr>
                  <a:xfrm>
                    <a:off x="4114353" y="1527339"/>
                    <a:ext cx="964466" cy="3183677"/>
                  </a:xfrm>
                  <a:custGeom>
                    <a:avLst/>
                    <a:gdLst>
                      <a:gd name="connsiteX0" fmla="*/ 22225 w 964466"/>
                      <a:gd name="connsiteY0" fmla="*/ 0 h 3175395"/>
                      <a:gd name="connsiteX1" fmla="*/ 142862 w 964466"/>
                      <a:gd name="connsiteY1" fmla="*/ 10881 h 3175395"/>
                      <a:gd name="connsiteX2" fmla="*/ 149604 w 964466"/>
                      <a:gd name="connsiteY2" fmla="*/ 12742 h 3175395"/>
                      <a:gd name="connsiteX3" fmla="*/ 182955 w 964466"/>
                      <a:gd name="connsiteY3" fmla="*/ 16206 h 3175395"/>
                      <a:gd name="connsiteX4" fmla="*/ 659045 w 964466"/>
                      <a:gd name="connsiteY4" fmla="*/ 446530 h 3175395"/>
                      <a:gd name="connsiteX5" fmla="*/ 663569 w 964466"/>
                      <a:gd name="connsiteY5" fmla="*/ 465682 h 3175395"/>
                      <a:gd name="connsiteX6" fmla="*/ 689883 w 964466"/>
                      <a:gd name="connsiteY6" fmla="*/ 556249 h 3175395"/>
                      <a:gd name="connsiteX7" fmla="*/ 698807 w 964466"/>
                      <a:gd name="connsiteY7" fmla="*/ 646741 h 3175395"/>
                      <a:gd name="connsiteX8" fmla="*/ 711921 w 964466"/>
                      <a:gd name="connsiteY8" fmla="*/ 652767 h 3175395"/>
                      <a:gd name="connsiteX9" fmla="*/ 810631 w 964466"/>
                      <a:gd name="connsiteY9" fmla="*/ 844038 h 3175395"/>
                      <a:gd name="connsiteX10" fmla="*/ 698785 w 964466"/>
                      <a:gd name="connsiteY10" fmla="*/ 1027642 h 3175395"/>
                      <a:gd name="connsiteX11" fmla="*/ 651527 w 964466"/>
                      <a:gd name="connsiteY11" fmla="*/ 1045751 h 3175395"/>
                      <a:gd name="connsiteX12" fmla="*/ 634750 w 964466"/>
                      <a:gd name="connsiteY12" fmla="*/ 1114368 h 3175395"/>
                      <a:gd name="connsiteX13" fmla="*/ 307659 w 964466"/>
                      <a:gd name="connsiteY13" fmla="*/ 1631305 h 3175395"/>
                      <a:gd name="connsiteX14" fmla="*/ 226835 w 964466"/>
                      <a:gd name="connsiteY14" fmla="*/ 1671077 h 3175395"/>
                      <a:gd name="connsiteX15" fmla="*/ 256788 w 964466"/>
                      <a:gd name="connsiteY15" fmla="*/ 1826157 h 3175395"/>
                      <a:gd name="connsiteX16" fmla="*/ 312927 w 964466"/>
                      <a:gd name="connsiteY16" fmla="*/ 1831792 h 3175395"/>
                      <a:gd name="connsiteX17" fmla="*/ 920655 w 964466"/>
                      <a:gd name="connsiteY17" fmla="*/ 2077511 h 3175395"/>
                      <a:gd name="connsiteX18" fmla="*/ 952400 w 964466"/>
                      <a:gd name="connsiteY18" fmla="*/ 3165228 h 3175395"/>
                      <a:gd name="connsiteX19" fmla="*/ 712714 w 964466"/>
                      <a:gd name="connsiteY19" fmla="*/ 3164828 h 3175395"/>
                      <a:gd name="connsiteX20" fmla="*/ 668779 w 964466"/>
                      <a:gd name="connsiteY20" fmla="*/ 3164756 h 3175395"/>
                      <a:gd name="connsiteX21" fmla="*/ 668779 w 964466"/>
                      <a:gd name="connsiteY21" fmla="*/ 3175395 h 3175395"/>
                      <a:gd name="connsiteX22" fmla="*/ 474557 w 964466"/>
                      <a:gd name="connsiteY22" fmla="*/ 3175077 h 3175395"/>
                      <a:gd name="connsiteX23" fmla="*/ 6293 w 964466"/>
                      <a:gd name="connsiteY23" fmla="*/ 3174303 h 3175395"/>
                      <a:gd name="connsiteX24" fmla="*/ 0 w 964466"/>
                      <a:gd name="connsiteY24" fmla="*/ 3174314 h 3175395"/>
                      <a:gd name="connsiteX25" fmla="*/ 0 w 964466"/>
                      <a:gd name="connsiteY25" fmla="*/ 2005 h 3175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64466" h="3175395">
                        <a:moveTo>
                          <a:pt x="22225" y="0"/>
                        </a:moveTo>
                        <a:cubicBezTo>
                          <a:pt x="63392" y="0"/>
                          <a:pt x="103706" y="3731"/>
                          <a:pt x="142862" y="10881"/>
                        </a:cubicBezTo>
                        <a:lnTo>
                          <a:pt x="149604" y="12742"/>
                        </a:lnTo>
                        <a:lnTo>
                          <a:pt x="182955" y="16206"/>
                        </a:lnTo>
                        <a:cubicBezTo>
                          <a:pt x="480398" y="59104"/>
                          <a:pt x="596833" y="225066"/>
                          <a:pt x="659045" y="446530"/>
                        </a:cubicBezTo>
                        <a:lnTo>
                          <a:pt x="663569" y="465682"/>
                        </a:lnTo>
                        <a:lnTo>
                          <a:pt x="689883" y="556249"/>
                        </a:lnTo>
                        <a:lnTo>
                          <a:pt x="698807" y="646741"/>
                        </a:lnTo>
                        <a:lnTo>
                          <a:pt x="711921" y="652767"/>
                        </a:lnTo>
                        <a:cubicBezTo>
                          <a:pt x="774933" y="695507"/>
                          <a:pt x="813494" y="766742"/>
                          <a:pt x="810631" y="844038"/>
                        </a:cubicBezTo>
                        <a:cubicBezTo>
                          <a:pt x="807779" y="921010"/>
                          <a:pt x="764392" y="989217"/>
                          <a:pt x="698785" y="1027642"/>
                        </a:cubicBezTo>
                        <a:lnTo>
                          <a:pt x="651527" y="1045751"/>
                        </a:lnTo>
                        <a:lnTo>
                          <a:pt x="634750" y="1114368"/>
                        </a:lnTo>
                        <a:cubicBezTo>
                          <a:pt x="573656" y="1320716"/>
                          <a:pt x="468783" y="1520826"/>
                          <a:pt x="307659" y="1631305"/>
                        </a:cubicBezTo>
                        <a:lnTo>
                          <a:pt x="226835" y="1671077"/>
                        </a:lnTo>
                        <a:lnTo>
                          <a:pt x="256788" y="1826157"/>
                        </a:lnTo>
                        <a:lnTo>
                          <a:pt x="312927" y="1831792"/>
                        </a:lnTo>
                        <a:cubicBezTo>
                          <a:pt x="752466" y="1877594"/>
                          <a:pt x="885508" y="1918600"/>
                          <a:pt x="920655" y="2077511"/>
                        </a:cubicBezTo>
                        <a:cubicBezTo>
                          <a:pt x="946052" y="2315200"/>
                          <a:pt x="984150" y="2857690"/>
                          <a:pt x="952400" y="3165228"/>
                        </a:cubicBezTo>
                        <a:cubicBezTo>
                          <a:pt x="873828" y="3165095"/>
                          <a:pt x="793668" y="3164961"/>
                          <a:pt x="712714" y="3164828"/>
                        </a:cubicBezTo>
                        <a:lnTo>
                          <a:pt x="668779" y="3164756"/>
                        </a:lnTo>
                        <a:lnTo>
                          <a:pt x="668779" y="3175395"/>
                        </a:lnTo>
                        <a:lnTo>
                          <a:pt x="474557" y="3175077"/>
                        </a:lnTo>
                        <a:lnTo>
                          <a:pt x="6293" y="3174303"/>
                        </a:lnTo>
                        <a:lnTo>
                          <a:pt x="0" y="3174314"/>
                        </a:lnTo>
                        <a:lnTo>
                          <a:pt x="0" y="2005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722866" y="2974261"/>
                  <a:ext cx="484944" cy="109169"/>
                  <a:chOff x="1380556" y="1583173"/>
                  <a:chExt cx="1693333" cy="381196"/>
                </a:xfrm>
              </p:grpSpPr>
              <p:cxnSp>
                <p:nvCxnSpPr>
                  <p:cNvPr id="331" name="Straight Connector 330"/>
                  <p:cNvCxnSpPr/>
                  <p:nvPr/>
                </p:nvCxnSpPr>
                <p:spPr>
                  <a:xfrm>
                    <a:off x="3019440" y="1595682"/>
                    <a:ext cx="0" cy="28382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711224" y="1583173"/>
                    <a:ext cx="1031999" cy="381196"/>
                    <a:chOff x="1607577" y="1611106"/>
                    <a:chExt cx="1237223" cy="433599"/>
                  </a:xfrm>
                </p:grpSpPr>
                <p:sp>
                  <p:nvSpPr>
                    <p:cNvPr id="334" name="Rectangle 333"/>
                    <p:cNvSpPr/>
                    <p:nvPr/>
                  </p:nvSpPr>
                  <p:spPr>
                    <a:xfrm>
                      <a:off x="1607577" y="1611747"/>
                      <a:ext cx="1237223" cy="432958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5" name="Freeform 334"/>
                    <p:cNvSpPr/>
                    <p:nvPr/>
                  </p:nvSpPr>
                  <p:spPr>
                    <a:xfrm flipH="1">
                      <a:off x="1705175" y="1611106"/>
                      <a:ext cx="521013" cy="432958"/>
                    </a:xfrm>
                    <a:custGeom>
                      <a:avLst/>
                      <a:gdLst>
                        <a:gd name="connsiteX0" fmla="*/ 232521 w 521013"/>
                        <a:gd name="connsiteY0" fmla="*/ 0 h 432958"/>
                        <a:gd name="connsiteX1" fmla="*/ 0 w 521013"/>
                        <a:gd name="connsiteY1" fmla="*/ 0 h 432958"/>
                        <a:gd name="connsiteX2" fmla="*/ 0 w 521013"/>
                        <a:gd name="connsiteY2" fmla="*/ 432958 h 432958"/>
                        <a:gd name="connsiteX3" fmla="*/ 521013 w 521013"/>
                        <a:gd name="connsiteY3" fmla="*/ 432958 h 4329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1013" h="432958">
                          <a:moveTo>
                            <a:pt x="232521" y="0"/>
                          </a:moveTo>
                          <a:lnTo>
                            <a:pt x="0" y="0"/>
                          </a:lnTo>
                          <a:lnTo>
                            <a:pt x="0" y="432958"/>
                          </a:lnTo>
                          <a:lnTo>
                            <a:pt x="521013" y="432958"/>
                          </a:lnTo>
                          <a:close/>
                        </a:path>
                      </a:pathLst>
                    </a:cu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1380556" y="1595682"/>
                    <a:ext cx="1693333" cy="0"/>
                  </a:xfrm>
                  <a:prstGeom prst="line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sp>
            <p:nvSpPr>
              <p:cNvPr id="328" name="TextBox 327"/>
              <p:cNvSpPr txBox="1"/>
              <p:nvPr/>
            </p:nvSpPr>
            <p:spPr>
              <a:xfrm>
                <a:off x="6476123" y="3909022"/>
                <a:ext cx="9805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401408" y="2446455"/>
              <a:ext cx="1021956" cy="1862677"/>
              <a:chOff x="6455409" y="2446455"/>
              <a:chExt cx="1021956" cy="1862677"/>
            </a:xfrm>
          </p:grpSpPr>
          <p:grpSp>
            <p:nvGrpSpPr>
              <p:cNvPr id="310" name="Group 309"/>
              <p:cNvGrpSpPr/>
              <p:nvPr/>
            </p:nvGrpSpPr>
            <p:grpSpPr>
              <a:xfrm>
                <a:off x="6455409" y="2446455"/>
                <a:ext cx="1021956" cy="1467851"/>
                <a:chOff x="6455409" y="2446455"/>
                <a:chExt cx="1021956" cy="1467851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6455409" y="2446455"/>
                  <a:ext cx="1021956" cy="1467851"/>
                  <a:chOff x="2352422" y="-414442"/>
                  <a:chExt cx="3568475" cy="5125458"/>
                </a:xfrm>
              </p:grpSpPr>
              <p:sp>
                <p:nvSpPr>
                  <p:cNvPr id="319" name="Pie 318"/>
                  <p:cNvSpPr/>
                  <p:nvPr/>
                </p:nvSpPr>
                <p:spPr>
                  <a:xfrm flipH="1">
                    <a:off x="4458089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Pie 319"/>
                  <p:cNvSpPr/>
                  <p:nvPr/>
                </p:nvSpPr>
                <p:spPr>
                  <a:xfrm rot="10800000" flipH="1">
                    <a:off x="2352422" y="-414442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Pie 320"/>
                  <p:cNvSpPr/>
                  <p:nvPr/>
                </p:nvSpPr>
                <p:spPr>
                  <a:xfrm>
                    <a:off x="3348107" y="2139062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>
                  <a:xfrm>
                    <a:off x="3455156" y="1527339"/>
                    <a:ext cx="1363008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/>
                  <p:cNvSpPr/>
                  <p:nvPr/>
                </p:nvSpPr>
                <p:spPr>
                  <a:xfrm>
                    <a:off x="3451493" y="1532665"/>
                    <a:ext cx="1363008" cy="983731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391090 w 1366278"/>
                      <a:gd name="connsiteY8" fmla="*/ 6952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46124 w 1366278"/>
                      <a:gd name="connsiteY8" fmla="*/ 466672 h 908663"/>
                      <a:gd name="connsiteX9" fmla="*/ 16238 w 1366278"/>
                      <a:gd name="connsiteY9" fmla="*/ 908663 h 908663"/>
                      <a:gd name="connsiteX10" fmla="*/ 2760 w 1366278"/>
                      <a:gd name="connsiteY10" fmla="*/ 698366 h 908663"/>
                      <a:gd name="connsiteX11" fmla="*/ 0 w 1366278"/>
                      <a:gd name="connsiteY11" fmla="*/ 696648 h 908663"/>
                      <a:gd name="connsiteX12" fmla="*/ 1580 w 1366278"/>
                      <a:gd name="connsiteY12" fmla="*/ 680629 h 908663"/>
                      <a:gd name="connsiteX13" fmla="*/ 0 w 1366278"/>
                      <a:gd name="connsiteY13" fmla="*/ 656873 h 908663"/>
                      <a:gd name="connsiteX14" fmla="*/ 4331 w 1366278"/>
                      <a:gd name="connsiteY14" fmla="*/ 652738 h 908663"/>
                      <a:gd name="connsiteX15" fmla="*/ 13846 w 1366278"/>
                      <a:gd name="connsiteY15" fmla="*/ 556249 h 908663"/>
                      <a:gd name="connsiteX16" fmla="*/ 681504 w 1366278"/>
                      <a:gd name="connsiteY16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691657 w 1366278"/>
                      <a:gd name="connsiteY8" fmla="*/ 7926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68890 w 1366278"/>
                      <a:gd name="connsiteY8" fmla="*/ 8815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509623 w 1366278"/>
                      <a:gd name="connsiteY8" fmla="*/ 741839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416490 w 1366278"/>
                      <a:gd name="connsiteY8" fmla="*/ 771472 h 908663"/>
                      <a:gd name="connsiteX9" fmla="*/ 446124 w 1366278"/>
                      <a:gd name="connsiteY9" fmla="*/ 466672 h 908663"/>
                      <a:gd name="connsiteX10" fmla="*/ 16238 w 1366278"/>
                      <a:gd name="connsiteY10" fmla="*/ 908663 h 908663"/>
                      <a:gd name="connsiteX11" fmla="*/ 2760 w 1366278"/>
                      <a:gd name="connsiteY11" fmla="*/ 698366 h 908663"/>
                      <a:gd name="connsiteX12" fmla="*/ 0 w 1366278"/>
                      <a:gd name="connsiteY12" fmla="*/ 696648 h 908663"/>
                      <a:gd name="connsiteX13" fmla="*/ 1580 w 1366278"/>
                      <a:gd name="connsiteY13" fmla="*/ 680629 h 908663"/>
                      <a:gd name="connsiteX14" fmla="*/ 0 w 1366278"/>
                      <a:gd name="connsiteY14" fmla="*/ 656873 h 908663"/>
                      <a:gd name="connsiteX15" fmla="*/ 4331 w 1366278"/>
                      <a:gd name="connsiteY15" fmla="*/ 652738 h 908663"/>
                      <a:gd name="connsiteX16" fmla="*/ 13846 w 1366278"/>
                      <a:gd name="connsiteY16" fmla="*/ 556249 h 908663"/>
                      <a:gd name="connsiteX17" fmla="*/ 681504 w 1366278"/>
                      <a:gd name="connsiteY17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894857 w 1366278"/>
                      <a:gd name="connsiteY8" fmla="*/ 652939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026090 w 1366278"/>
                      <a:gd name="connsiteY8" fmla="*/ 445506 h 908663"/>
                      <a:gd name="connsiteX9" fmla="*/ 416490 w 1366278"/>
                      <a:gd name="connsiteY9" fmla="*/ 771472 h 908663"/>
                      <a:gd name="connsiteX10" fmla="*/ 446124 w 1366278"/>
                      <a:gd name="connsiteY10" fmla="*/ 466672 h 908663"/>
                      <a:gd name="connsiteX11" fmla="*/ 16238 w 1366278"/>
                      <a:gd name="connsiteY11" fmla="*/ 908663 h 908663"/>
                      <a:gd name="connsiteX12" fmla="*/ 2760 w 1366278"/>
                      <a:gd name="connsiteY12" fmla="*/ 698366 h 908663"/>
                      <a:gd name="connsiteX13" fmla="*/ 0 w 1366278"/>
                      <a:gd name="connsiteY13" fmla="*/ 696648 h 908663"/>
                      <a:gd name="connsiteX14" fmla="*/ 1580 w 1366278"/>
                      <a:gd name="connsiteY14" fmla="*/ 680629 h 908663"/>
                      <a:gd name="connsiteX15" fmla="*/ 0 w 1366278"/>
                      <a:gd name="connsiteY15" fmla="*/ 656873 h 908663"/>
                      <a:gd name="connsiteX16" fmla="*/ 4331 w 1366278"/>
                      <a:gd name="connsiteY16" fmla="*/ 652738 h 908663"/>
                      <a:gd name="connsiteX17" fmla="*/ 13846 w 1366278"/>
                      <a:gd name="connsiteY17" fmla="*/ 556249 h 908663"/>
                      <a:gd name="connsiteX18" fmla="*/ 681504 w 1366278"/>
                      <a:gd name="connsiteY18" fmla="*/ 0 h 908663"/>
                      <a:gd name="connsiteX0" fmla="*/ 681504 w 1363008"/>
                      <a:gd name="connsiteY0" fmla="*/ 0 h 963168"/>
                      <a:gd name="connsiteX1" fmla="*/ 1349162 w 1363008"/>
                      <a:gd name="connsiteY1" fmla="*/ 556249 h 963168"/>
                      <a:gd name="connsiteX2" fmla="*/ 1358825 w 1363008"/>
                      <a:gd name="connsiteY2" fmla="*/ 654229 h 963168"/>
                      <a:gd name="connsiteX3" fmla="*/ 1363008 w 1363008"/>
                      <a:gd name="connsiteY3" fmla="*/ 656873 h 963168"/>
                      <a:gd name="connsiteX4" fmla="*/ 1361587 w 1363008"/>
                      <a:gd name="connsiteY4" fmla="*/ 682238 h 963168"/>
                      <a:gd name="connsiteX5" fmla="*/ 1363008 w 1363008"/>
                      <a:gd name="connsiteY5" fmla="*/ 696648 h 963168"/>
                      <a:gd name="connsiteX6" fmla="*/ 1360699 w 1363008"/>
                      <a:gd name="connsiteY6" fmla="*/ 698086 h 963168"/>
                      <a:gd name="connsiteX7" fmla="*/ 1335908 w 1363008"/>
                      <a:gd name="connsiteY7" fmla="*/ 963168 h 963168"/>
                      <a:gd name="connsiteX8" fmla="*/ 1026090 w 1363008"/>
                      <a:gd name="connsiteY8" fmla="*/ 445506 h 963168"/>
                      <a:gd name="connsiteX9" fmla="*/ 416490 w 1363008"/>
                      <a:gd name="connsiteY9" fmla="*/ 771472 h 963168"/>
                      <a:gd name="connsiteX10" fmla="*/ 446124 w 1363008"/>
                      <a:gd name="connsiteY10" fmla="*/ 466672 h 963168"/>
                      <a:gd name="connsiteX11" fmla="*/ 16238 w 1363008"/>
                      <a:gd name="connsiteY11" fmla="*/ 908663 h 963168"/>
                      <a:gd name="connsiteX12" fmla="*/ 2760 w 1363008"/>
                      <a:gd name="connsiteY12" fmla="*/ 698366 h 963168"/>
                      <a:gd name="connsiteX13" fmla="*/ 0 w 1363008"/>
                      <a:gd name="connsiteY13" fmla="*/ 696648 h 963168"/>
                      <a:gd name="connsiteX14" fmla="*/ 1580 w 1363008"/>
                      <a:gd name="connsiteY14" fmla="*/ 680629 h 963168"/>
                      <a:gd name="connsiteX15" fmla="*/ 0 w 1363008"/>
                      <a:gd name="connsiteY15" fmla="*/ 656873 h 963168"/>
                      <a:gd name="connsiteX16" fmla="*/ 4331 w 1363008"/>
                      <a:gd name="connsiteY16" fmla="*/ 652738 h 963168"/>
                      <a:gd name="connsiteX17" fmla="*/ 13846 w 1363008"/>
                      <a:gd name="connsiteY17" fmla="*/ 556249 h 963168"/>
                      <a:gd name="connsiteX18" fmla="*/ 681504 w 1363008"/>
                      <a:gd name="connsiteY18" fmla="*/ 0 h 963168"/>
                      <a:gd name="connsiteX0" fmla="*/ 681504 w 1363008"/>
                      <a:gd name="connsiteY0" fmla="*/ 0 h 964756"/>
                      <a:gd name="connsiteX1" fmla="*/ 1349162 w 1363008"/>
                      <a:gd name="connsiteY1" fmla="*/ 556249 h 964756"/>
                      <a:gd name="connsiteX2" fmla="*/ 1358825 w 1363008"/>
                      <a:gd name="connsiteY2" fmla="*/ 654229 h 964756"/>
                      <a:gd name="connsiteX3" fmla="*/ 1363008 w 1363008"/>
                      <a:gd name="connsiteY3" fmla="*/ 656873 h 964756"/>
                      <a:gd name="connsiteX4" fmla="*/ 1361587 w 1363008"/>
                      <a:gd name="connsiteY4" fmla="*/ 682238 h 964756"/>
                      <a:gd name="connsiteX5" fmla="*/ 1363008 w 1363008"/>
                      <a:gd name="connsiteY5" fmla="*/ 696648 h 964756"/>
                      <a:gd name="connsiteX6" fmla="*/ 1360699 w 1363008"/>
                      <a:gd name="connsiteY6" fmla="*/ 698086 h 964756"/>
                      <a:gd name="connsiteX7" fmla="*/ 1343845 w 1363008"/>
                      <a:gd name="connsiteY7" fmla="*/ 964756 h 964756"/>
                      <a:gd name="connsiteX8" fmla="*/ 1026090 w 1363008"/>
                      <a:gd name="connsiteY8" fmla="*/ 445506 h 964756"/>
                      <a:gd name="connsiteX9" fmla="*/ 416490 w 1363008"/>
                      <a:gd name="connsiteY9" fmla="*/ 771472 h 964756"/>
                      <a:gd name="connsiteX10" fmla="*/ 446124 w 1363008"/>
                      <a:gd name="connsiteY10" fmla="*/ 466672 h 964756"/>
                      <a:gd name="connsiteX11" fmla="*/ 16238 w 1363008"/>
                      <a:gd name="connsiteY11" fmla="*/ 908663 h 964756"/>
                      <a:gd name="connsiteX12" fmla="*/ 2760 w 1363008"/>
                      <a:gd name="connsiteY12" fmla="*/ 698366 h 964756"/>
                      <a:gd name="connsiteX13" fmla="*/ 0 w 1363008"/>
                      <a:gd name="connsiteY13" fmla="*/ 696648 h 964756"/>
                      <a:gd name="connsiteX14" fmla="*/ 1580 w 1363008"/>
                      <a:gd name="connsiteY14" fmla="*/ 680629 h 964756"/>
                      <a:gd name="connsiteX15" fmla="*/ 0 w 1363008"/>
                      <a:gd name="connsiteY15" fmla="*/ 656873 h 964756"/>
                      <a:gd name="connsiteX16" fmla="*/ 4331 w 1363008"/>
                      <a:gd name="connsiteY16" fmla="*/ 652738 h 964756"/>
                      <a:gd name="connsiteX17" fmla="*/ 13846 w 1363008"/>
                      <a:gd name="connsiteY17" fmla="*/ 556249 h 964756"/>
                      <a:gd name="connsiteX18" fmla="*/ 681504 w 1363008"/>
                      <a:gd name="connsiteY18" fmla="*/ 0 h 964756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16490 w 1363008"/>
                      <a:gd name="connsiteY9" fmla="*/ 771472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372040 w 1363008"/>
                      <a:gd name="connsiteY9" fmla="*/ 760360 h 975869"/>
                      <a:gd name="connsiteX10" fmla="*/ 446124 w 1363008"/>
                      <a:gd name="connsiteY10" fmla="*/ 466672 h 975869"/>
                      <a:gd name="connsiteX11" fmla="*/ 16238 w 1363008"/>
                      <a:gd name="connsiteY11" fmla="*/ 908663 h 975869"/>
                      <a:gd name="connsiteX12" fmla="*/ 2760 w 1363008"/>
                      <a:gd name="connsiteY12" fmla="*/ 698366 h 975869"/>
                      <a:gd name="connsiteX13" fmla="*/ 0 w 1363008"/>
                      <a:gd name="connsiteY13" fmla="*/ 696648 h 975869"/>
                      <a:gd name="connsiteX14" fmla="*/ 1580 w 1363008"/>
                      <a:gd name="connsiteY14" fmla="*/ 680629 h 975869"/>
                      <a:gd name="connsiteX15" fmla="*/ 0 w 1363008"/>
                      <a:gd name="connsiteY15" fmla="*/ 656873 h 975869"/>
                      <a:gd name="connsiteX16" fmla="*/ 4331 w 1363008"/>
                      <a:gd name="connsiteY16" fmla="*/ 652738 h 975869"/>
                      <a:gd name="connsiteX17" fmla="*/ 13846 w 1363008"/>
                      <a:gd name="connsiteY17" fmla="*/ 556249 h 975869"/>
                      <a:gd name="connsiteX18" fmla="*/ 681504 w 1363008"/>
                      <a:gd name="connsiteY18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1026090 w 1363008"/>
                      <a:gd name="connsiteY8" fmla="*/ 445506 h 975869"/>
                      <a:gd name="connsiteX9" fmla="*/ 446124 w 1363008"/>
                      <a:gd name="connsiteY9" fmla="*/ 466672 h 975869"/>
                      <a:gd name="connsiteX10" fmla="*/ 16238 w 1363008"/>
                      <a:gd name="connsiteY10" fmla="*/ 908663 h 975869"/>
                      <a:gd name="connsiteX11" fmla="*/ 2760 w 1363008"/>
                      <a:gd name="connsiteY11" fmla="*/ 698366 h 975869"/>
                      <a:gd name="connsiteX12" fmla="*/ 0 w 1363008"/>
                      <a:gd name="connsiteY12" fmla="*/ 696648 h 975869"/>
                      <a:gd name="connsiteX13" fmla="*/ 1580 w 1363008"/>
                      <a:gd name="connsiteY13" fmla="*/ 680629 h 975869"/>
                      <a:gd name="connsiteX14" fmla="*/ 0 w 1363008"/>
                      <a:gd name="connsiteY14" fmla="*/ 656873 h 975869"/>
                      <a:gd name="connsiteX15" fmla="*/ 4331 w 1363008"/>
                      <a:gd name="connsiteY15" fmla="*/ 652738 h 975869"/>
                      <a:gd name="connsiteX16" fmla="*/ 13846 w 1363008"/>
                      <a:gd name="connsiteY16" fmla="*/ 556249 h 975869"/>
                      <a:gd name="connsiteX17" fmla="*/ 681504 w 1363008"/>
                      <a:gd name="connsiteY17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446124 w 1363008"/>
                      <a:gd name="connsiteY8" fmla="*/ 46667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50874 w 1363008"/>
                      <a:gd name="connsiteY8" fmla="*/ 587322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75869"/>
                      <a:gd name="connsiteX1" fmla="*/ 1349162 w 1363008"/>
                      <a:gd name="connsiteY1" fmla="*/ 556249 h 975869"/>
                      <a:gd name="connsiteX2" fmla="*/ 1358825 w 1363008"/>
                      <a:gd name="connsiteY2" fmla="*/ 654229 h 975869"/>
                      <a:gd name="connsiteX3" fmla="*/ 1363008 w 1363008"/>
                      <a:gd name="connsiteY3" fmla="*/ 656873 h 975869"/>
                      <a:gd name="connsiteX4" fmla="*/ 1361587 w 1363008"/>
                      <a:gd name="connsiteY4" fmla="*/ 682238 h 975869"/>
                      <a:gd name="connsiteX5" fmla="*/ 1363008 w 1363008"/>
                      <a:gd name="connsiteY5" fmla="*/ 696648 h 975869"/>
                      <a:gd name="connsiteX6" fmla="*/ 1360699 w 1363008"/>
                      <a:gd name="connsiteY6" fmla="*/ 698086 h 975869"/>
                      <a:gd name="connsiteX7" fmla="*/ 1335908 w 1363008"/>
                      <a:gd name="connsiteY7" fmla="*/ 975869 h 975869"/>
                      <a:gd name="connsiteX8" fmla="*/ 379449 w 1363008"/>
                      <a:gd name="connsiteY8" fmla="*/ 412697 h 975869"/>
                      <a:gd name="connsiteX9" fmla="*/ 16238 w 1363008"/>
                      <a:gd name="connsiteY9" fmla="*/ 908663 h 975869"/>
                      <a:gd name="connsiteX10" fmla="*/ 2760 w 1363008"/>
                      <a:gd name="connsiteY10" fmla="*/ 698366 h 975869"/>
                      <a:gd name="connsiteX11" fmla="*/ 0 w 1363008"/>
                      <a:gd name="connsiteY11" fmla="*/ 696648 h 975869"/>
                      <a:gd name="connsiteX12" fmla="*/ 1580 w 1363008"/>
                      <a:gd name="connsiteY12" fmla="*/ 680629 h 975869"/>
                      <a:gd name="connsiteX13" fmla="*/ 0 w 1363008"/>
                      <a:gd name="connsiteY13" fmla="*/ 656873 h 975869"/>
                      <a:gd name="connsiteX14" fmla="*/ 4331 w 1363008"/>
                      <a:gd name="connsiteY14" fmla="*/ 652738 h 975869"/>
                      <a:gd name="connsiteX15" fmla="*/ 13846 w 1363008"/>
                      <a:gd name="connsiteY15" fmla="*/ 556249 h 975869"/>
                      <a:gd name="connsiteX16" fmla="*/ 681504 w 1363008"/>
                      <a:gd name="connsiteY16" fmla="*/ 0 h 975869"/>
                      <a:gd name="connsiteX0" fmla="*/ 681504 w 1363008"/>
                      <a:gd name="connsiteY0" fmla="*/ 0 h 986872"/>
                      <a:gd name="connsiteX1" fmla="*/ 1349162 w 1363008"/>
                      <a:gd name="connsiteY1" fmla="*/ 556249 h 986872"/>
                      <a:gd name="connsiteX2" fmla="*/ 1358825 w 1363008"/>
                      <a:gd name="connsiteY2" fmla="*/ 654229 h 986872"/>
                      <a:gd name="connsiteX3" fmla="*/ 1363008 w 1363008"/>
                      <a:gd name="connsiteY3" fmla="*/ 656873 h 986872"/>
                      <a:gd name="connsiteX4" fmla="*/ 1361587 w 1363008"/>
                      <a:gd name="connsiteY4" fmla="*/ 682238 h 986872"/>
                      <a:gd name="connsiteX5" fmla="*/ 1363008 w 1363008"/>
                      <a:gd name="connsiteY5" fmla="*/ 696648 h 986872"/>
                      <a:gd name="connsiteX6" fmla="*/ 1360699 w 1363008"/>
                      <a:gd name="connsiteY6" fmla="*/ 698086 h 986872"/>
                      <a:gd name="connsiteX7" fmla="*/ 1335908 w 1363008"/>
                      <a:gd name="connsiteY7" fmla="*/ 975869 h 986872"/>
                      <a:gd name="connsiteX8" fmla="*/ 16238 w 1363008"/>
                      <a:gd name="connsiteY8" fmla="*/ 908663 h 986872"/>
                      <a:gd name="connsiteX9" fmla="*/ 2760 w 1363008"/>
                      <a:gd name="connsiteY9" fmla="*/ 698366 h 986872"/>
                      <a:gd name="connsiteX10" fmla="*/ 0 w 1363008"/>
                      <a:gd name="connsiteY10" fmla="*/ 696648 h 986872"/>
                      <a:gd name="connsiteX11" fmla="*/ 1580 w 1363008"/>
                      <a:gd name="connsiteY11" fmla="*/ 680629 h 986872"/>
                      <a:gd name="connsiteX12" fmla="*/ 0 w 1363008"/>
                      <a:gd name="connsiteY12" fmla="*/ 656873 h 986872"/>
                      <a:gd name="connsiteX13" fmla="*/ 4331 w 1363008"/>
                      <a:gd name="connsiteY13" fmla="*/ 652738 h 986872"/>
                      <a:gd name="connsiteX14" fmla="*/ 13846 w 1363008"/>
                      <a:gd name="connsiteY14" fmla="*/ 556249 h 986872"/>
                      <a:gd name="connsiteX15" fmla="*/ 681504 w 1363008"/>
                      <a:gd name="connsiteY15" fmla="*/ 0 h 986872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389"/>
                      <a:gd name="connsiteX1" fmla="*/ 1349162 w 1363008"/>
                      <a:gd name="connsiteY1" fmla="*/ 556249 h 978389"/>
                      <a:gd name="connsiteX2" fmla="*/ 1358825 w 1363008"/>
                      <a:gd name="connsiteY2" fmla="*/ 654229 h 978389"/>
                      <a:gd name="connsiteX3" fmla="*/ 1363008 w 1363008"/>
                      <a:gd name="connsiteY3" fmla="*/ 656873 h 978389"/>
                      <a:gd name="connsiteX4" fmla="*/ 1361587 w 1363008"/>
                      <a:gd name="connsiteY4" fmla="*/ 682238 h 978389"/>
                      <a:gd name="connsiteX5" fmla="*/ 1363008 w 1363008"/>
                      <a:gd name="connsiteY5" fmla="*/ 696648 h 978389"/>
                      <a:gd name="connsiteX6" fmla="*/ 1360699 w 1363008"/>
                      <a:gd name="connsiteY6" fmla="*/ 698086 h 978389"/>
                      <a:gd name="connsiteX7" fmla="*/ 1335908 w 1363008"/>
                      <a:gd name="connsiteY7" fmla="*/ 975869 h 978389"/>
                      <a:gd name="connsiteX8" fmla="*/ 445290 w 1363008"/>
                      <a:gd name="connsiteY8" fmla="*/ 484518 h 978389"/>
                      <a:gd name="connsiteX9" fmla="*/ 16238 w 1363008"/>
                      <a:gd name="connsiteY9" fmla="*/ 908663 h 978389"/>
                      <a:gd name="connsiteX10" fmla="*/ 2760 w 1363008"/>
                      <a:gd name="connsiteY10" fmla="*/ 698366 h 978389"/>
                      <a:gd name="connsiteX11" fmla="*/ 0 w 1363008"/>
                      <a:gd name="connsiteY11" fmla="*/ 696648 h 978389"/>
                      <a:gd name="connsiteX12" fmla="*/ 1580 w 1363008"/>
                      <a:gd name="connsiteY12" fmla="*/ 680629 h 978389"/>
                      <a:gd name="connsiteX13" fmla="*/ 0 w 1363008"/>
                      <a:gd name="connsiteY13" fmla="*/ 656873 h 978389"/>
                      <a:gd name="connsiteX14" fmla="*/ 4331 w 1363008"/>
                      <a:gd name="connsiteY14" fmla="*/ 652738 h 978389"/>
                      <a:gd name="connsiteX15" fmla="*/ 13846 w 1363008"/>
                      <a:gd name="connsiteY15" fmla="*/ 556249 h 978389"/>
                      <a:gd name="connsiteX16" fmla="*/ 681504 w 1363008"/>
                      <a:gd name="connsiteY16" fmla="*/ 0 h 978389"/>
                      <a:gd name="connsiteX0" fmla="*/ 681504 w 1363008"/>
                      <a:gd name="connsiteY0" fmla="*/ 0 h 978168"/>
                      <a:gd name="connsiteX1" fmla="*/ 1349162 w 1363008"/>
                      <a:gd name="connsiteY1" fmla="*/ 556249 h 978168"/>
                      <a:gd name="connsiteX2" fmla="*/ 1358825 w 1363008"/>
                      <a:gd name="connsiteY2" fmla="*/ 654229 h 978168"/>
                      <a:gd name="connsiteX3" fmla="*/ 1363008 w 1363008"/>
                      <a:gd name="connsiteY3" fmla="*/ 656873 h 978168"/>
                      <a:gd name="connsiteX4" fmla="*/ 1361587 w 1363008"/>
                      <a:gd name="connsiteY4" fmla="*/ 682238 h 978168"/>
                      <a:gd name="connsiteX5" fmla="*/ 1363008 w 1363008"/>
                      <a:gd name="connsiteY5" fmla="*/ 696648 h 978168"/>
                      <a:gd name="connsiteX6" fmla="*/ 1360699 w 1363008"/>
                      <a:gd name="connsiteY6" fmla="*/ 698086 h 978168"/>
                      <a:gd name="connsiteX7" fmla="*/ 1335908 w 1363008"/>
                      <a:gd name="connsiteY7" fmla="*/ 975869 h 978168"/>
                      <a:gd name="connsiteX8" fmla="*/ 369090 w 1363008"/>
                      <a:gd name="connsiteY8" fmla="*/ 431602 h 978168"/>
                      <a:gd name="connsiteX9" fmla="*/ 16238 w 1363008"/>
                      <a:gd name="connsiteY9" fmla="*/ 908663 h 978168"/>
                      <a:gd name="connsiteX10" fmla="*/ 2760 w 1363008"/>
                      <a:gd name="connsiteY10" fmla="*/ 698366 h 978168"/>
                      <a:gd name="connsiteX11" fmla="*/ 0 w 1363008"/>
                      <a:gd name="connsiteY11" fmla="*/ 696648 h 978168"/>
                      <a:gd name="connsiteX12" fmla="*/ 1580 w 1363008"/>
                      <a:gd name="connsiteY12" fmla="*/ 680629 h 978168"/>
                      <a:gd name="connsiteX13" fmla="*/ 0 w 1363008"/>
                      <a:gd name="connsiteY13" fmla="*/ 656873 h 978168"/>
                      <a:gd name="connsiteX14" fmla="*/ 4331 w 1363008"/>
                      <a:gd name="connsiteY14" fmla="*/ 652738 h 978168"/>
                      <a:gd name="connsiteX15" fmla="*/ 13846 w 1363008"/>
                      <a:gd name="connsiteY15" fmla="*/ 556249 h 978168"/>
                      <a:gd name="connsiteX16" fmla="*/ 681504 w 1363008"/>
                      <a:gd name="connsiteY16" fmla="*/ 0 h 978168"/>
                      <a:gd name="connsiteX0" fmla="*/ 681504 w 1363008"/>
                      <a:gd name="connsiteY0" fmla="*/ 0 h 979641"/>
                      <a:gd name="connsiteX1" fmla="*/ 1349162 w 1363008"/>
                      <a:gd name="connsiteY1" fmla="*/ 556249 h 979641"/>
                      <a:gd name="connsiteX2" fmla="*/ 1358825 w 1363008"/>
                      <a:gd name="connsiteY2" fmla="*/ 654229 h 979641"/>
                      <a:gd name="connsiteX3" fmla="*/ 1363008 w 1363008"/>
                      <a:gd name="connsiteY3" fmla="*/ 656873 h 979641"/>
                      <a:gd name="connsiteX4" fmla="*/ 1361587 w 1363008"/>
                      <a:gd name="connsiteY4" fmla="*/ 682238 h 979641"/>
                      <a:gd name="connsiteX5" fmla="*/ 1363008 w 1363008"/>
                      <a:gd name="connsiteY5" fmla="*/ 696648 h 979641"/>
                      <a:gd name="connsiteX6" fmla="*/ 1360699 w 1363008"/>
                      <a:gd name="connsiteY6" fmla="*/ 698086 h 979641"/>
                      <a:gd name="connsiteX7" fmla="*/ 1335908 w 1363008"/>
                      <a:gd name="connsiteY7" fmla="*/ 975869 h 979641"/>
                      <a:gd name="connsiteX8" fmla="*/ 369090 w 1363008"/>
                      <a:gd name="connsiteY8" fmla="*/ 431602 h 979641"/>
                      <a:gd name="connsiteX9" fmla="*/ 16238 w 1363008"/>
                      <a:gd name="connsiteY9" fmla="*/ 908663 h 979641"/>
                      <a:gd name="connsiteX10" fmla="*/ 2760 w 1363008"/>
                      <a:gd name="connsiteY10" fmla="*/ 698366 h 979641"/>
                      <a:gd name="connsiteX11" fmla="*/ 0 w 1363008"/>
                      <a:gd name="connsiteY11" fmla="*/ 696648 h 979641"/>
                      <a:gd name="connsiteX12" fmla="*/ 1580 w 1363008"/>
                      <a:gd name="connsiteY12" fmla="*/ 680629 h 979641"/>
                      <a:gd name="connsiteX13" fmla="*/ 0 w 1363008"/>
                      <a:gd name="connsiteY13" fmla="*/ 656873 h 979641"/>
                      <a:gd name="connsiteX14" fmla="*/ 4331 w 1363008"/>
                      <a:gd name="connsiteY14" fmla="*/ 652738 h 979641"/>
                      <a:gd name="connsiteX15" fmla="*/ 13846 w 1363008"/>
                      <a:gd name="connsiteY15" fmla="*/ 556249 h 979641"/>
                      <a:gd name="connsiteX16" fmla="*/ 681504 w 1363008"/>
                      <a:gd name="connsiteY16" fmla="*/ 0 h 979641"/>
                      <a:gd name="connsiteX0" fmla="*/ 681504 w 1363008"/>
                      <a:gd name="connsiteY0" fmla="*/ 0 h 980633"/>
                      <a:gd name="connsiteX1" fmla="*/ 1349162 w 1363008"/>
                      <a:gd name="connsiteY1" fmla="*/ 556249 h 980633"/>
                      <a:gd name="connsiteX2" fmla="*/ 1358825 w 1363008"/>
                      <a:gd name="connsiteY2" fmla="*/ 654229 h 980633"/>
                      <a:gd name="connsiteX3" fmla="*/ 1363008 w 1363008"/>
                      <a:gd name="connsiteY3" fmla="*/ 656873 h 980633"/>
                      <a:gd name="connsiteX4" fmla="*/ 1361587 w 1363008"/>
                      <a:gd name="connsiteY4" fmla="*/ 682238 h 980633"/>
                      <a:gd name="connsiteX5" fmla="*/ 1363008 w 1363008"/>
                      <a:gd name="connsiteY5" fmla="*/ 696648 h 980633"/>
                      <a:gd name="connsiteX6" fmla="*/ 1360699 w 1363008"/>
                      <a:gd name="connsiteY6" fmla="*/ 698086 h 980633"/>
                      <a:gd name="connsiteX7" fmla="*/ 1335908 w 1363008"/>
                      <a:gd name="connsiteY7" fmla="*/ 975869 h 980633"/>
                      <a:gd name="connsiteX8" fmla="*/ 369090 w 1363008"/>
                      <a:gd name="connsiteY8" fmla="*/ 431602 h 980633"/>
                      <a:gd name="connsiteX9" fmla="*/ 16238 w 1363008"/>
                      <a:gd name="connsiteY9" fmla="*/ 908663 h 980633"/>
                      <a:gd name="connsiteX10" fmla="*/ 2760 w 1363008"/>
                      <a:gd name="connsiteY10" fmla="*/ 698366 h 980633"/>
                      <a:gd name="connsiteX11" fmla="*/ 0 w 1363008"/>
                      <a:gd name="connsiteY11" fmla="*/ 696648 h 980633"/>
                      <a:gd name="connsiteX12" fmla="*/ 1580 w 1363008"/>
                      <a:gd name="connsiteY12" fmla="*/ 680629 h 980633"/>
                      <a:gd name="connsiteX13" fmla="*/ 0 w 1363008"/>
                      <a:gd name="connsiteY13" fmla="*/ 656873 h 980633"/>
                      <a:gd name="connsiteX14" fmla="*/ 4331 w 1363008"/>
                      <a:gd name="connsiteY14" fmla="*/ 652738 h 980633"/>
                      <a:gd name="connsiteX15" fmla="*/ 13846 w 1363008"/>
                      <a:gd name="connsiteY15" fmla="*/ 556249 h 980633"/>
                      <a:gd name="connsiteX16" fmla="*/ 681504 w 1363008"/>
                      <a:gd name="connsiteY16" fmla="*/ 0 h 980633"/>
                      <a:gd name="connsiteX0" fmla="*/ 681504 w 1363008"/>
                      <a:gd name="connsiteY0" fmla="*/ 0 h 981510"/>
                      <a:gd name="connsiteX1" fmla="*/ 1349162 w 1363008"/>
                      <a:gd name="connsiteY1" fmla="*/ 556249 h 981510"/>
                      <a:gd name="connsiteX2" fmla="*/ 1358825 w 1363008"/>
                      <a:gd name="connsiteY2" fmla="*/ 654229 h 981510"/>
                      <a:gd name="connsiteX3" fmla="*/ 1363008 w 1363008"/>
                      <a:gd name="connsiteY3" fmla="*/ 656873 h 981510"/>
                      <a:gd name="connsiteX4" fmla="*/ 1361587 w 1363008"/>
                      <a:gd name="connsiteY4" fmla="*/ 682238 h 981510"/>
                      <a:gd name="connsiteX5" fmla="*/ 1363008 w 1363008"/>
                      <a:gd name="connsiteY5" fmla="*/ 696648 h 981510"/>
                      <a:gd name="connsiteX6" fmla="*/ 1360699 w 1363008"/>
                      <a:gd name="connsiteY6" fmla="*/ 698086 h 981510"/>
                      <a:gd name="connsiteX7" fmla="*/ 1335908 w 1363008"/>
                      <a:gd name="connsiteY7" fmla="*/ 975869 h 981510"/>
                      <a:gd name="connsiteX8" fmla="*/ 369090 w 1363008"/>
                      <a:gd name="connsiteY8" fmla="*/ 431602 h 981510"/>
                      <a:gd name="connsiteX9" fmla="*/ 16238 w 1363008"/>
                      <a:gd name="connsiteY9" fmla="*/ 908663 h 981510"/>
                      <a:gd name="connsiteX10" fmla="*/ 2760 w 1363008"/>
                      <a:gd name="connsiteY10" fmla="*/ 698366 h 981510"/>
                      <a:gd name="connsiteX11" fmla="*/ 0 w 1363008"/>
                      <a:gd name="connsiteY11" fmla="*/ 696648 h 981510"/>
                      <a:gd name="connsiteX12" fmla="*/ 1580 w 1363008"/>
                      <a:gd name="connsiteY12" fmla="*/ 680629 h 981510"/>
                      <a:gd name="connsiteX13" fmla="*/ 0 w 1363008"/>
                      <a:gd name="connsiteY13" fmla="*/ 656873 h 981510"/>
                      <a:gd name="connsiteX14" fmla="*/ 4331 w 1363008"/>
                      <a:gd name="connsiteY14" fmla="*/ 652738 h 981510"/>
                      <a:gd name="connsiteX15" fmla="*/ 13846 w 1363008"/>
                      <a:gd name="connsiteY15" fmla="*/ 556249 h 981510"/>
                      <a:gd name="connsiteX16" fmla="*/ 681504 w 1363008"/>
                      <a:gd name="connsiteY16" fmla="*/ 0 h 981510"/>
                      <a:gd name="connsiteX0" fmla="*/ 681504 w 1363008"/>
                      <a:gd name="connsiteY0" fmla="*/ 0 h 983574"/>
                      <a:gd name="connsiteX1" fmla="*/ 1349162 w 1363008"/>
                      <a:gd name="connsiteY1" fmla="*/ 556249 h 983574"/>
                      <a:gd name="connsiteX2" fmla="*/ 1358825 w 1363008"/>
                      <a:gd name="connsiteY2" fmla="*/ 654229 h 983574"/>
                      <a:gd name="connsiteX3" fmla="*/ 1363008 w 1363008"/>
                      <a:gd name="connsiteY3" fmla="*/ 656873 h 983574"/>
                      <a:gd name="connsiteX4" fmla="*/ 1361587 w 1363008"/>
                      <a:gd name="connsiteY4" fmla="*/ 682238 h 983574"/>
                      <a:gd name="connsiteX5" fmla="*/ 1363008 w 1363008"/>
                      <a:gd name="connsiteY5" fmla="*/ 696648 h 983574"/>
                      <a:gd name="connsiteX6" fmla="*/ 1360699 w 1363008"/>
                      <a:gd name="connsiteY6" fmla="*/ 698086 h 983574"/>
                      <a:gd name="connsiteX7" fmla="*/ 1335908 w 1363008"/>
                      <a:gd name="connsiteY7" fmla="*/ 975869 h 983574"/>
                      <a:gd name="connsiteX8" fmla="*/ 369090 w 1363008"/>
                      <a:gd name="connsiteY8" fmla="*/ 431602 h 983574"/>
                      <a:gd name="connsiteX9" fmla="*/ 16238 w 1363008"/>
                      <a:gd name="connsiteY9" fmla="*/ 908663 h 983574"/>
                      <a:gd name="connsiteX10" fmla="*/ 2760 w 1363008"/>
                      <a:gd name="connsiteY10" fmla="*/ 698366 h 983574"/>
                      <a:gd name="connsiteX11" fmla="*/ 0 w 1363008"/>
                      <a:gd name="connsiteY11" fmla="*/ 696648 h 983574"/>
                      <a:gd name="connsiteX12" fmla="*/ 1580 w 1363008"/>
                      <a:gd name="connsiteY12" fmla="*/ 680629 h 983574"/>
                      <a:gd name="connsiteX13" fmla="*/ 0 w 1363008"/>
                      <a:gd name="connsiteY13" fmla="*/ 656873 h 983574"/>
                      <a:gd name="connsiteX14" fmla="*/ 4331 w 1363008"/>
                      <a:gd name="connsiteY14" fmla="*/ 652738 h 983574"/>
                      <a:gd name="connsiteX15" fmla="*/ 13846 w 1363008"/>
                      <a:gd name="connsiteY15" fmla="*/ 556249 h 983574"/>
                      <a:gd name="connsiteX16" fmla="*/ 681504 w 1363008"/>
                      <a:gd name="connsiteY16" fmla="*/ 0 h 983574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  <a:gd name="connsiteX0" fmla="*/ 681504 w 1363008"/>
                      <a:gd name="connsiteY0" fmla="*/ 0 h 983731"/>
                      <a:gd name="connsiteX1" fmla="*/ 1349162 w 1363008"/>
                      <a:gd name="connsiteY1" fmla="*/ 556249 h 983731"/>
                      <a:gd name="connsiteX2" fmla="*/ 1358825 w 1363008"/>
                      <a:gd name="connsiteY2" fmla="*/ 654229 h 983731"/>
                      <a:gd name="connsiteX3" fmla="*/ 1363008 w 1363008"/>
                      <a:gd name="connsiteY3" fmla="*/ 656873 h 983731"/>
                      <a:gd name="connsiteX4" fmla="*/ 1361587 w 1363008"/>
                      <a:gd name="connsiteY4" fmla="*/ 682238 h 983731"/>
                      <a:gd name="connsiteX5" fmla="*/ 1363008 w 1363008"/>
                      <a:gd name="connsiteY5" fmla="*/ 696648 h 983731"/>
                      <a:gd name="connsiteX6" fmla="*/ 1360699 w 1363008"/>
                      <a:gd name="connsiteY6" fmla="*/ 698086 h 983731"/>
                      <a:gd name="connsiteX7" fmla="*/ 1335908 w 1363008"/>
                      <a:gd name="connsiteY7" fmla="*/ 975869 h 983731"/>
                      <a:gd name="connsiteX8" fmla="*/ 369090 w 1363008"/>
                      <a:gd name="connsiteY8" fmla="*/ 431602 h 983731"/>
                      <a:gd name="connsiteX9" fmla="*/ 16238 w 1363008"/>
                      <a:gd name="connsiteY9" fmla="*/ 908663 h 983731"/>
                      <a:gd name="connsiteX10" fmla="*/ 2760 w 1363008"/>
                      <a:gd name="connsiteY10" fmla="*/ 698366 h 983731"/>
                      <a:gd name="connsiteX11" fmla="*/ 0 w 1363008"/>
                      <a:gd name="connsiteY11" fmla="*/ 696648 h 983731"/>
                      <a:gd name="connsiteX12" fmla="*/ 1580 w 1363008"/>
                      <a:gd name="connsiteY12" fmla="*/ 680629 h 983731"/>
                      <a:gd name="connsiteX13" fmla="*/ 0 w 1363008"/>
                      <a:gd name="connsiteY13" fmla="*/ 656873 h 983731"/>
                      <a:gd name="connsiteX14" fmla="*/ 4331 w 1363008"/>
                      <a:gd name="connsiteY14" fmla="*/ 652738 h 983731"/>
                      <a:gd name="connsiteX15" fmla="*/ 13846 w 1363008"/>
                      <a:gd name="connsiteY15" fmla="*/ 556249 h 983731"/>
                      <a:gd name="connsiteX16" fmla="*/ 681504 w 1363008"/>
                      <a:gd name="connsiteY16" fmla="*/ 0 h 983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983731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53344" y="890859"/>
                          <a:pt x="1335908" y="975869"/>
                        </a:cubicBezTo>
                        <a:cubicBezTo>
                          <a:pt x="1186162" y="1018944"/>
                          <a:pt x="451452" y="891537"/>
                          <a:pt x="369090" y="431602"/>
                        </a:cubicBezTo>
                        <a:cubicBezTo>
                          <a:pt x="318478" y="577034"/>
                          <a:pt x="190182" y="877608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/>
                  <p:cNvSpPr/>
                  <p:nvPr/>
                </p:nvSpPr>
                <p:spPr>
                  <a:xfrm rot="16200000">
                    <a:off x="3437998" y="3063792"/>
                    <a:ext cx="1365515" cy="1928932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Freeform 324"/>
                  <p:cNvSpPr/>
                  <p:nvPr/>
                </p:nvSpPr>
                <p:spPr>
                  <a:xfrm rot="16200000">
                    <a:off x="3453182" y="3072941"/>
                    <a:ext cx="1341495" cy="1899041"/>
                  </a:xfrm>
                  <a:custGeom>
                    <a:avLst/>
                    <a:gdLst>
                      <a:gd name="connsiteX0" fmla="*/ 1341495 w 1341495"/>
                      <a:gd name="connsiteY0" fmla="*/ 722059 h 1899041"/>
                      <a:gd name="connsiteX1" fmla="*/ 1101643 w 1341495"/>
                      <a:gd name="connsiteY1" fmla="*/ 954468 h 1899041"/>
                      <a:gd name="connsiteX2" fmla="*/ 1340590 w 1341495"/>
                      <a:gd name="connsiteY2" fmla="*/ 1185999 h 1899041"/>
                      <a:gd name="connsiteX3" fmla="*/ 1332916 w 1341495"/>
                      <a:gd name="connsiteY3" fmla="*/ 1262447 h 1899041"/>
                      <a:gd name="connsiteX4" fmla="*/ 1087197 w 1341495"/>
                      <a:gd name="connsiteY4" fmla="*/ 1870175 h 1899041"/>
                      <a:gd name="connsiteX5" fmla="*/ 860214 w 1341495"/>
                      <a:gd name="connsiteY5" fmla="*/ 1890315 h 1899041"/>
                      <a:gd name="connsiteX6" fmla="*/ 730264 w 1341495"/>
                      <a:gd name="connsiteY6" fmla="*/ 1899041 h 1899041"/>
                      <a:gd name="connsiteX7" fmla="*/ 730264 w 1341495"/>
                      <a:gd name="connsiteY7" fmla="*/ 1589014 h 1899041"/>
                      <a:gd name="connsiteX8" fmla="*/ 0 w 1341495"/>
                      <a:gd name="connsiteY8" fmla="*/ 1589014 h 1899041"/>
                      <a:gd name="connsiteX9" fmla="*/ 280 w 1341495"/>
                      <a:gd name="connsiteY9" fmla="*/ 1417784 h 1899041"/>
                      <a:gd name="connsiteX10" fmla="*/ 1054 w 1341495"/>
                      <a:gd name="connsiteY10" fmla="*/ 949520 h 1899041"/>
                      <a:gd name="connsiteX11" fmla="*/ 280 w 1341495"/>
                      <a:gd name="connsiteY11" fmla="*/ 481256 h 1899041"/>
                      <a:gd name="connsiteX12" fmla="*/ 36 w 1341495"/>
                      <a:gd name="connsiteY12" fmla="*/ 332069 h 1899041"/>
                      <a:gd name="connsiteX13" fmla="*/ 730264 w 1341495"/>
                      <a:gd name="connsiteY13" fmla="*/ 332069 h 1899041"/>
                      <a:gd name="connsiteX14" fmla="*/ 730264 w 1341495"/>
                      <a:gd name="connsiteY14" fmla="*/ 0 h 1899041"/>
                      <a:gd name="connsiteX15" fmla="*/ 860214 w 1341495"/>
                      <a:gd name="connsiteY15" fmla="*/ 8726 h 1899041"/>
                      <a:gd name="connsiteX16" fmla="*/ 1087197 w 1341495"/>
                      <a:gd name="connsiteY16" fmla="*/ 28865 h 1899041"/>
                      <a:gd name="connsiteX17" fmla="*/ 1332916 w 1341495"/>
                      <a:gd name="connsiteY17" fmla="*/ 636594 h 1899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341495" h="1899041">
                        <a:moveTo>
                          <a:pt x="1341495" y="722059"/>
                        </a:moveTo>
                        <a:lnTo>
                          <a:pt x="1101643" y="954468"/>
                        </a:lnTo>
                        <a:lnTo>
                          <a:pt x="1340590" y="1185999"/>
                        </a:lnTo>
                        <a:lnTo>
                          <a:pt x="1332916" y="1262447"/>
                        </a:lnTo>
                        <a:cubicBezTo>
                          <a:pt x="1287114" y="1701986"/>
                          <a:pt x="1246108" y="1835028"/>
                          <a:pt x="1087197" y="1870175"/>
                        </a:cubicBezTo>
                        <a:cubicBezTo>
                          <a:pt x="1027775" y="1876524"/>
                          <a:pt x="949303" y="1883667"/>
                          <a:pt x="860214" y="1890315"/>
                        </a:cubicBezTo>
                        <a:lnTo>
                          <a:pt x="730264" y="1899041"/>
                        </a:lnTo>
                        <a:lnTo>
                          <a:pt x="730264" y="1589014"/>
                        </a:lnTo>
                        <a:lnTo>
                          <a:pt x="0" y="1589014"/>
                        </a:lnTo>
                        <a:lnTo>
                          <a:pt x="280" y="1417784"/>
                        </a:lnTo>
                        <a:lnTo>
                          <a:pt x="1054" y="949520"/>
                        </a:lnTo>
                        <a:lnTo>
                          <a:pt x="280" y="481256"/>
                        </a:lnTo>
                        <a:lnTo>
                          <a:pt x="36" y="332069"/>
                        </a:lnTo>
                        <a:lnTo>
                          <a:pt x="730264" y="332069"/>
                        </a:lnTo>
                        <a:lnTo>
                          <a:pt x="730264" y="0"/>
                        </a:lnTo>
                        <a:lnTo>
                          <a:pt x="860214" y="8726"/>
                        </a:lnTo>
                        <a:cubicBezTo>
                          <a:pt x="949303" y="15373"/>
                          <a:pt x="1027775" y="22516"/>
                          <a:pt x="1087197" y="28865"/>
                        </a:cubicBezTo>
                        <a:cubicBezTo>
                          <a:pt x="1246108" y="64012"/>
                          <a:pt x="1287114" y="197054"/>
                          <a:pt x="1332916" y="636594"/>
                        </a:cubicBezTo>
                        <a:close/>
                      </a:path>
                    </a:pathLst>
                  </a:custGeom>
                  <a:solidFill>
                    <a:srgbClr val="F39C1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6" name="Freeform 325"/>
                  <p:cNvSpPr/>
                  <p:nvPr/>
                </p:nvSpPr>
                <p:spPr>
                  <a:xfrm>
                    <a:off x="4114353" y="1527339"/>
                    <a:ext cx="964466" cy="3183677"/>
                  </a:xfrm>
                  <a:custGeom>
                    <a:avLst/>
                    <a:gdLst>
                      <a:gd name="connsiteX0" fmla="*/ 22225 w 964466"/>
                      <a:gd name="connsiteY0" fmla="*/ 0 h 3175395"/>
                      <a:gd name="connsiteX1" fmla="*/ 142862 w 964466"/>
                      <a:gd name="connsiteY1" fmla="*/ 10881 h 3175395"/>
                      <a:gd name="connsiteX2" fmla="*/ 149604 w 964466"/>
                      <a:gd name="connsiteY2" fmla="*/ 12742 h 3175395"/>
                      <a:gd name="connsiteX3" fmla="*/ 182955 w 964466"/>
                      <a:gd name="connsiteY3" fmla="*/ 16206 h 3175395"/>
                      <a:gd name="connsiteX4" fmla="*/ 659045 w 964466"/>
                      <a:gd name="connsiteY4" fmla="*/ 446530 h 3175395"/>
                      <a:gd name="connsiteX5" fmla="*/ 663569 w 964466"/>
                      <a:gd name="connsiteY5" fmla="*/ 465682 h 3175395"/>
                      <a:gd name="connsiteX6" fmla="*/ 689883 w 964466"/>
                      <a:gd name="connsiteY6" fmla="*/ 556249 h 3175395"/>
                      <a:gd name="connsiteX7" fmla="*/ 698807 w 964466"/>
                      <a:gd name="connsiteY7" fmla="*/ 646741 h 3175395"/>
                      <a:gd name="connsiteX8" fmla="*/ 711921 w 964466"/>
                      <a:gd name="connsiteY8" fmla="*/ 652767 h 3175395"/>
                      <a:gd name="connsiteX9" fmla="*/ 810631 w 964466"/>
                      <a:gd name="connsiteY9" fmla="*/ 844038 h 3175395"/>
                      <a:gd name="connsiteX10" fmla="*/ 698785 w 964466"/>
                      <a:gd name="connsiteY10" fmla="*/ 1027642 h 3175395"/>
                      <a:gd name="connsiteX11" fmla="*/ 651527 w 964466"/>
                      <a:gd name="connsiteY11" fmla="*/ 1045751 h 3175395"/>
                      <a:gd name="connsiteX12" fmla="*/ 634750 w 964466"/>
                      <a:gd name="connsiteY12" fmla="*/ 1114368 h 3175395"/>
                      <a:gd name="connsiteX13" fmla="*/ 307659 w 964466"/>
                      <a:gd name="connsiteY13" fmla="*/ 1631305 h 3175395"/>
                      <a:gd name="connsiteX14" fmla="*/ 226835 w 964466"/>
                      <a:gd name="connsiteY14" fmla="*/ 1671077 h 3175395"/>
                      <a:gd name="connsiteX15" fmla="*/ 256788 w 964466"/>
                      <a:gd name="connsiteY15" fmla="*/ 1826157 h 3175395"/>
                      <a:gd name="connsiteX16" fmla="*/ 312927 w 964466"/>
                      <a:gd name="connsiteY16" fmla="*/ 1831792 h 3175395"/>
                      <a:gd name="connsiteX17" fmla="*/ 920655 w 964466"/>
                      <a:gd name="connsiteY17" fmla="*/ 2077511 h 3175395"/>
                      <a:gd name="connsiteX18" fmla="*/ 952400 w 964466"/>
                      <a:gd name="connsiteY18" fmla="*/ 3165228 h 3175395"/>
                      <a:gd name="connsiteX19" fmla="*/ 712714 w 964466"/>
                      <a:gd name="connsiteY19" fmla="*/ 3164828 h 3175395"/>
                      <a:gd name="connsiteX20" fmla="*/ 668779 w 964466"/>
                      <a:gd name="connsiteY20" fmla="*/ 3164756 h 3175395"/>
                      <a:gd name="connsiteX21" fmla="*/ 668779 w 964466"/>
                      <a:gd name="connsiteY21" fmla="*/ 3175395 h 3175395"/>
                      <a:gd name="connsiteX22" fmla="*/ 474557 w 964466"/>
                      <a:gd name="connsiteY22" fmla="*/ 3175077 h 3175395"/>
                      <a:gd name="connsiteX23" fmla="*/ 6293 w 964466"/>
                      <a:gd name="connsiteY23" fmla="*/ 3174303 h 3175395"/>
                      <a:gd name="connsiteX24" fmla="*/ 0 w 964466"/>
                      <a:gd name="connsiteY24" fmla="*/ 3174314 h 3175395"/>
                      <a:gd name="connsiteX25" fmla="*/ 0 w 964466"/>
                      <a:gd name="connsiteY25" fmla="*/ 2005 h 3175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64466" h="3175395">
                        <a:moveTo>
                          <a:pt x="22225" y="0"/>
                        </a:moveTo>
                        <a:cubicBezTo>
                          <a:pt x="63392" y="0"/>
                          <a:pt x="103706" y="3731"/>
                          <a:pt x="142862" y="10881"/>
                        </a:cubicBezTo>
                        <a:lnTo>
                          <a:pt x="149604" y="12742"/>
                        </a:lnTo>
                        <a:lnTo>
                          <a:pt x="182955" y="16206"/>
                        </a:lnTo>
                        <a:cubicBezTo>
                          <a:pt x="480398" y="59104"/>
                          <a:pt x="596833" y="225066"/>
                          <a:pt x="659045" y="446530"/>
                        </a:cubicBezTo>
                        <a:lnTo>
                          <a:pt x="663569" y="465682"/>
                        </a:lnTo>
                        <a:lnTo>
                          <a:pt x="689883" y="556249"/>
                        </a:lnTo>
                        <a:lnTo>
                          <a:pt x="698807" y="646741"/>
                        </a:lnTo>
                        <a:lnTo>
                          <a:pt x="711921" y="652767"/>
                        </a:lnTo>
                        <a:cubicBezTo>
                          <a:pt x="774933" y="695507"/>
                          <a:pt x="813494" y="766742"/>
                          <a:pt x="810631" y="844038"/>
                        </a:cubicBezTo>
                        <a:cubicBezTo>
                          <a:pt x="807779" y="921010"/>
                          <a:pt x="764392" y="989217"/>
                          <a:pt x="698785" y="1027642"/>
                        </a:cubicBezTo>
                        <a:lnTo>
                          <a:pt x="651527" y="1045751"/>
                        </a:lnTo>
                        <a:lnTo>
                          <a:pt x="634750" y="1114368"/>
                        </a:lnTo>
                        <a:cubicBezTo>
                          <a:pt x="573656" y="1320716"/>
                          <a:pt x="468783" y="1520826"/>
                          <a:pt x="307659" y="1631305"/>
                        </a:cubicBezTo>
                        <a:lnTo>
                          <a:pt x="226835" y="1671077"/>
                        </a:lnTo>
                        <a:lnTo>
                          <a:pt x="256788" y="1826157"/>
                        </a:lnTo>
                        <a:lnTo>
                          <a:pt x="312927" y="1831792"/>
                        </a:lnTo>
                        <a:cubicBezTo>
                          <a:pt x="752466" y="1877594"/>
                          <a:pt x="885508" y="1918600"/>
                          <a:pt x="920655" y="2077511"/>
                        </a:cubicBezTo>
                        <a:cubicBezTo>
                          <a:pt x="946052" y="2315200"/>
                          <a:pt x="984150" y="2857690"/>
                          <a:pt x="952400" y="3165228"/>
                        </a:cubicBezTo>
                        <a:cubicBezTo>
                          <a:pt x="873828" y="3165095"/>
                          <a:pt x="793668" y="3164961"/>
                          <a:pt x="712714" y="3164828"/>
                        </a:cubicBezTo>
                        <a:lnTo>
                          <a:pt x="668779" y="3164756"/>
                        </a:lnTo>
                        <a:lnTo>
                          <a:pt x="668779" y="3175395"/>
                        </a:lnTo>
                        <a:lnTo>
                          <a:pt x="474557" y="3175077"/>
                        </a:lnTo>
                        <a:lnTo>
                          <a:pt x="6293" y="3174303"/>
                        </a:lnTo>
                        <a:lnTo>
                          <a:pt x="0" y="3174314"/>
                        </a:lnTo>
                        <a:lnTo>
                          <a:pt x="0" y="2005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6722866" y="2974261"/>
                  <a:ext cx="484944" cy="109169"/>
                  <a:chOff x="1380556" y="1583173"/>
                  <a:chExt cx="1693333" cy="381196"/>
                </a:xfrm>
              </p:grpSpPr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3019440" y="1595682"/>
                    <a:ext cx="0" cy="28382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315" name="Group 314"/>
                  <p:cNvGrpSpPr/>
                  <p:nvPr/>
                </p:nvGrpSpPr>
                <p:grpSpPr>
                  <a:xfrm>
                    <a:off x="1711224" y="1583173"/>
                    <a:ext cx="1031999" cy="381196"/>
                    <a:chOff x="1607577" y="1611106"/>
                    <a:chExt cx="1237223" cy="433599"/>
                  </a:xfrm>
                </p:grpSpPr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1607577" y="1611747"/>
                      <a:ext cx="1237223" cy="432958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8" name="Freeform 317"/>
                    <p:cNvSpPr/>
                    <p:nvPr/>
                  </p:nvSpPr>
                  <p:spPr>
                    <a:xfrm flipH="1">
                      <a:off x="1705175" y="1611106"/>
                      <a:ext cx="521013" cy="432958"/>
                    </a:xfrm>
                    <a:custGeom>
                      <a:avLst/>
                      <a:gdLst>
                        <a:gd name="connsiteX0" fmla="*/ 232521 w 521013"/>
                        <a:gd name="connsiteY0" fmla="*/ 0 h 432958"/>
                        <a:gd name="connsiteX1" fmla="*/ 0 w 521013"/>
                        <a:gd name="connsiteY1" fmla="*/ 0 h 432958"/>
                        <a:gd name="connsiteX2" fmla="*/ 0 w 521013"/>
                        <a:gd name="connsiteY2" fmla="*/ 432958 h 432958"/>
                        <a:gd name="connsiteX3" fmla="*/ 521013 w 521013"/>
                        <a:gd name="connsiteY3" fmla="*/ 432958 h 4329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1013" h="432958">
                          <a:moveTo>
                            <a:pt x="232521" y="0"/>
                          </a:moveTo>
                          <a:lnTo>
                            <a:pt x="0" y="0"/>
                          </a:lnTo>
                          <a:lnTo>
                            <a:pt x="0" y="432958"/>
                          </a:lnTo>
                          <a:lnTo>
                            <a:pt x="521013" y="432958"/>
                          </a:lnTo>
                          <a:close/>
                        </a:path>
                      </a:pathLst>
                    </a:cu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1380556" y="1595682"/>
                    <a:ext cx="1693333" cy="0"/>
                  </a:xfrm>
                  <a:prstGeom prst="line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sp>
            <p:nvSpPr>
              <p:cNvPr id="311" name="TextBox 310"/>
              <p:cNvSpPr txBox="1"/>
              <p:nvPr/>
            </p:nvSpPr>
            <p:spPr>
              <a:xfrm>
                <a:off x="6476123" y="3909022"/>
                <a:ext cx="9805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PHD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78" name="Group 377"/>
          <p:cNvGrpSpPr/>
          <p:nvPr/>
        </p:nvGrpSpPr>
        <p:grpSpPr>
          <a:xfrm>
            <a:off x="1889802" y="1560555"/>
            <a:ext cx="3083637" cy="1066502"/>
            <a:chOff x="424744" y="1560555"/>
            <a:chExt cx="3083637" cy="1066502"/>
          </a:xfrm>
        </p:grpSpPr>
        <p:sp>
          <p:nvSpPr>
            <p:cNvPr id="379" name="TextBox 378"/>
            <p:cNvSpPr txBox="1"/>
            <p:nvPr/>
          </p:nvSpPr>
          <p:spPr>
            <a:xfrm>
              <a:off x="424744" y="1560555"/>
              <a:ext cx="1771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Dangal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5-Point Star 379"/>
            <p:cNvSpPr/>
            <p:nvPr/>
          </p:nvSpPr>
          <p:spPr>
            <a:xfrm>
              <a:off x="2124736" y="1671135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1" name="5-Point Star 380"/>
            <p:cNvSpPr/>
            <p:nvPr/>
          </p:nvSpPr>
          <p:spPr>
            <a:xfrm>
              <a:off x="2403635" y="1671135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2" name="5-Point Star 381"/>
            <p:cNvSpPr/>
            <p:nvPr/>
          </p:nvSpPr>
          <p:spPr>
            <a:xfrm>
              <a:off x="2682888" y="1671135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3" name="5-Point Star 382"/>
            <p:cNvSpPr/>
            <p:nvPr/>
          </p:nvSpPr>
          <p:spPr>
            <a:xfrm>
              <a:off x="2957981" y="1671135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4" name="5-Point Star 383"/>
            <p:cNvSpPr/>
            <p:nvPr/>
          </p:nvSpPr>
          <p:spPr>
            <a:xfrm>
              <a:off x="3233288" y="1671135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66714" y="2042282"/>
              <a:ext cx="1771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Dhoom</a:t>
              </a:r>
              <a:r>
                <a:rPr kumimoji="0" lang="en-I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3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5-Point Star 385"/>
            <p:cNvSpPr/>
            <p:nvPr/>
          </p:nvSpPr>
          <p:spPr>
            <a:xfrm>
              <a:off x="2399829" y="2152862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7" name="5-Point Star 386"/>
            <p:cNvSpPr/>
            <p:nvPr/>
          </p:nvSpPr>
          <p:spPr>
            <a:xfrm>
              <a:off x="2678728" y="2152862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8" name="5-Point Star 387"/>
            <p:cNvSpPr/>
            <p:nvPr/>
          </p:nvSpPr>
          <p:spPr>
            <a:xfrm>
              <a:off x="2957981" y="2152862"/>
              <a:ext cx="275093" cy="275093"/>
            </a:xfrm>
            <a:prstGeom prst="star5">
              <a:avLst/>
            </a:prstGeom>
            <a:solidFill>
              <a:srgbClr val="F1C4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6337817" y="940276"/>
            <a:ext cx="4117751" cy="1795490"/>
            <a:chOff x="6337817" y="940276"/>
            <a:chExt cx="4117751" cy="1795490"/>
          </a:xfrm>
        </p:grpSpPr>
        <p:grpSp>
          <p:nvGrpSpPr>
            <p:cNvPr id="391" name="Group 390"/>
            <p:cNvGrpSpPr/>
            <p:nvPr/>
          </p:nvGrpSpPr>
          <p:grpSpPr>
            <a:xfrm>
              <a:off x="6337817" y="940276"/>
              <a:ext cx="1199044" cy="1795490"/>
              <a:chOff x="6151341" y="940276"/>
              <a:chExt cx="1199044" cy="1795490"/>
            </a:xfrm>
          </p:grpSpPr>
          <p:grpSp>
            <p:nvGrpSpPr>
              <p:cNvPr id="412" name="Group 411"/>
              <p:cNvGrpSpPr/>
              <p:nvPr/>
            </p:nvGrpSpPr>
            <p:grpSpPr>
              <a:xfrm>
                <a:off x="6522467" y="940276"/>
                <a:ext cx="456792" cy="1373583"/>
                <a:chOff x="4682067" y="1532467"/>
                <a:chExt cx="1120620" cy="3369733"/>
              </a:xfrm>
            </p:grpSpPr>
            <p:grpSp>
              <p:nvGrpSpPr>
                <p:cNvPr id="414" name="Group 413"/>
                <p:cNvGrpSpPr/>
                <p:nvPr/>
              </p:nvGrpSpPr>
              <p:grpSpPr>
                <a:xfrm>
                  <a:off x="4682067" y="1532467"/>
                  <a:ext cx="1117600" cy="3369733"/>
                  <a:chOff x="4682067" y="1532467"/>
                  <a:chExt cx="1117600" cy="3369733"/>
                </a:xfrm>
              </p:grpSpPr>
              <p:sp>
                <p:nvSpPr>
                  <p:cNvPr id="416" name="Freeform 415"/>
                  <p:cNvSpPr/>
                  <p:nvPr/>
                </p:nvSpPr>
                <p:spPr>
                  <a:xfrm>
                    <a:off x="4682067" y="1532467"/>
                    <a:ext cx="1117600" cy="3369733"/>
                  </a:xfrm>
                  <a:custGeom>
                    <a:avLst/>
                    <a:gdLst>
                      <a:gd name="connsiteX0" fmla="*/ 558800 w 1117600"/>
                      <a:gd name="connsiteY0" fmla="*/ 0 h 3369733"/>
                      <a:gd name="connsiteX1" fmla="*/ 898881 w 1117600"/>
                      <a:gd name="connsiteY1" fmla="*/ 277174 h 3369733"/>
                      <a:gd name="connsiteX2" fmla="*/ 905933 w 1117600"/>
                      <a:gd name="connsiteY2" fmla="*/ 347132 h 3369733"/>
                      <a:gd name="connsiteX3" fmla="*/ 905933 w 1117600"/>
                      <a:gd name="connsiteY3" fmla="*/ 347132 h 3369733"/>
                      <a:gd name="connsiteX4" fmla="*/ 905933 w 1117600"/>
                      <a:gd name="connsiteY4" fmla="*/ 347133 h 3369733"/>
                      <a:gd name="connsiteX5" fmla="*/ 905933 w 1117600"/>
                      <a:gd name="connsiteY5" fmla="*/ 2376199 h 3369733"/>
                      <a:gd name="connsiteX6" fmla="*/ 953932 w 1117600"/>
                      <a:gd name="connsiteY6" fmla="*/ 2415802 h 3369733"/>
                      <a:gd name="connsiteX7" fmla="*/ 1117600 w 1117600"/>
                      <a:gd name="connsiteY7" fmla="*/ 2810933 h 3369733"/>
                      <a:gd name="connsiteX8" fmla="*/ 558800 w 1117600"/>
                      <a:gd name="connsiteY8" fmla="*/ 3369733 h 3369733"/>
                      <a:gd name="connsiteX9" fmla="*/ 0 w 1117600"/>
                      <a:gd name="connsiteY9" fmla="*/ 2810933 h 3369733"/>
                      <a:gd name="connsiteX10" fmla="*/ 163668 w 1117600"/>
                      <a:gd name="connsiteY10" fmla="*/ 2415802 h 3369733"/>
                      <a:gd name="connsiteX11" fmla="*/ 211667 w 1117600"/>
                      <a:gd name="connsiteY11" fmla="*/ 2376199 h 3369733"/>
                      <a:gd name="connsiteX12" fmla="*/ 211667 w 1117600"/>
                      <a:gd name="connsiteY12" fmla="*/ 347133 h 3369733"/>
                      <a:gd name="connsiteX13" fmla="*/ 211667 w 1117600"/>
                      <a:gd name="connsiteY13" fmla="*/ 347132 h 3369733"/>
                      <a:gd name="connsiteX14" fmla="*/ 211667 w 1117600"/>
                      <a:gd name="connsiteY14" fmla="*/ 347132 h 3369733"/>
                      <a:gd name="connsiteX15" fmla="*/ 218720 w 1117600"/>
                      <a:gd name="connsiteY15" fmla="*/ 277174 h 3369733"/>
                      <a:gd name="connsiteX16" fmla="*/ 558800 w 1117600"/>
                      <a:gd name="connsiteY16" fmla="*/ 0 h 3369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17600" h="3369733">
                        <a:moveTo>
                          <a:pt x="558800" y="0"/>
                        </a:moveTo>
                        <a:cubicBezTo>
                          <a:pt x="726552" y="0"/>
                          <a:pt x="866512" y="118991"/>
                          <a:pt x="898881" y="277174"/>
                        </a:cubicBezTo>
                        <a:lnTo>
                          <a:pt x="905933" y="347132"/>
                        </a:lnTo>
                        <a:lnTo>
                          <a:pt x="905933" y="347132"/>
                        </a:lnTo>
                        <a:lnTo>
                          <a:pt x="905933" y="347133"/>
                        </a:lnTo>
                        <a:lnTo>
                          <a:pt x="905933" y="2376199"/>
                        </a:lnTo>
                        <a:lnTo>
                          <a:pt x="953932" y="2415802"/>
                        </a:lnTo>
                        <a:cubicBezTo>
                          <a:pt x="1055054" y="2516925"/>
                          <a:pt x="1117600" y="2656625"/>
                          <a:pt x="1117600" y="2810933"/>
                        </a:cubicBezTo>
                        <a:cubicBezTo>
                          <a:pt x="1117600" y="3119550"/>
                          <a:pt x="867417" y="3369733"/>
                          <a:pt x="558800" y="3369733"/>
                        </a:cubicBezTo>
                        <a:cubicBezTo>
                          <a:pt x="250183" y="3369733"/>
                          <a:pt x="0" y="3119550"/>
                          <a:pt x="0" y="2810933"/>
                        </a:cubicBezTo>
                        <a:cubicBezTo>
                          <a:pt x="0" y="2656625"/>
                          <a:pt x="62546" y="2516925"/>
                          <a:pt x="163668" y="2415802"/>
                        </a:cubicBezTo>
                        <a:lnTo>
                          <a:pt x="211667" y="2376199"/>
                        </a:lnTo>
                        <a:lnTo>
                          <a:pt x="211667" y="347133"/>
                        </a:lnTo>
                        <a:lnTo>
                          <a:pt x="211667" y="347132"/>
                        </a:lnTo>
                        <a:lnTo>
                          <a:pt x="211667" y="347132"/>
                        </a:lnTo>
                        <a:lnTo>
                          <a:pt x="218720" y="277174"/>
                        </a:lnTo>
                        <a:cubicBezTo>
                          <a:pt x="251089" y="118991"/>
                          <a:pt x="391049" y="0"/>
                          <a:pt x="55880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17" name="Group 416"/>
                  <p:cNvGrpSpPr/>
                  <p:nvPr/>
                </p:nvGrpSpPr>
                <p:grpSpPr>
                  <a:xfrm>
                    <a:off x="4831203" y="2992268"/>
                    <a:ext cx="819327" cy="1781860"/>
                    <a:chOff x="7459133" y="2471660"/>
                    <a:chExt cx="1117600" cy="2430540"/>
                  </a:xfrm>
                  <a:solidFill>
                    <a:srgbClr val="FF0000"/>
                  </a:solidFill>
                </p:grpSpPr>
                <p:sp>
                  <p:nvSpPr>
                    <p:cNvPr id="418" name="Oval 417"/>
                    <p:cNvSpPr/>
                    <p:nvPr/>
                  </p:nvSpPr>
                  <p:spPr>
                    <a:xfrm>
                      <a:off x="7670802" y="2471660"/>
                      <a:ext cx="694266" cy="694268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9" name="Oval 418"/>
                    <p:cNvSpPr/>
                    <p:nvPr/>
                  </p:nvSpPr>
                  <p:spPr>
                    <a:xfrm>
                      <a:off x="7459133" y="3784600"/>
                      <a:ext cx="1117600" cy="1117600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0" name="Rectangle 419"/>
                    <p:cNvSpPr/>
                    <p:nvPr/>
                  </p:nvSpPr>
                  <p:spPr>
                    <a:xfrm>
                      <a:off x="7670802" y="2812972"/>
                      <a:ext cx="694266" cy="1589693"/>
                    </a:xfrm>
                    <a:prstGeom prst="rect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15" name="Freeform 414"/>
                <p:cNvSpPr/>
                <p:nvPr/>
              </p:nvSpPr>
              <p:spPr>
                <a:xfrm>
                  <a:off x="5243887" y="1532467"/>
                  <a:ext cx="558800" cy="3369733"/>
                </a:xfrm>
                <a:custGeom>
                  <a:avLst/>
                  <a:gdLst>
                    <a:gd name="connsiteX0" fmla="*/ 0 w 558800"/>
                    <a:gd name="connsiteY0" fmla="*/ 0 h 3369733"/>
                    <a:gd name="connsiteX1" fmla="*/ 340081 w 558800"/>
                    <a:gd name="connsiteY1" fmla="*/ 277174 h 3369733"/>
                    <a:gd name="connsiteX2" fmla="*/ 347133 w 558800"/>
                    <a:gd name="connsiteY2" fmla="*/ 347132 h 3369733"/>
                    <a:gd name="connsiteX3" fmla="*/ 347133 w 558800"/>
                    <a:gd name="connsiteY3" fmla="*/ 347133 h 3369733"/>
                    <a:gd name="connsiteX4" fmla="*/ 347133 w 558800"/>
                    <a:gd name="connsiteY4" fmla="*/ 2376200 h 3369733"/>
                    <a:gd name="connsiteX5" fmla="*/ 395132 w 558800"/>
                    <a:gd name="connsiteY5" fmla="*/ 2415802 h 3369733"/>
                    <a:gd name="connsiteX6" fmla="*/ 558800 w 558800"/>
                    <a:gd name="connsiteY6" fmla="*/ 2810933 h 3369733"/>
                    <a:gd name="connsiteX7" fmla="*/ 0 w 558800"/>
                    <a:gd name="connsiteY7" fmla="*/ 3369733 h 3369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8800" h="3369733">
                      <a:moveTo>
                        <a:pt x="0" y="0"/>
                      </a:moveTo>
                      <a:cubicBezTo>
                        <a:pt x="167752" y="0"/>
                        <a:pt x="307712" y="118991"/>
                        <a:pt x="340081" y="277174"/>
                      </a:cubicBezTo>
                      <a:lnTo>
                        <a:pt x="347133" y="347132"/>
                      </a:lnTo>
                      <a:lnTo>
                        <a:pt x="347133" y="347133"/>
                      </a:lnTo>
                      <a:lnTo>
                        <a:pt x="347133" y="2376200"/>
                      </a:lnTo>
                      <a:lnTo>
                        <a:pt x="395132" y="2415802"/>
                      </a:lnTo>
                      <a:cubicBezTo>
                        <a:pt x="496254" y="2516925"/>
                        <a:pt x="558800" y="2656625"/>
                        <a:pt x="558800" y="2810933"/>
                      </a:cubicBezTo>
                      <a:cubicBezTo>
                        <a:pt x="558800" y="3119550"/>
                        <a:pt x="308617" y="3369733"/>
                        <a:pt x="0" y="3369733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3" name="TextBox 412"/>
              <p:cNvSpPr txBox="1"/>
              <p:nvPr/>
            </p:nvSpPr>
            <p:spPr>
              <a:xfrm>
                <a:off x="6151341" y="2335656"/>
                <a:ext cx="11990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B’LORE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7797171" y="940276"/>
              <a:ext cx="1199044" cy="1795490"/>
              <a:chOff x="7073317" y="940276"/>
              <a:chExt cx="1199044" cy="1795490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7444443" y="940276"/>
                <a:ext cx="456792" cy="1373583"/>
                <a:chOff x="4682067" y="1532467"/>
                <a:chExt cx="1120620" cy="3369733"/>
              </a:xfrm>
            </p:grpSpPr>
            <p:grpSp>
              <p:nvGrpSpPr>
                <p:cNvPr id="405" name="Group 404"/>
                <p:cNvGrpSpPr/>
                <p:nvPr/>
              </p:nvGrpSpPr>
              <p:grpSpPr>
                <a:xfrm>
                  <a:off x="4682067" y="1532467"/>
                  <a:ext cx="1117600" cy="3369733"/>
                  <a:chOff x="4682067" y="1532467"/>
                  <a:chExt cx="1117600" cy="3369733"/>
                </a:xfrm>
              </p:grpSpPr>
              <p:sp>
                <p:nvSpPr>
                  <p:cNvPr id="407" name="Freeform 406"/>
                  <p:cNvSpPr/>
                  <p:nvPr/>
                </p:nvSpPr>
                <p:spPr>
                  <a:xfrm>
                    <a:off x="4682067" y="1532467"/>
                    <a:ext cx="1117600" cy="3369733"/>
                  </a:xfrm>
                  <a:custGeom>
                    <a:avLst/>
                    <a:gdLst>
                      <a:gd name="connsiteX0" fmla="*/ 558800 w 1117600"/>
                      <a:gd name="connsiteY0" fmla="*/ 0 h 3369733"/>
                      <a:gd name="connsiteX1" fmla="*/ 898881 w 1117600"/>
                      <a:gd name="connsiteY1" fmla="*/ 277174 h 3369733"/>
                      <a:gd name="connsiteX2" fmla="*/ 905933 w 1117600"/>
                      <a:gd name="connsiteY2" fmla="*/ 347132 h 3369733"/>
                      <a:gd name="connsiteX3" fmla="*/ 905933 w 1117600"/>
                      <a:gd name="connsiteY3" fmla="*/ 347132 h 3369733"/>
                      <a:gd name="connsiteX4" fmla="*/ 905933 w 1117600"/>
                      <a:gd name="connsiteY4" fmla="*/ 347133 h 3369733"/>
                      <a:gd name="connsiteX5" fmla="*/ 905933 w 1117600"/>
                      <a:gd name="connsiteY5" fmla="*/ 2376199 h 3369733"/>
                      <a:gd name="connsiteX6" fmla="*/ 953932 w 1117600"/>
                      <a:gd name="connsiteY6" fmla="*/ 2415802 h 3369733"/>
                      <a:gd name="connsiteX7" fmla="*/ 1117600 w 1117600"/>
                      <a:gd name="connsiteY7" fmla="*/ 2810933 h 3369733"/>
                      <a:gd name="connsiteX8" fmla="*/ 558800 w 1117600"/>
                      <a:gd name="connsiteY8" fmla="*/ 3369733 h 3369733"/>
                      <a:gd name="connsiteX9" fmla="*/ 0 w 1117600"/>
                      <a:gd name="connsiteY9" fmla="*/ 2810933 h 3369733"/>
                      <a:gd name="connsiteX10" fmla="*/ 163668 w 1117600"/>
                      <a:gd name="connsiteY10" fmla="*/ 2415802 h 3369733"/>
                      <a:gd name="connsiteX11" fmla="*/ 211667 w 1117600"/>
                      <a:gd name="connsiteY11" fmla="*/ 2376199 h 3369733"/>
                      <a:gd name="connsiteX12" fmla="*/ 211667 w 1117600"/>
                      <a:gd name="connsiteY12" fmla="*/ 347133 h 3369733"/>
                      <a:gd name="connsiteX13" fmla="*/ 211667 w 1117600"/>
                      <a:gd name="connsiteY13" fmla="*/ 347132 h 3369733"/>
                      <a:gd name="connsiteX14" fmla="*/ 211667 w 1117600"/>
                      <a:gd name="connsiteY14" fmla="*/ 347132 h 3369733"/>
                      <a:gd name="connsiteX15" fmla="*/ 218720 w 1117600"/>
                      <a:gd name="connsiteY15" fmla="*/ 277174 h 3369733"/>
                      <a:gd name="connsiteX16" fmla="*/ 558800 w 1117600"/>
                      <a:gd name="connsiteY16" fmla="*/ 0 h 3369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17600" h="3369733">
                        <a:moveTo>
                          <a:pt x="558800" y="0"/>
                        </a:moveTo>
                        <a:cubicBezTo>
                          <a:pt x="726552" y="0"/>
                          <a:pt x="866512" y="118991"/>
                          <a:pt x="898881" y="277174"/>
                        </a:cubicBezTo>
                        <a:lnTo>
                          <a:pt x="905933" y="347132"/>
                        </a:lnTo>
                        <a:lnTo>
                          <a:pt x="905933" y="347132"/>
                        </a:lnTo>
                        <a:lnTo>
                          <a:pt x="905933" y="347133"/>
                        </a:lnTo>
                        <a:lnTo>
                          <a:pt x="905933" y="2376199"/>
                        </a:lnTo>
                        <a:lnTo>
                          <a:pt x="953932" y="2415802"/>
                        </a:lnTo>
                        <a:cubicBezTo>
                          <a:pt x="1055054" y="2516925"/>
                          <a:pt x="1117600" y="2656625"/>
                          <a:pt x="1117600" y="2810933"/>
                        </a:cubicBezTo>
                        <a:cubicBezTo>
                          <a:pt x="1117600" y="3119550"/>
                          <a:pt x="867417" y="3369733"/>
                          <a:pt x="558800" y="3369733"/>
                        </a:cubicBezTo>
                        <a:cubicBezTo>
                          <a:pt x="250183" y="3369733"/>
                          <a:pt x="0" y="3119550"/>
                          <a:pt x="0" y="2810933"/>
                        </a:cubicBezTo>
                        <a:cubicBezTo>
                          <a:pt x="0" y="2656625"/>
                          <a:pt x="62546" y="2516925"/>
                          <a:pt x="163668" y="2415802"/>
                        </a:cubicBezTo>
                        <a:lnTo>
                          <a:pt x="211667" y="2376199"/>
                        </a:lnTo>
                        <a:lnTo>
                          <a:pt x="211667" y="347133"/>
                        </a:lnTo>
                        <a:lnTo>
                          <a:pt x="211667" y="347132"/>
                        </a:lnTo>
                        <a:lnTo>
                          <a:pt x="211667" y="347132"/>
                        </a:lnTo>
                        <a:lnTo>
                          <a:pt x="218720" y="277174"/>
                        </a:lnTo>
                        <a:cubicBezTo>
                          <a:pt x="251089" y="118991"/>
                          <a:pt x="391049" y="0"/>
                          <a:pt x="55880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8" name="Group 407"/>
                  <p:cNvGrpSpPr/>
                  <p:nvPr/>
                </p:nvGrpSpPr>
                <p:grpSpPr>
                  <a:xfrm>
                    <a:off x="4831203" y="2045047"/>
                    <a:ext cx="819327" cy="2729082"/>
                    <a:chOff x="7459133" y="1179606"/>
                    <a:chExt cx="1117600" cy="3722594"/>
                  </a:xfrm>
                  <a:solidFill>
                    <a:srgbClr val="FF0000"/>
                  </a:solidFill>
                </p:grpSpPr>
                <p:sp>
                  <p:nvSpPr>
                    <p:cNvPr id="409" name="Oval 408"/>
                    <p:cNvSpPr/>
                    <p:nvPr/>
                  </p:nvSpPr>
                  <p:spPr>
                    <a:xfrm>
                      <a:off x="7670802" y="1179606"/>
                      <a:ext cx="694266" cy="694268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Oval 409"/>
                    <p:cNvSpPr/>
                    <p:nvPr/>
                  </p:nvSpPr>
                  <p:spPr>
                    <a:xfrm>
                      <a:off x="7459133" y="3784600"/>
                      <a:ext cx="1117600" cy="1117600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7670802" y="1532467"/>
                      <a:ext cx="694266" cy="2870198"/>
                    </a:xfrm>
                    <a:prstGeom prst="rect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06" name="Freeform 405"/>
                <p:cNvSpPr/>
                <p:nvPr/>
              </p:nvSpPr>
              <p:spPr>
                <a:xfrm>
                  <a:off x="5243887" y="1532467"/>
                  <a:ext cx="558800" cy="3369733"/>
                </a:xfrm>
                <a:custGeom>
                  <a:avLst/>
                  <a:gdLst>
                    <a:gd name="connsiteX0" fmla="*/ 0 w 558800"/>
                    <a:gd name="connsiteY0" fmla="*/ 0 h 3369733"/>
                    <a:gd name="connsiteX1" fmla="*/ 340081 w 558800"/>
                    <a:gd name="connsiteY1" fmla="*/ 277174 h 3369733"/>
                    <a:gd name="connsiteX2" fmla="*/ 347133 w 558800"/>
                    <a:gd name="connsiteY2" fmla="*/ 347132 h 3369733"/>
                    <a:gd name="connsiteX3" fmla="*/ 347133 w 558800"/>
                    <a:gd name="connsiteY3" fmla="*/ 347133 h 3369733"/>
                    <a:gd name="connsiteX4" fmla="*/ 347133 w 558800"/>
                    <a:gd name="connsiteY4" fmla="*/ 2376200 h 3369733"/>
                    <a:gd name="connsiteX5" fmla="*/ 395132 w 558800"/>
                    <a:gd name="connsiteY5" fmla="*/ 2415802 h 3369733"/>
                    <a:gd name="connsiteX6" fmla="*/ 558800 w 558800"/>
                    <a:gd name="connsiteY6" fmla="*/ 2810933 h 3369733"/>
                    <a:gd name="connsiteX7" fmla="*/ 0 w 558800"/>
                    <a:gd name="connsiteY7" fmla="*/ 3369733 h 3369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8800" h="3369733">
                      <a:moveTo>
                        <a:pt x="0" y="0"/>
                      </a:moveTo>
                      <a:cubicBezTo>
                        <a:pt x="167752" y="0"/>
                        <a:pt x="307712" y="118991"/>
                        <a:pt x="340081" y="277174"/>
                      </a:cubicBezTo>
                      <a:lnTo>
                        <a:pt x="347133" y="347132"/>
                      </a:lnTo>
                      <a:lnTo>
                        <a:pt x="347133" y="347133"/>
                      </a:lnTo>
                      <a:lnTo>
                        <a:pt x="347133" y="2376200"/>
                      </a:lnTo>
                      <a:lnTo>
                        <a:pt x="395132" y="2415802"/>
                      </a:lnTo>
                      <a:cubicBezTo>
                        <a:pt x="496254" y="2516925"/>
                        <a:pt x="558800" y="2656625"/>
                        <a:pt x="558800" y="2810933"/>
                      </a:cubicBezTo>
                      <a:cubicBezTo>
                        <a:pt x="558800" y="3119550"/>
                        <a:pt x="308617" y="3369733"/>
                        <a:pt x="0" y="3369733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4" name="TextBox 403"/>
              <p:cNvSpPr txBox="1"/>
              <p:nvPr/>
            </p:nvSpPr>
            <p:spPr>
              <a:xfrm>
                <a:off x="7073317" y="2335656"/>
                <a:ext cx="11990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DELHI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9256524" y="940276"/>
              <a:ext cx="1199044" cy="1795490"/>
              <a:chOff x="8087344" y="940276"/>
              <a:chExt cx="1199044" cy="179549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8458470" y="940276"/>
                <a:ext cx="456792" cy="1373583"/>
                <a:chOff x="4682067" y="1532467"/>
                <a:chExt cx="1120620" cy="3369733"/>
              </a:xfrm>
            </p:grpSpPr>
            <p:grpSp>
              <p:nvGrpSpPr>
                <p:cNvPr id="396" name="Group 395"/>
                <p:cNvGrpSpPr/>
                <p:nvPr/>
              </p:nvGrpSpPr>
              <p:grpSpPr>
                <a:xfrm>
                  <a:off x="4682067" y="1532467"/>
                  <a:ext cx="1117600" cy="3369733"/>
                  <a:chOff x="4682067" y="1532467"/>
                  <a:chExt cx="1117600" cy="3369733"/>
                </a:xfrm>
              </p:grpSpPr>
              <p:sp>
                <p:nvSpPr>
                  <p:cNvPr id="398" name="Freeform 397"/>
                  <p:cNvSpPr/>
                  <p:nvPr/>
                </p:nvSpPr>
                <p:spPr>
                  <a:xfrm>
                    <a:off x="4682067" y="1532467"/>
                    <a:ext cx="1117600" cy="3369733"/>
                  </a:xfrm>
                  <a:custGeom>
                    <a:avLst/>
                    <a:gdLst>
                      <a:gd name="connsiteX0" fmla="*/ 558800 w 1117600"/>
                      <a:gd name="connsiteY0" fmla="*/ 0 h 3369733"/>
                      <a:gd name="connsiteX1" fmla="*/ 898881 w 1117600"/>
                      <a:gd name="connsiteY1" fmla="*/ 277174 h 3369733"/>
                      <a:gd name="connsiteX2" fmla="*/ 905933 w 1117600"/>
                      <a:gd name="connsiteY2" fmla="*/ 347132 h 3369733"/>
                      <a:gd name="connsiteX3" fmla="*/ 905933 w 1117600"/>
                      <a:gd name="connsiteY3" fmla="*/ 347132 h 3369733"/>
                      <a:gd name="connsiteX4" fmla="*/ 905933 w 1117600"/>
                      <a:gd name="connsiteY4" fmla="*/ 347133 h 3369733"/>
                      <a:gd name="connsiteX5" fmla="*/ 905933 w 1117600"/>
                      <a:gd name="connsiteY5" fmla="*/ 2376199 h 3369733"/>
                      <a:gd name="connsiteX6" fmla="*/ 953932 w 1117600"/>
                      <a:gd name="connsiteY6" fmla="*/ 2415802 h 3369733"/>
                      <a:gd name="connsiteX7" fmla="*/ 1117600 w 1117600"/>
                      <a:gd name="connsiteY7" fmla="*/ 2810933 h 3369733"/>
                      <a:gd name="connsiteX8" fmla="*/ 558800 w 1117600"/>
                      <a:gd name="connsiteY8" fmla="*/ 3369733 h 3369733"/>
                      <a:gd name="connsiteX9" fmla="*/ 0 w 1117600"/>
                      <a:gd name="connsiteY9" fmla="*/ 2810933 h 3369733"/>
                      <a:gd name="connsiteX10" fmla="*/ 163668 w 1117600"/>
                      <a:gd name="connsiteY10" fmla="*/ 2415802 h 3369733"/>
                      <a:gd name="connsiteX11" fmla="*/ 211667 w 1117600"/>
                      <a:gd name="connsiteY11" fmla="*/ 2376199 h 3369733"/>
                      <a:gd name="connsiteX12" fmla="*/ 211667 w 1117600"/>
                      <a:gd name="connsiteY12" fmla="*/ 347133 h 3369733"/>
                      <a:gd name="connsiteX13" fmla="*/ 211667 w 1117600"/>
                      <a:gd name="connsiteY13" fmla="*/ 347132 h 3369733"/>
                      <a:gd name="connsiteX14" fmla="*/ 211667 w 1117600"/>
                      <a:gd name="connsiteY14" fmla="*/ 347132 h 3369733"/>
                      <a:gd name="connsiteX15" fmla="*/ 218720 w 1117600"/>
                      <a:gd name="connsiteY15" fmla="*/ 277174 h 3369733"/>
                      <a:gd name="connsiteX16" fmla="*/ 558800 w 1117600"/>
                      <a:gd name="connsiteY16" fmla="*/ 0 h 3369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17600" h="3369733">
                        <a:moveTo>
                          <a:pt x="558800" y="0"/>
                        </a:moveTo>
                        <a:cubicBezTo>
                          <a:pt x="726552" y="0"/>
                          <a:pt x="866512" y="118991"/>
                          <a:pt x="898881" y="277174"/>
                        </a:cubicBezTo>
                        <a:lnTo>
                          <a:pt x="905933" y="347132"/>
                        </a:lnTo>
                        <a:lnTo>
                          <a:pt x="905933" y="347132"/>
                        </a:lnTo>
                        <a:lnTo>
                          <a:pt x="905933" y="347133"/>
                        </a:lnTo>
                        <a:lnTo>
                          <a:pt x="905933" y="2376199"/>
                        </a:lnTo>
                        <a:lnTo>
                          <a:pt x="953932" y="2415802"/>
                        </a:lnTo>
                        <a:cubicBezTo>
                          <a:pt x="1055054" y="2516925"/>
                          <a:pt x="1117600" y="2656625"/>
                          <a:pt x="1117600" y="2810933"/>
                        </a:cubicBezTo>
                        <a:cubicBezTo>
                          <a:pt x="1117600" y="3119550"/>
                          <a:pt x="867417" y="3369733"/>
                          <a:pt x="558800" y="3369733"/>
                        </a:cubicBezTo>
                        <a:cubicBezTo>
                          <a:pt x="250183" y="3369733"/>
                          <a:pt x="0" y="3119550"/>
                          <a:pt x="0" y="2810933"/>
                        </a:cubicBezTo>
                        <a:cubicBezTo>
                          <a:pt x="0" y="2656625"/>
                          <a:pt x="62546" y="2516925"/>
                          <a:pt x="163668" y="2415802"/>
                        </a:cubicBezTo>
                        <a:lnTo>
                          <a:pt x="211667" y="2376199"/>
                        </a:lnTo>
                        <a:lnTo>
                          <a:pt x="211667" y="347133"/>
                        </a:lnTo>
                        <a:lnTo>
                          <a:pt x="211667" y="347132"/>
                        </a:lnTo>
                        <a:lnTo>
                          <a:pt x="211667" y="347132"/>
                        </a:lnTo>
                        <a:lnTo>
                          <a:pt x="218720" y="277174"/>
                        </a:lnTo>
                        <a:cubicBezTo>
                          <a:pt x="251089" y="118991"/>
                          <a:pt x="391049" y="0"/>
                          <a:pt x="55880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4831203" y="1649901"/>
                    <a:ext cx="819327" cy="3124228"/>
                    <a:chOff x="7459133" y="640609"/>
                    <a:chExt cx="1117600" cy="4261591"/>
                  </a:xfrm>
                  <a:solidFill>
                    <a:srgbClr val="FF0000"/>
                  </a:solidFill>
                </p:grpSpPr>
                <p:sp>
                  <p:nvSpPr>
                    <p:cNvPr id="400" name="Oval 399"/>
                    <p:cNvSpPr/>
                    <p:nvPr/>
                  </p:nvSpPr>
                  <p:spPr>
                    <a:xfrm>
                      <a:off x="7670802" y="640609"/>
                      <a:ext cx="694266" cy="694268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1" name="Oval 400"/>
                    <p:cNvSpPr/>
                    <p:nvPr/>
                  </p:nvSpPr>
                  <p:spPr>
                    <a:xfrm>
                      <a:off x="7459133" y="3784600"/>
                      <a:ext cx="1117600" cy="1117600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7670802" y="966499"/>
                      <a:ext cx="694266" cy="3436173"/>
                    </a:xfrm>
                    <a:prstGeom prst="rect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97" name="Freeform 396"/>
                <p:cNvSpPr/>
                <p:nvPr/>
              </p:nvSpPr>
              <p:spPr>
                <a:xfrm>
                  <a:off x="5243887" y="1532467"/>
                  <a:ext cx="558800" cy="3369733"/>
                </a:xfrm>
                <a:custGeom>
                  <a:avLst/>
                  <a:gdLst>
                    <a:gd name="connsiteX0" fmla="*/ 0 w 558800"/>
                    <a:gd name="connsiteY0" fmla="*/ 0 h 3369733"/>
                    <a:gd name="connsiteX1" fmla="*/ 340081 w 558800"/>
                    <a:gd name="connsiteY1" fmla="*/ 277174 h 3369733"/>
                    <a:gd name="connsiteX2" fmla="*/ 347133 w 558800"/>
                    <a:gd name="connsiteY2" fmla="*/ 347132 h 3369733"/>
                    <a:gd name="connsiteX3" fmla="*/ 347133 w 558800"/>
                    <a:gd name="connsiteY3" fmla="*/ 347133 h 3369733"/>
                    <a:gd name="connsiteX4" fmla="*/ 347133 w 558800"/>
                    <a:gd name="connsiteY4" fmla="*/ 2376200 h 3369733"/>
                    <a:gd name="connsiteX5" fmla="*/ 395132 w 558800"/>
                    <a:gd name="connsiteY5" fmla="*/ 2415802 h 3369733"/>
                    <a:gd name="connsiteX6" fmla="*/ 558800 w 558800"/>
                    <a:gd name="connsiteY6" fmla="*/ 2810933 h 3369733"/>
                    <a:gd name="connsiteX7" fmla="*/ 0 w 558800"/>
                    <a:gd name="connsiteY7" fmla="*/ 3369733 h 3369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8800" h="3369733">
                      <a:moveTo>
                        <a:pt x="0" y="0"/>
                      </a:moveTo>
                      <a:cubicBezTo>
                        <a:pt x="167752" y="0"/>
                        <a:pt x="307712" y="118991"/>
                        <a:pt x="340081" y="277174"/>
                      </a:cubicBezTo>
                      <a:lnTo>
                        <a:pt x="347133" y="347132"/>
                      </a:lnTo>
                      <a:lnTo>
                        <a:pt x="347133" y="347133"/>
                      </a:lnTo>
                      <a:lnTo>
                        <a:pt x="347133" y="2376200"/>
                      </a:lnTo>
                      <a:lnTo>
                        <a:pt x="395132" y="2415802"/>
                      </a:lnTo>
                      <a:cubicBezTo>
                        <a:pt x="496254" y="2516925"/>
                        <a:pt x="558800" y="2656625"/>
                        <a:pt x="558800" y="2810933"/>
                      </a:cubicBezTo>
                      <a:cubicBezTo>
                        <a:pt x="558800" y="3119550"/>
                        <a:pt x="308617" y="3369733"/>
                        <a:pt x="0" y="3369733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5" name="TextBox 394"/>
              <p:cNvSpPr txBox="1"/>
              <p:nvPr/>
            </p:nvSpPr>
            <p:spPr>
              <a:xfrm>
                <a:off x="8087344" y="2335656"/>
                <a:ext cx="11990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KANPUR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21" name="Group 420"/>
          <p:cNvGrpSpPr/>
          <p:nvPr/>
        </p:nvGrpSpPr>
        <p:grpSpPr>
          <a:xfrm>
            <a:off x="3514683" y="4823222"/>
            <a:ext cx="794437" cy="1141062"/>
            <a:chOff x="2352422" y="-414442"/>
            <a:chExt cx="3568475" cy="5125458"/>
          </a:xfrm>
        </p:grpSpPr>
        <p:sp>
          <p:nvSpPr>
            <p:cNvPr id="422" name="Pie 421"/>
            <p:cNvSpPr/>
            <p:nvPr/>
          </p:nvSpPr>
          <p:spPr>
            <a:xfrm flipH="1">
              <a:off x="4458089" y="2139062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3" name="Pie 422"/>
            <p:cNvSpPr/>
            <p:nvPr/>
          </p:nvSpPr>
          <p:spPr>
            <a:xfrm rot="10800000" flipH="1">
              <a:off x="2352422" y="-414442"/>
              <a:ext cx="3568475" cy="5107009"/>
            </a:xfrm>
            <a:prstGeom prst="pie">
              <a:avLst>
                <a:gd name="adj1" fmla="val 15522115"/>
                <a:gd name="adj2" fmla="val 16855910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4" name="Pie 423"/>
            <p:cNvSpPr/>
            <p:nvPr/>
          </p:nvSpPr>
          <p:spPr>
            <a:xfrm>
              <a:off x="3348107" y="2139062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>
              <a:off x="3455156" y="1527339"/>
              <a:ext cx="1363008" cy="1719377"/>
            </a:xfrm>
            <a:custGeom>
              <a:avLst/>
              <a:gdLst>
                <a:gd name="connsiteX0" fmla="*/ 681504 w 1363008"/>
                <a:gd name="connsiteY0" fmla="*/ 0 h 1719377"/>
                <a:gd name="connsiteX1" fmla="*/ 1349162 w 1363008"/>
                <a:gd name="connsiteY1" fmla="*/ 556249 h 1719377"/>
                <a:gd name="connsiteX2" fmla="*/ 1358825 w 1363008"/>
                <a:gd name="connsiteY2" fmla="*/ 654229 h 1719377"/>
                <a:gd name="connsiteX3" fmla="*/ 1363008 w 1363008"/>
                <a:gd name="connsiteY3" fmla="*/ 656873 h 1719377"/>
                <a:gd name="connsiteX4" fmla="*/ 1361587 w 1363008"/>
                <a:gd name="connsiteY4" fmla="*/ 682238 h 1719377"/>
                <a:gd name="connsiteX5" fmla="*/ 1363008 w 1363008"/>
                <a:gd name="connsiteY5" fmla="*/ 696648 h 1719377"/>
                <a:gd name="connsiteX6" fmla="*/ 1360699 w 1363008"/>
                <a:gd name="connsiteY6" fmla="*/ 698086 h 1719377"/>
                <a:gd name="connsiteX7" fmla="*/ 1354396 w 1363008"/>
                <a:gd name="connsiteY7" fmla="*/ 810591 h 1719377"/>
                <a:gd name="connsiteX8" fmla="*/ 681504 w 1363008"/>
                <a:gd name="connsiteY8" fmla="*/ 1719377 h 1719377"/>
                <a:gd name="connsiteX9" fmla="*/ 10641 w 1363008"/>
                <a:gd name="connsiteY9" fmla="*/ 816876 h 1719377"/>
                <a:gd name="connsiteX10" fmla="*/ 2760 w 1363008"/>
                <a:gd name="connsiteY10" fmla="*/ 698366 h 1719377"/>
                <a:gd name="connsiteX11" fmla="*/ 0 w 1363008"/>
                <a:gd name="connsiteY11" fmla="*/ 696648 h 1719377"/>
                <a:gd name="connsiteX12" fmla="*/ 1580 w 1363008"/>
                <a:gd name="connsiteY12" fmla="*/ 680628 h 1719377"/>
                <a:gd name="connsiteX13" fmla="*/ 0 w 1363008"/>
                <a:gd name="connsiteY13" fmla="*/ 656873 h 1719377"/>
                <a:gd name="connsiteX14" fmla="*/ 4330 w 1363008"/>
                <a:gd name="connsiteY14" fmla="*/ 652738 h 1719377"/>
                <a:gd name="connsiteX15" fmla="*/ 13846 w 1363008"/>
                <a:gd name="connsiteY15" fmla="*/ 556249 h 1719377"/>
                <a:gd name="connsiteX16" fmla="*/ 681504 w 1363008"/>
                <a:gd name="connsiteY16" fmla="*/ 0 h 171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1719377">
                  <a:moveTo>
                    <a:pt x="681504" y="0"/>
                  </a:moveTo>
                  <a:cubicBezTo>
                    <a:pt x="10108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lnTo>
                    <a:pt x="1361587" y="682238"/>
                  </a:lnTo>
                  <a:lnTo>
                    <a:pt x="1363008" y="696648"/>
                  </a:lnTo>
                  <a:lnTo>
                    <a:pt x="1360699" y="698086"/>
                  </a:lnTo>
                  <a:lnTo>
                    <a:pt x="1354396" y="810591"/>
                  </a:lnTo>
                  <a:cubicBezTo>
                    <a:pt x="1313528" y="1194067"/>
                    <a:pt x="1122492" y="1719376"/>
                    <a:pt x="681504" y="1719377"/>
                  </a:cubicBezTo>
                  <a:cubicBezTo>
                    <a:pt x="240517" y="1719378"/>
                    <a:pt x="54891" y="1210826"/>
                    <a:pt x="10641" y="816876"/>
                  </a:cubicBezTo>
                  <a:lnTo>
                    <a:pt x="2760" y="698366"/>
                  </a:lnTo>
                  <a:lnTo>
                    <a:pt x="0" y="696648"/>
                  </a:lnTo>
                  <a:lnTo>
                    <a:pt x="1580" y="680628"/>
                  </a:lnTo>
                  <a:lnTo>
                    <a:pt x="0" y="656873"/>
                  </a:lnTo>
                  <a:lnTo>
                    <a:pt x="4330" y="652738"/>
                  </a:lnTo>
                  <a:lnTo>
                    <a:pt x="13846" y="556249"/>
                  </a:lnTo>
                  <a:cubicBezTo>
                    <a:pt x="77394" y="238799"/>
                    <a:pt x="352168" y="0"/>
                    <a:pt x="681504" y="0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3451493" y="1532665"/>
              <a:ext cx="1363008" cy="983731"/>
            </a:xfrm>
            <a:custGeom>
              <a:avLst/>
              <a:gdLst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872594"/>
                <a:gd name="connsiteX1" fmla="*/ 1349162 w 1363008"/>
                <a:gd name="connsiteY1" fmla="*/ 556249 h 872594"/>
                <a:gd name="connsiteX2" fmla="*/ 1358825 w 1363008"/>
                <a:gd name="connsiteY2" fmla="*/ 654229 h 872594"/>
                <a:gd name="connsiteX3" fmla="*/ 1363008 w 1363008"/>
                <a:gd name="connsiteY3" fmla="*/ 656873 h 872594"/>
                <a:gd name="connsiteX4" fmla="*/ 1361587 w 1363008"/>
                <a:gd name="connsiteY4" fmla="*/ 682238 h 872594"/>
                <a:gd name="connsiteX5" fmla="*/ 1363008 w 1363008"/>
                <a:gd name="connsiteY5" fmla="*/ 696648 h 872594"/>
                <a:gd name="connsiteX6" fmla="*/ 1360699 w 1363008"/>
                <a:gd name="connsiteY6" fmla="*/ 698086 h 872594"/>
                <a:gd name="connsiteX7" fmla="*/ 1356017 w 1363008"/>
                <a:gd name="connsiteY7" fmla="*/ 781663 h 872594"/>
                <a:gd name="connsiteX8" fmla="*/ 8300 w 1363008"/>
                <a:gd name="connsiteY8" fmla="*/ 781663 h 872594"/>
                <a:gd name="connsiteX9" fmla="*/ 2760 w 1363008"/>
                <a:gd name="connsiteY9" fmla="*/ 698366 h 872594"/>
                <a:gd name="connsiteX10" fmla="*/ 0 w 1363008"/>
                <a:gd name="connsiteY10" fmla="*/ 696648 h 872594"/>
                <a:gd name="connsiteX11" fmla="*/ 1580 w 1363008"/>
                <a:gd name="connsiteY11" fmla="*/ 680629 h 872594"/>
                <a:gd name="connsiteX12" fmla="*/ 0 w 1363008"/>
                <a:gd name="connsiteY12" fmla="*/ 656873 h 872594"/>
                <a:gd name="connsiteX13" fmla="*/ 4331 w 1363008"/>
                <a:gd name="connsiteY13" fmla="*/ 652738 h 872594"/>
                <a:gd name="connsiteX14" fmla="*/ 13846 w 1363008"/>
                <a:gd name="connsiteY14" fmla="*/ 556249 h 872594"/>
                <a:gd name="connsiteX15" fmla="*/ 681504 w 1363008"/>
                <a:gd name="connsiteY15" fmla="*/ 0 h 872594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76729"/>
                <a:gd name="connsiteX1" fmla="*/ 1349162 w 1363008"/>
                <a:gd name="connsiteY1" fmla="*/ 556249 h 876729"/>
                <a:gd name="connsiteX2" fmla="*/ 1358825 w 1363008"/>
                <a:gd name="connsiteY2" fmla="*/ 654229 h 876729"/>
                <a:gd name="connsiteX3" fmla="*/ 1363008 w 1363008"/>
                <a:gd name="connsiteY3" fmla="*/ 656873 h 876729"/>
                <a:gd name="connsiteX4" fmla="*/ 1361587 w 1363008"/>
                <a:gd name="connsiteY4" fmla="*/ 682238 h 876729"/>
                <a:gd name="connsiteX5" fmla="*/ 1363008 w 1363008"/>
                <a:gd name="connsiteY5" fmla="*/ 696648 h 876729"/>
                <a:gd name="connsiteX6" fmla="*/ 1360699 w 1363008"/>
                <a:gd name="connsiteY6" fmla="*/ 698086 h 876729"/>
                <a:gd name="connsiteX7" fmla="*/ 1356017 w 1363008"/>
                <a:gd name="connsiteY7" fmla="*/ 781663 h 876729"/>
                <a:gd name="connsiteX8" fmla="*/ 21000 w 1363008"/>
                <a:gd name="connsiteY8" fmla="*/ 851513 h 876729"/>
                <a:gd name="connsiteX9" fmla="*/ 2760 w 1363008"/>
                <a:gd name="connsiteY9" fmla="*/ 698366 h 876729"/>
                <a:gd name="connsiteX10" fmla="*/ 0 w 1363008"/>
                <a:gd name="connsiteY10" fmla="*/ 696648 h 876729"/>
                <a:gd name="connsiteX11" fmla="*/ 1580 w 1363008"/>
                <a:gd name="connsiteY11" fmla="*/ 680629 h 876729"/>
                <a:gd name="connsiteX12" fmla="*/ 0 w 1363008"/>
                <a:gd name="connsiteY12" fmla="*/ 656873 h 876729"/>
                <a:gd name="connsiteX13" fmla="*/ 4331 w 1363008"/>
                <a:gd name="connsiteY13" fmla="*/ 652738 h 876729"/>
                <a:gd name="connsiteX14" fmla="*/ 13846 w 1363008"/>
                <a:gd name="connsiteY14" fmla="*/ 556249 h 876729"/>
                <a:gd name="connsiteX15" fmla="*/ 681504 w 1363008"/>
                <a:gd name="connsiteY15" fmla="*/ 0 h 876729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84838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60779 w 1363008"/>
                <a:gd name="connsiteY7" fmla="*/ 776901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76901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391090 w 1366278"/>
                <a:gd name="connsiteY8" fmla="*/ 69527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446124 w 1366278"/>
                <a:gd name="connsiteY8" fmla="*/ 46667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446124 w 1366278"/>
                <a:gd name="connsiteY8" fmla="*/ 46667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446124 w 1366278"/>
                <a:gd name="connsiteY8" fmla="*/ 46667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446124 w 1366278"/>
                <a:gd name="connsiteY8" fmla="*/ 46667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691657 w 1366278"/>
                <a:gd name="connsiteY8" fmla="*/ 792639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68890 w 1366278"/>
                <a:gd name="connsiteY8" fmla="*/ 881539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68890 w 1366278"/>
                <a:gd name="connsiteY8" fmla="*/ 881539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09623 w 1366278"/>
                <a:gd name="connsiteY8" fmla="*/ 741839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09623 w 1366278"/>
                <a:gd name="connsiteY8" fmla="*/ 741839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09623 w 1366278"/>
                <a:gd name="connsiteY8" fmla="*/ 741839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416490 w 1366278"/>
                <a:gd name="connsiteY8" fmla="*/ 771472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416490 w 1366278"/>
                <a:gd name="connsiteY8" fmla="*/ 771472 h 908663"/>
                <a:gd name="connsiteX9" fmla="*/ 446124 w 1366278"/>
                <a:gd name="connsiteY9" fmla="*/ 466672 h 908663"/>
                <a:gd name="connsiteX10" fmla="*/ 16238 w 1366278"/>
                <a:gd name="connsiteY10" fmla="*/ 908663 h 908663"/>
                <a:gd name="connsiteX11" fmla="*/ 2760 w 1366278"/>
                <a:gd name="connsiteY11" fmla="*/ 698366 h 908663"/>
                <a:gd name="connsiteX12" fmla="*/ 0 w 1366278"/>
                <a:gd name="connsiteY12" fmla="*/ 696648 h 908663"/>
                <a:gd name="connsiteX13" fmla="*/ 1580 w 1366278"/>
                <a:gd name="connsiteY13" fmla="*/ 680629 h 908663"/>
                <a:gd name="connsiteX14" fmla="*/ 0 w 1366278"/>
                <a:gd name="connsiteY14" fmla="*/ 656873 h 908663"/>
                <a:gd name="connsiteX15" fmla="*/ 4331 w 1366278"/>
                <a:gd name="connsiteY15" fmla="*/ 652738 h 908663"/>
                <a:gd name="connsiteX16" fmla="*/ 13846 w 1366278"/>
                <a:gd name="connsiteY16" fmla="*/ 556249 h 908663"/>
                <a:gd name="connsiteX17" fmla="*/ 681504 w 1366278"/>
                <a:gd name="connsiteY17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894857 w 1366278"/>
                <a:gd name="connsiteY8" fmla="*/ 652939 h 908663"/>
                <a:gd name="connsiteX9" fmla="*/ 416490 w 1366278"/>
                <a:gd name="connsiteY9" fmla="*/ 771472 h 908663"/>
                <a:gd name="connsiteX10" fmla="*/ 446124 w 1366278"/>
                <a:gd name="connsiteY10" fmla="*/ 466672 h 908663"/>
                <a:gd name="connsiteX11" fmla="*/ 16238 w 1366278"/>
                <a:gd name="connsiteY11" fmla="*/ 908663 h 908663"/>
                <a:gd name="connsiteX12" fmla="*/ 2760 w 1366278"/>
                <a:gd name="connsiteY12" fmla="*/ 698366 h 908663"/>
                <a:gd name="connsiteX13" fmla="*/ 0 w 1366278"/>
                <a:gd name="connsiteY13" fmla="*/ 696648 h 908663"/>
                <a:gd name="connsiteX14" fmla="*/ 1580 w 1366278"/>
                <a:gd name="connsiteY14" fmla="*/ 680629 h 908663"/>
                <a:gd name="connsiteX15" fmla="*/ 0 w 1366278"/>
                <a:gd name="connsiteY15" fmla="*/ 656873 h 908663"/>
                <a:gd name="connsiteX16" fmla="*/ 4331 w 1366278"/>
                <a:gd name="connsiteY16" fmla="*/ 652738 h 908663"/>
                <a:gd name="connsiteX17" fmla="*/ 13846 w 1366278"/>
                <a:gd name="connsiteY17" fmla="*/ 556249 h 908663"/>
                <a:gd name="connsiteX18" fmla="*/ 681504 w 1366278"/>
                <a:gd name="connsiteY18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026090 w 1366278"/>
                <a:gd name="connsiteY8" fmla="*/ 445506 h 908663"/>
                <a:gd name="connsiteX9" fmla="*/ 416490 w 1366278"/>
                <a:gd name="connsiteY9" fmla="*/ 771472 h 908663"/>
                <a:gd name="connsiteX10" fmla="*/ 446124 w 1366278"/>
                <a:gd name="connsiteY10" fmla="*/ 466672 h 908663"/>
                <a:gd name="connsiteX11" fmla="*/ 16238 w 1366278"/>
                <a:gd name="connsiteY11" fmla="*/ 908663 h 908663"/>
                <a:gd name="connsiteX12" fmla="*/ 2760 w 1366278"/>
                <a:gd name="connsiteY12" fmla="*/ 698366 h 908663"/>
                <a:gd name="connsiteX13" fmla="*/ 0 w 1366278"/>
                <a:gd name="connsiteY13" fmla="*/ 696648 h 908663"/>
                <a:gd name="connsiteX14" fmla="*/ 1580 w 1366278"/>
                <a:gd name="connsiteY14" fmla="*/ 680629 h 908663"/>
                <a:gd name="connsiteX15" fmla="*/ 0 w 1366278"/>
                <a:gd name="connsiteY15" fmla="*/ 656873 h 908663"/>
                <a:gd name="connsiteX16" fmla="*/ 4331 w 1366278"/>
                <a:gd name="connsiteY16" fmla="*/ 652738 h 908663"/>
                <a:gd name="connsiteX17" fmla="*/ 13846 w 1366278"/>
                <a:gd name="connsiteY17" fmla="*/ 556249 h 908663"/>
                <a:gd name="connsiteX18" fmla="*/ 681504 w 1366278"/>
                <a:gd name="connsiteY18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026090 w 1366278"/>
                <a:gd name="connsiteY8" fmla="*/ 445506 h 908663"/>
                <a:gd name="connsiteX9" fmla="*/ 416490 w 1366278"/>
                <a:gd name="connsiteY9" fmla="*/ 771472 h 908663"/>
                <a:gd name="connsiteX10" fmla="*/ 446124 w 1366278"/>
                <a:gd name="connsiteY10" fmla="*/ 466672 h 908663"/>
                <a:gd name="connsiteX11" fmla="*/ 16238 w 1366278"/>
                <a:gd name="connsiteY11" fmla="*/ 908663 h 908663"/>
                <a:gd name="connsiteX12" fmla="*/ 2760 w 1366278"/>
                <a:gd name="connsiteY12" fmla="*/ 698366 h 908663"/>
                <a:gd name="connsiteX13" fmla="*/ 0 w 1366278"/>
                <a:gd name="connsiteY13" fmla="*/ 696648 h 908663"/>
                <a:gd name="connsiteX14" fmla="*/ 1580 w 1366278"/>
                <a:gd name="connsiteY14" fmla="*/ 680629 h 908663"/>
                <a:gd name="connsiteX15" fmla="*/ 0 w 1366278"/>
                <a:gd name="connsiteY15" fmla="*/ 656873 h 908663"/>
                <a:gd name="connsiteX16" fmla="*/ 4331 w 1366278"/>
                <a:gd name="connsiteY16" fmla="*/ 652738 h 908663"/>
                <a:gd name="connsiteX17" fmla="*/ 13846 w 1366278"/>
                <a:gd name="connsiteY17" fmla="*/ 556249 h 908663"/>
                <a:gd name="connsiteX18" fmla="*/ 681504 w 1366278"/>
                <a:gd name="connsiteY18" fmla="*/ 0 h 908663"/>
                <a:gd name="connsiteX0" fmla="*/ 681504 w 1363008"/>
                <a:gd name="connsiteY0" fmla="*/ 0 h 963168"/>
                <a:gd name="connsiteX1" fmla="*/ 1349162 w 1363008"/>
                <a:gd name="connsiteY1" fmla="*/ 556249 h 963168"/>
                <a:gd name="connsiteX2" fmla="*/ 1358825 w 1363008"/>
                <a:gd name="connsiteY2" fmla="*/ 654229 h 963168"/>
                <a:gd name="connsiteX3" fmla="*/ 1363008 w 1363008"/>
                <a:gd name="connsiteY3" fmla="*/ 656873 h 963168"/>
                <a:gd name="connsiteX4" fmla="*/ 1361587 w 1363008"/>
                <a:gd name="connsiteY4" fmla="*/ 682238 h 963168"/>
                <a:gd name="connsiteX5" fmla="*/ 1363008 w 1363008"/>
                <a:gd name="connsiteY5" fmla="*/ 696648 h 963168"/>
                <a:gd name="connsiteX6" fmla="*/ 1360699 w 1363008"/>
                <a:gd name="connsiteY6" fmla="*/ 698086 h 963168"/>
                <a:gd name="connsiteX7" fmla="*/ 1335908 w 1363008"/>
                <a:gd name="connsiteY7" fmla="*/ 963168 h 963168"/>
                <a:gd name="connsiteX8" fmla="*/ 1026090 w 1363008"/>
                <a:gd name="connsiteY8" fmla="*/ 445506 h 963168"/>
                <a:gd name="connsiteX9" fmla="*/ 416490 w 1363008"/>
                <a:gd name="connsiteY9" fmla="*/ 771472 h 963168"/>
                <a:gd name="connsiteX10" fmla="*/ 446124 w 1363008"/>
                <a:gd name="connsiteY10" fmla="*/ 466672 h 963168"/>
                <a:gd name="connsiteX11" fmla="*/ 16238 w 1363008"/>
                <a:gd name="connsiteY11" fmla="*/ 908663 h 963168"/>
                <a:gd name="connsiteX12" fmla="*/ 2760 w 1363008"/>
                <a:gd name="connsiteY12" fmla="*/ 698366 h 963168"/>
                <a:gd name="connsiteX13" fmla="*/ 0 w 1363008"/>
                <a:gd name="connsiteY13" fmla="*/ 696648 h 963168"/>
                <a:gd name="connsiteX14" fmla="*/ 1580 w 1363008"/>
                <a:gd name="connsiteY14" fmla="*/ 680629 h 963168"/>
                <a:gd name="connsiteX15" fmla="*/ 0 w 1363008"/>
                <a:gd name="connsiteY15" fmla="*/ 656873 h 963168"/>
                <a:gd name="connsiteX16" fmla="*/ 4331 w 1363008"/>
                <a:gd name="connsiteY16" fmla="*/ 652738 h 963168"/>
                <a:gd name="connsiteX17" fmla="*/ 13846 w 1363008"/>
                <a:gd name="connsiteY17" fmla="*/ 556249 h 963168"/>
                <a:gd name="connsiteX18" fmla="*/ 681504 w 1363008"/>
                <a:gd name="connsiteY18" fmla="*/ 0 h 963168"/>
                <a:gd name="connsiteX0" fmla="*/ 681504 w 1363008"/>
                <a:gd name="connsiteY0" fmla="*/ 0 h 964756"/>
                <a:gd name="connsiteX1" fmla="*/ 1349162 w 1363008"/>
                <a:gd name="connsiteY1" fmla="*/ 556249 h 964756"/>
                <a:gd name="connsiteX2" fmla="*/ 1358825 w 1363008"/>
                <a:gd name="connsiteY2" fmla="*/ 654229 h 964756"/>
                <a:gd name="connsiteX3" fmla="*/ 1363008 w 1363008"/>
                <a:gd name="connsiteY3" fmla="*/ 656873 h 964756"/>
                <a:gd name="connsiteX4" fmla="*/ 1361587 w 1363008"/>
                <a:gd name="connsiteY4" fmla="*/ 682238 h 964756"/>
                <a:gd name="connsiteX5" fmla="*/ 1363008 w 1363008"/>
                <a:gd name="connsiteY5" fmla="*/ 696648 h 964756"/>
                <a:gd name="connsiteX6" fmla="*/ 1360699 w 1363008"/>
                <a:gd name="connsiteY6" fmla="*/ 698086 h 964756"/>
                <a:gd name="connsiteX7" fmla="*/ 1343845 w 1363008"/>
                <a:gd name="connsiteY7" fmla="*/ 964756 h 964756"/>
                <a:gd name="connsiteX8" fmla="*/ 1026090 w 1363008"/>
                <a:gd name="connsiteY8" fmla="*/ 445506 h 964756"/>
                <a:gd name="connsiteX9" fmla="*/ 416490 w 1363008"/>
                <a:gd name="connsiteY9" fmla="*/ 771472 h 964756"/>
                <a:gd name="connsiteX10" fmla="*/ 446124 w 1363008"/>
                <a:gd name="connsiteY10" fmla="*/ 466672 h 964756"/>
                <a:gd name="connsiteX11" fmla="*/ 16238 w 1363008"/>
                <a:gd name="connsiteY11" fmla="*/ 908663 h 964756"/>
                <a:gd name="connsiteX12" fmla="*/ 2760 w 1363008"/>
                <a:gd name="connsiteY12" fmla="*/ 698366 h 964756"/>
                <a:gd name="connsiteX13" fmla="*/ 0 w 1363008"/>
                <a:gd name="connsiteY13" fmla="*/ 696648 h 964756"/>
                <a:gd name="connsiteX14" fmla="*/ 1580 w 1363008"/>
                <a:gd name="connsiteY14" fmla="*/ 680629 h 964756"/>
                <a:gd name="connsiteX15" fmla="*/ 0 w 1363008"/>
                <a:gd name="connsiteY15" fmla="*/ 656873 h 964756"/>
                <a:gd name="connsiteX16" fmla="*/ 4331 w 1363008"/>
                <a:gd name="connsiteY16" fmla="*/ 652738 h 964756"/>
                <a:gd name="connsiteX17" fmla="*/ 13846 w 1363008"/>
                <a:gd name="connsiteY17" fmla="*/ 556249 h 964756"/>
                <a:gd name="connsiteX18" fmla="*/ 681504 w 1363008"/>
                <a:gd name="connsiteY18" fmla="*/ 0 h 964756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16490 w 1363008"/>
                <a:gd name="connsiteY9" fmla="*/ 771472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16490 w 1363008"/>
                <a:gd name="connsiteY9" fmla="*/ 771472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16490 w 1363008"/>
                <a:gd name="connsiteY9" fmla="*/ 771472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16490 w 1363008"/>
                <a:gd name="connsiteY9" fmla="*/ 771472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16490 w 1363008"/>
                <a:gd name="connsiteY9" fmla="*/ 771472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16490 w 1363008"/>
                <a:gd name="connsiteY9" fmla="*/ 771472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372040 w 1363008"/>
                <a:gd name="connsiteY9" fmla="*/ 760360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372040 w 1363008"/>
                <a:gd name="connsiteY9" fmla="*/ 760360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372040 w 1363008"/>
                <a:gd name="connsiteY9" fmla="*/ 760360 h 975869"/>
                <a:gd name="connsiteX10" fmla="*/ 446124 w 1363008"/>
                <a:gd name="connsiteY10" fmla="*/ 466672 h 975869"/>
                <a:gd name="connsiteX11" fmla="*/ 16238 w 1363008"/>
                <a:gd name="connsiteY11" fmla="*/ 908663 h 975869"/>
                <a:gd name="connsiteX12" fmla="*/ 2760 w 1363008"/>
                <a:gd name="connsiteY12" fmla="*/ 698366 h 975869"/>
                <a:gd name="connsiteX13" fmla="*/ 0 w 1363008"/>
                <a:gd name="connsiteY13" fmla="*/ 696648 h 975869"/>
                <a:gd name="connsiteX14" fmla="*/ 1580 w 1363008"/>
                <a:gd name="connsiteY14" fmla="*/ 680629 h 975869"/>
                <a:gd name="connsiteX15" fmla="*/ 0 w 1363008"/>
                <a:gd name="connsiteY15" fmla="*/ 656873 h 975869"/>
                <a:gd name="connsiteX16" fmla="*/ 4331 w 1363008"/>
                <a:gd name="connsiteY16" fmla="*/ 652738 h 975869"/>
                <a:gd name="connsiteX17" fmla="*/ 13846 w 1363008"/>
                <a:gd name="connsiteY17" fmla="*/ 556249 h 975869"/>
                <a:gd name="connsiteX18" fmla="*/ 681504 w 1363008"/>
                <a:gd name="connsiteY18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1026090 w 1363008"/>
                <a:gd name="connsiteY8" fmla="*/ 445506 h 975869"/>
                <a:gd name="connsiteX9" fmla="*/ 446124 w 1363008"/>
                <a:gd name="connsiteY9" fmla="*/ 466672 h 975869"/>
                <a:gd name="connsiteX10" fmla="*/ 16238 w 1363008"/>
                <a:gd name="connsiteY10" fmla="*/ 908663 h 975869"/>
                <a:gd name="connsiteX11" fmla="*/ 2760 w 1363008"/>
                <a:gd name="connsiteY11" fmla="*/ 698366 h 975869"/>
                <a:gd name="connsiteX12" fmla="*/ 0 w 1363008"/>
                <a:gd name="connsiteY12" fmla="*/ 696648 h 975869"/>
                <a:gd name="connsiteX13" fmla="*/ 1580 w 1363008"/>
                <a:gd name="connsiteY13" fmla="*/ 680629 h 975869"/>
                <a:gd name="connsiteX14" fmla="*/ 0 w 1363008"/>
                <a:gd name="connsiteY14" fmla="*/ 656873 h 975869"/>
                <a:gd name="connsiteX15" fmla="*/ 4331 w 1363008"/>
                <a:gd name="connsiteY15" fmla="*/ 652738 h 975869"/>
                <a:gd name="connsiteX16" fmla="*/ 13846 w 1363008"/>
                <a:gd name="connsiteY16" fmla="*/ 556249 h 975869"/>
                <a:gd name="connsiteX17" fmla="*/ 681504 w 1363008"/>
                <a:gd name="connsiteY17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446124 w 1363008"/>
                <a:gd name="connsiteY8" fmla="*/ 466672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50874 w 1363008"/>
                <a:gd name="connsiteY8" fmla="*/ 587322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50874 w 1363008"/>
                <a:gd name="connsiteY8" fmla="*/ 587322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75869"/>
                <a:gd name="connsiteX1" fmla="*/ 1349162 w 1363008"/>
                <a:gd name="connsiteY1" fmla="*/ 556249 h 975869"/>
                <a:gd name="connsiteX2" fmla="*/ 1358825 w 1363008"/>
                <a:gd name="connsiteY2" fmla="*/ 654229 h 975869"/>
                <a:gd name="connsiteX3" fmla="*/ 1363008 w 1363008"/>
                <a:gd name="connsiteY3" fmla="*/ 656873 h 975869"/>
                <a:gd name="connsiteX4" fmla="*/ 1361587 w 1363008"/>
                <a:gd name="connsiteY4" fmla="*/ 682238 h 975869"/>
                <a:gd name="connsiteX5" fmla="*/ 1363008 w 1363008"/>
                <a:gd name="connsiteY5" fmla="*/ 696648 h 975869"/>
                <a:gd name="connsiteX6" fmla="*/ 1360699 w 1363008"/>
                <a:gd name="connsiteY6" fmla="*/ 698086 h 975869"/>
                <a:gd name="connsiteX7" fmla="*/ 1335908 w 1363008"/>
                <a:gd name="connsiteY7" fmla="*/ 975869 h 975869"/>
                <a:gd name="connsiteX8" fmla="*/ 379449 w 1363008"/>
                <a:gd name="connsiteY8" fmla="*/ 412697 h 975869"/>
                <a:gd name="connsiteX9" fmla="*/ 16238 w 1363008"/>
                <a:gd name="connsiteY9" fmla="*/ 908663 h 975869"/>
                <a:gd name="connsiteX10" fmla="*/ 2760 w 1363008"/>
                <a:gd name="connsiteY10" fmla="*/ 698366 h 975869"/>
                <a:gd name="connsiteX11" fmla="*/ 0 w 1363008"/>
                <a:gd name="connsiteY11" fmla="*/ 696648 h 975869"/>
                <a:gd name="connsiteX12" fmla="*/ 1580 w 1363008"/>
                <a:gd name="connsiteY12" fmla="*/ 680629 h 975869"/>
                <a:gd name="connsiteX13" fmla="*/ 0 w 1363008"/>
                <a:gd name="connsiteY13" fmla="*/ 656873 h 975869"/>
                <a:gd name="connsiteX14" fmla="*/ 4331 w 1363008"/>
                <a:gd name="connsiteY14" fmla="*/ 652738 h 975869"/>
                <a:gd name="connsiteX15" fmla="*/ 13846 w 1363008"/>
                <a:gd name="connsiteY15" fmla="*/ 556249 h 975869"/>
                <a:gd name="connsiteX16" fmla="*/ 681504 w 1363008"/>
                <a:gd name="connsiteY16" fmla="*/ 0 h 975869"/>
                <a:gd name="connsiteX0" fmla="*/ 681504 w 1363008"/>
                <a:gd name="connsiteY0" fmla="*/ 0 h 986872"/>
                <a:gd name="connsiteX1" fmla="*/ 1349162 w 1363008"/>
                <a:gd name="connsiteY1" fmla="*/ 556249 h 986872"/>
                <a:gd name="connsiteX2" fmla="*/ 1358825 w 1363008"/>
                <a:gd name="connsiteY2" fmla="*/ 654229 h 986872"/>
                <a:gd name="connsiteX3" fmla="*/ 1363008 w 1363008"/>
                <a:gd name="connsiteY3" fmla="*/ 656873 h 986872"/>
                <a:gd name="connsiteX4" fmla="*/ 1361587 w 1363008"/>
                <a:gd name="connsiteY4" fmla="*/ 682238 h 986872"/>
                <a:gd name="connsiteX5" fmla="*/ 1363008 w 1363008"/>
                <a:gd name="connsiteY5" fmla="*/ 696648 h 986872"/>
                <a:gd name="connsiteX6" fmla="*/ 1360699 w 1363008"/>
                <a:gd name="connsiteY6" fmla="*/ 698086 h 986872"/>
                <a:gd name="connsiteX7" fmla="*/ 1335908 w 1363008"/>
                <a:gd name="connsiteY7" fmla="*/ 975869 h 986872"/>
                <a:gd name="connsiteX8" fmla="*/ 16238 w 1363008"/>
                <a:gd name="connsiteY8" fmla="*/ 908663 h 986872"/>
                <a:gd name="connsiteX9" fmla="*/ 2760 w 1363008"/>
                <a:gd name="connsiteY9" fmla="*/ 698366 h 986872"/>
                <a:gd name="connsiteX10" fmla="*/ 0 w 1363008"/>
                <a:gd name="connsiteY10" fmla="*/ 696648 h 986872"/>
                <a:gd name="connsiteX11" fmla="*/ 1580 w 1363008"/>
                <a:gd name="connsiteY11" fmla="*/ 680629 h 986872"/>
                <a:gd name="connsiteX12" fmla="*/ 0 w 1363008"/>
                <a:gd name="connsiteY12" fmla="*/ 656873 h 986872"/>
                <a:gd name="connsiteX13" fmla="*/ 4331 w 1363008"/>
                <a:gd name="connsiteY13" fmla="*/ 652738 h 986872"/>
                <a:gd name="connsiteX14" fmla="*/ 13846 w 1363008"/>
                <a:gd name="connsiteY14" fmla="*/ 556249 h 986872"/>
                <a:gd name="connsiteX15" fmla="*/ 681504 w 1363008"/>
                <a:gd name="connsiteY15" fmla="*/ 0 h 986872"/>
                <a:gd name="connsiteX0" fmla="*/ 681504 w 1363008"/>
                <a:gd name="connsiteY0" fmla="*/ 0 h 978389"/>
                <a:gd name="connsiteX1" fmla="*/ 1349162 w 1363008"/>
                <a:gd name="connsiteY1" fmla="*/ 556249 h 978389"/>
                <a:gd name="connsiteX2" fmla="*/ 1358825 w 1363008"/>
                <a:gd name="connsiteY2" fmla="*/ 654229 h 978389"/>
                <a:gd name="connsiteX3" fmla="*/ 1363008 w 1363008"/>
                <a:gd name="connsiteY3" fmla="*/ 656873 h 978389"/>
                <a:gd name="connsiteX4" fmla="*/ 1361587 w 1363008"/>
                <a:gd name="connsiteY4" fmla="*/ 682238 h 978389"/>
                <a:gd name="connsiteX5" fmla="*/ 1363008 w 1363008"/>
                <a:gd name="connsiteY5" fmla="*/ 696648 h 978389"/>
                <a:gd name="connsiteX6" fmla="*/ 1360699 w 1363008"/>
                <a:gd name="connsiteY6" fmla="*/ 698086 h 978389"/>
                <a:gd name="connsiteX7" fmla="*/ 1335908 w 1363008"/>
                <a:gd name="connsiteY7" fmla="*/ 975869 h 978389"/>
                <a:gd name="connsiteX8" fmla="*/ 445290 w 1363008"/>
                <a:gd name="connsiteY8" fmla="*/ 484518 h 978389"/>
                <a:gd name="connsiteX9" fmla="*/ 16238 w 1363008"/>
                <a:gd name="connsiteY9" fmla="*/ 908663 h 978389"/>
                <a:gd name="connsiteX10" fmla="*/ 2760 w 1363008"/>
                <a:gd name="connsiteY10" fmla="*/ 698366 h 978389"/>
                <a:gd name="connsiteX11" fmla="*/ 0 w 1363008"/>
                <a:gd name="connsiteY11" fmla="*/ 696648 h 978389"/>
                <a:gd name="connsiteX12" fmla="*/ 1580 w 1363008"/>
                <a:gd name="connsiteY12" fmla="*/ 680629 h 978389"/>
                <a:gd name="connsiteX13" fmla="*/ 0 w 1363008"/>
                <a:gd name="connsiteY13" fmla="*/ 656873 h 978389"/>
                <a:gd name="connsiteX14" fmla="*/ 4331 w 1363008"/>
                <a:gd name="connsiteY14" fmla="*/ 652738 h 978389"/>
                <a:gd name="connsiteX15" fmla="*/ 13846 w 1363008"/>
                <a:gd name="connsiteY15" fmla="*/ 556249 h 978389"/>
                <a:gd name="connsiteX16" fmla="*/ 681504 w 1363008"/>
                <a:gd name="connsiteY16" fmla="*/ 0 h 978389"/>
                <a:gd name="connsiteX0" fmla="*/ 681504 w 1363008"/>
                <a:gd name="connsiteY0" fmla="*/ 0 h 978389"/>
                <a:gd name="connsiteX1" fmla="*/ 1349162 w 1363008"/>
                <a:gd name="connsiteY1" fmla="*/ 556249 h 978389"/>
                <a:gd name="connsiteX2" fmla="*/ 1358825 w 1363008"/>
                <a:gd name="connsiteY2" fmla="*/ 654229 h 978389"/>
                <a:gd name="connsiteX3" fmla="*/ 1363008 w 1363008"/>
                <a:gd name="connsiteY3" fmla="*/ 656873 h 978389"/>
                <a:gd name="connsiteX4" fmla="*/ 1361587 w 1363008"/>
                <a:gd name="connsiteY4" fmla="*/ 682238 h 978389"/>
                <a:gd name="connsiteX5" fmla="*/ 1363008 w 1363008"/>
                <a:gd name="connsiteY5" fmla="*/ 696648 h 978389"/>
                <a:gd name="connsiteX6" fmla="*/ 1360699 w 1363008"/>
                <a:gd name="connsiteY6" fmla="*/ 698086 h 978389"/>
                <a:gd name="connsiteX7" fmla="*/ 1335908 w 1363008"/>
                <a:gd name="connsiteY7" fmla="*/ 975869 h 978389"/>
                <a:gd name="connsiteX8" fmla="*/ 445290 w 1363008"/>
                <a:gd name="connsiteY8" fmla="*/ 484518 h 978389"/>
                <a:gd name="connsiteX9" fmla="*/ 16238 w 1363008"/>
                <a:gd name="connsiteY9" fmla="*/ 908663 h 978389"/>
                <a:gd name="connsiteX10" fmla="*/ 2760 w 1363008"/>
                <a:gd name="connsiteY10" fmla="*/ 698366 h 978389"/>
                <a:gd name="connsiteX11" fmla="*/ 0 w 1363008"/>
                <a:gd name="connsiteY11" fmla="*/ 696648 h 978389"/>
                <a:gd name="connsiteX12" fmla="*/ 1580 w 1363008"/>
                <a:gd name="connsiteY12" fmla="*/ 680629 h 978389"/>
                <a:gd name="connsiteX13" fmla="*/ 0 w 1363008"/>
                <a:gd name="connsiteY13" fmla="*/ 656873 h 978389"/>
                <a:gd name="connsiteX14" fmla="*/ 4331 w 1363008"/>
                <a:gd name="connsiteY14" fmla="*/ 652738 h 978389"/>
                <a:gd name="connsiteX15" fmla="*/ 13846 w 1363008"/>
                <a:gd name="connsiteY15" fmla="*/ 556249 h 978389"/>
                <a:gd name="connsiteX16" fmla="*/ 681504 w 1363008"/>
                <a:gd name="connsiteY16" fmla="*/ 0 h 978389"/>
                <a:gd name="connsiteX0" fmla="*/ 681504 w 1363008"/>
                <a:gd name="connsiteY0" fmla="*/ 0 h 978168"/>
                <a:gd name="connsiteX1" fmla="*/ 1349162 w 1363008"/>
                <a:gd name="connsiteY1" fmla="*/ 556249 h 978168"/>
                <a:gd name="connsiteX2" fmla="*/ 1358825 w 1363008"/>
                <a:gd name="connsiteY2" fmla="*/ 654229 h 978168"/>
                <a:gd name="connsiteX3" fmla="*/ 1363008 w 1363008"/>
                <a:gd name="connsiteY3" fmla="*/ 656873 h 978168"/>
                <a:gd name="connsiteX4" fmla="*/ 1361587 w 1363008"/>
                <a:gd name="connsiteY4" fmla="*/ 682238 h 978168"/>
                <a:gd name="connsiteX5" fmla="*/ 1363008 w 1363008"/>
                <a:gd name="connsiteY5" fmla="*/ 696648 h 978168"/>
                <a:gd name="connsiteX6" fmla="*/ 1360699 w 1363008"/>
                <a:gd name="connsiteY6" fmla="*/ 698086 h 978168"/>
                <a:gd name="connsiteX7" fmla="*/ 1335908 w 1363008"/>
                <a:gd name="connsiteY7" fmla="*/ 975869 h 978168"/>
                <a:gd name="connsiteX8" fmla="*/ 369090 w 1363008"/>
                <a:gd name="connsiteY8" fmla="*/ 431602 h 978168"/>
                <a:gd name="connsiteX9" fmla="*/ 16238 w 1363008"/>
                <a:gd name="connsiteY9" fmla="*/ 908663 h 978168"/>
                <a:gd name="connsiteX10" fmla="*/ 2760 w 1363008"/>
                <a:gd name="connsiteY10" fmla="*/ 698366 h 978168"/>
                <a:gd name="connsiteX11" fmla="*/ 0 w 1363008"/>
                <a:gd name="connsiteY11" fmla="*/ 696648 h 978168"/>
                <a:gd name="connsiteX12" fmla="*/ 1580 w 1363008"/>
                <a:gd name="connsiteY12" fmla="*/ 680629 h 978168"/>
                <a:gd name="connsiteX13" fmla="*/ 0 w 1363008"/>
                <a:gd name="connsiteY13" fmla="*/ 656873 h 978168"/>
                <a:gd name="connsiteX14" fmla="*/ 4331 w 1363008"/>
                <a:gd name="connsiteY14" fmla="*/ 652738 h 978168"/>
                <a:gd name="connsiteX15" fmla="*/ 13846 w 1363008"/>
                <a:gd name="connsiteY15" fmla="*/ 556249 h 978168"/>
                <a:gd name="connsiteX16" fmla="*/ 681504 w 1363008"/>
                <a:gd name="connsiteY16" fmla="*/ 0 h 978168"/>
                <a:gd name="connsiteX0" fmla="*/ 681504 w 1363008"/>
                <a:gd name="connsiteY0" fmla="*/ 0 h 979641"/>
                <a:gd name="connsiteX1" fmla="*/ 1349162 w 1363008"/>
                <a:gd name="connsiteY1" fmla="*/ 556249 h 979641"/>
                <a:gd name="connsiteX2" fmla="*/ 1358825 w 1363008"/>
                <a:gd name="connsiteY2" fmla="*/ 654229 h 979641"/>
                <a:gd name="connsiteX3" fmla="*/ 1363008 w 1363008"/>
                <a:gd name="connsiteY3" fmla="*/ 656873 h 979641"/>
                <a:gd name="connsiteX4" fmla="*/ 1361587 w 1363008"/>
                <a:gd name="connsiteY4" fmla="*/ 682238 h 979641"/>
                <a:gd name="connsiteX5" fmla="*/ 1363008 w 1363008"/>
                <a:gd name="connsiteY5" fmla="*/ 696648 h 979641"/>
                <a:gd name="connsiteX6" fmla="*/ 1360699 w 1363008"/>
                <a:gd name="connsiteY6" fmla="*/ 698086 h 979641"/>
                <a:gd name="connsiteX7" fmla="*/ 1335908 w 1363008"/>
                <a:gd name="connsiteY7" fmla="*/ 975869 h 979641"/>
                <a:gd name="connsiteX8" fmla="*/ 369090 w 1363008"/>
                <a:gd name="connsiteY8" fmla="*/ 431602 h 979641"/>
                <a:gd name="connsiteX9" fmla="*/ 16238 w 1363008"/>
                <a:gd name="connsiteY9" fmla="*/ 908663 h 979641"/>
                <a:gd name="connsiteX10" fmla="*/ 2760 w 1363008"/>
                <a:gd name="connsiteY10" fmla="*/ 698366 h 979641"/>
                <a:gd name="connsiteX11" fmla="*/ 0 w 1363008"/>
                <a:gd name="connsiteY11" fmla="*/ 696648 h 979641"/>
                <a:gd name="connsiteX12" fmla="*/ 1580 w 1363008"/>
                <a:gd name="connsiteY12" fmla="*/ 680629 h 979641"/>
                <a:gd name="connsiteX13" fmla="*/ 0 w 1363008"/>
                <a:gd name="connsiteY13" fmla="*/ 656873 h 979641"/>
                <a:gd name="connsiteX14" fmla="*/ 4331 w 1363008"/>
                <a:gd name="connsiteY14" fmla="*/ 652738 h 979641"/>
                <a:gd name="connsiteX15" fmla="*/ 13846 w 1363008"/>
                <a:gd name="connsiteY15" fmla="*/ 556249 h 979641"/>
                <a:gd name="connsiteX16" fmla="*/ 681504 w 1363008"/>
                <a:gd name="connsiteY16" fmla="*/ 0 h 979641"/>
                <a:gd name="connsiteX0" fmla="*/ 681504 w 1363008"/>
                <a:gd name="connsiteY0" fmla="*/ 0 h 980633"/>
                <a:gd name="connsiteX1" fmla="*/ 1349162 w 1363008"/>
                <a:gd name="connsiteY1" fmla="*/ 556249 h 980633"/>
                <a:gd name="connsiteX2" fmla="*/ 1358825 w 1363008"/>
                <a:gd name="connsiteY2" fmla="*/ 654229 h 980633"/>
                <a:gd name="connsiteX3" fmla="*/ 1363008 w 1363008"/>
                <a:gd name="connsiteY3" fmla="*/ 656873 h 980633"/>
                <a:gd name="connsiteX4" fmla="*/ 1361587 w 1363008"/>
                <a:gd name="connsiteY4" fmla="*/ 682238 h 980633"/>
                <a:gd name="connsiteX5" fmla="*/ 1363008 w 1363008"/>
                <a:gd name="connsiteY5" fmla="*/ 696648 h 980633"/>
                <a:gd name="connsiteX6" fmla="*/ 1360699 w 1363008"/>
                <a:gd name="connsiteY6" fmla="*/ 698086 h 980633"/>
                <a:gd name="connsiteX7" fmla="*/ 1335908 w 1363008"/>
                <a:gd name="connsiteY7" fmla="*/ 975869 h 980633"/>
                <a:gd name="connsiteX8" fmla="*/ 369090 w 1363008"/>
                <a:gd name="connsiteY8" fmla="*/ 431602 h 980633"/>
                <a:gd name="connsiteX9" fmla="*/ 16238 w 1363008"/>
                <a:gd name="connsiteY9" fmla="*/ 908663 h 980633"/>
                <a:gd name="connsiteX10" fmla="*/ 2760 w 1363008"/>
                <a:gd name="connsiteY10" fmla="*/ 698366 h 980633"/>
                <a:gd name="connsiteX11" fmla="*/ 0 w 1363008"/>
                <a:gd name="connsiteY11" fmla="*/ 696648 h 980633"/>
                <a:gd name="connsiteX12" fmla="*/ 1580 w 1363008"/>
                <a:gd name="connsiteY12" fmla="*/ 680629 h 980633"/>
                <a:gd name="connsiteX13" fmla="*/ 0 w 1363008"/>
                <a:gd name="connsiteY13" fmla="*/ 656873 h 980633"/>
                <a:gd name="connsiteX14" fmla="*/ 4331 w 1363008"/>
                <a:gd name="connsiteY14" fmla="*/ 652738 h 980633"/>
                <a:gd name="connsiteX15" fmla="*/ 13846 w 1363008"/>
                <a:gd name="connsiteY15" fmla="*/ 556249 h 980633"/>
                <a:gd name="connsiteX16" fmla="*/ 681504 w 1363008"/>
                <a:gd name="connsiteY16" fmla="*/ 0 h 980633"/>
                <a:gd name="connsiteX0" fmla="*/ 681504 w 1363008"/>
                <a:gd name="connsiteY0" fmla="*/ 0 h 981510"/>
                <a:gd name="connsiteX1" fmla="*/ 1349162 w 1363008"/>
                <a:gd name="connsiteY1" fmla="*/ 556249 h 981510"/>
                <a:gd name="connsiteX2" fmla="*/ 1358825 w 1363008"/>
                <a:gd name="connsiteY2" fmla="*/ 654229 h 981510"/>
                <a:gd name="connsiteX3" fmla="*/ 1363008 w 1363008"/>
                <a:gd name="connsiteY3" fmla="*/ 656873 h 981510"/>
                <a:gd name="connsiteX4" fmla="*/ 1361587 w 1363008"/>
                <a:gd name="connsiteY4" fmla="*/ 682238 h 981510"/>
                <a:gd name="connsiteX5" fmla="*/ 1363008 w 1363008"/>
                <a:gd name="connsiteY5" fmla="*/ 696648 h 981510"/>
                <a:gd name="connsiteX6" fmla="*/ 1360699 w 1363008"/>
                <a:gd name="connsiteY6" fmla="*/ 698086 h 981510"/>
                <a:gd name="connsiteX7" fmla="*/ 1335908 w 1363008"/>
                <a:gd name="connsiteY7" fmla="*/ 975869 h 981510"/>
                <a:gd name="connsiteX8" fmla="*/ 369090 w 1363008"/>
                <a:gd name="connsiteY8" fmla="*/ 431602 h 981510"/>
                <a:gd name="connsiteX9" fmla="*/ 16238 w 1363008"/>
                <a:gd name="connsiteY9" fmla="*/ 908663 h 981510"/>
                <a:gd name="connsiteX10" fmla="*/ 2760 w 1363008"/>
                <a:gd name="connsiteY10" fmla="*/ 698366 h 981510"/>
                <a:gd name="connsiteX11" fmla="*/ 0 w 1363008"/>
                <a:gd name="connsiteY11" fmla="*/ 696648 h 981510"/>
                <a:gd name="connsiteX12" fmla="*/ 1580 w 1363008"/>
                <a:gd name="connsiteY12" fmla="*/ 680629 h 981510"/>
                <a:gd name="connsiteX13" fmla="*/ 0 w 1363008"/>
                <a:gd name="connsiteY13" fmla="*/ 656873 h 981510"/>
                <a:gd name="connsiteX14" fmla="*/ 4331 w 1363008"/>
                <a:gd name="connsiteY14" fmla="*/ 652738 h 981510"/>
                <a:gd name="connsiteX15" fmla="*/ 13846 w 1363008"/>
                <a:gd name="connsiteY15" fmla="*/ 556249 h 981510"/>
                <a:gd name="connsiteX16" fmla="*/ 681504 w 1363008"/>
                <a:gd name="connsiteY16" fmla="*/ 0 h 981510"/>
                <a:gd name="connsiteX0" fmla="*/ 681504 w 1363008"/>
                <a:gd name="connsiteY0" fmla="*/ 0 h 983574"/>
                <a:gd name="connsiteX1" fmla="*/ 1349162 w 1363008"/>
                <a:gd name="connsiteY1" fmla="*/ 556249 h 983574"/>
                <a:gd name="connsiteX2" fmla="*/ 1358825 w 1363008"/>
                <a:gd name="connsiteY2" fmla="*/ 654229 h 983574"/>
                <a:gd name="connsiteX3" fmla="*/ 1363008 w 1363008"/>
                <a:gd name="connsiteY3" fmla="*/ 656873 h 983574"/>
                <a:gd name="connsiteX4" fmla="*/ 1361587 w 1363008"/>
                <a:gd name="connsiteY4" fmla="*/ 682238 h 983574"/>
                <a:gd name="connsiteX5" fmla="*/ 1363008 w 1363008"/>
                <a:gd name="connsiteY5" fmla="*/ 696648 h 983574"/>
                <a:gd name="connsiteX6" fmla="*/ 1360699 w 1363008"/>
                <a:gd name="connsiteY6" fmla="*/ 698086 h 983574"/>
                <a:gd name="connsiteX7" fmla="*/ 1335908 w 1363008"/>
                <a:gd name="connsiteY7" fmla="*/ 975869 h 983574"/>
                <a:gd name="connsiteX8" fmla="*/ 369090 w 1363008"/>
                <a:gd name="connsiteY8" fmla="*/ 431602 h 983574"/>
                <a:gd name="connsiteX9" fmla="*/ 16238 w 1363008"/>
                <a:gd name="connsiteY9" fmla="*/ 908663 h 983574"/>
                <a:gd name="connsiteX10" fmla="*/ 2760 w 1363008"/>
                <a:gd name="connsiteY10" fmla="*/ 698366 h 983574"/>
                <a:gd name="connsiteX11" fmla="*/ 0 w 1363008"/>
                <a:gd name="connsiteY11" fmla="*/ 696648 h 983574"/>
                <a:gd name="connsiteX12" fmla="*/ 1580 w 1363008"/>
                <a:gd name="connsiteY12" fmla="*/ 680629 h 983574"/>
                <a:gd name="connsiteX13" fmla="*/ 0 w 1363008"/>
                <a:gd name="connsiteY13" fmla="*/ 656873 h 983574"/>
                <a:gd name="connsiteX14" fmla="*/ 4331 w 1363008"/>
                <a:gd name="connsiteY14" fmla="*/ 652738 h 983574"/>
                <a:gd name="connsiteX15" fmla="*/ 13846 w 1363008"/>
                <a:gd name="connsiteY15" fmla="*/ 556249 h 983574"/>
                <a:gd name="connsiteX16" fmla="*/ 681504 w 1363008"/>
                <a:gd name="connsiteY16" fmla="*/ 0 h 983574"/>
                <a:gd name="connsiteX0" fmla="*/ 681504 w 1363008"/>
                <a:gd name="connsiteY0" fmla="*/ 0 h 983731"/>
                <a:gd name="connsiteX1" fmla="*/ 1349162 w 1363008"/>
                <a:gd name="connsiteY1" fmla="*/ 556249 h 983731"/>
                <a:gd name="connsiteX2" fmla="*/ 1358825 w 1363008"/>
                <a:gd name="connsiteY2" fmla="*/ 654229 h 983731"/>
                <a:gd name="connsiteX3" fmla="*/ 1363008 w 1363008"/>
                <a:gd name="connsiteY3" fmla="*/ 656873 h 983731"/>
                <a:gd name="connsiteX4" fmla="*/ 1361587 w 1363008"/>
                <a:gd name="connsiteY4" fmla="*/ 682238 h 983731"/>
                <a:gd name="connsiteX5" fmla="*/ 1363008 w 1363008"/>
                <a:gd name="connsiteY5" fmla="*/ 696648 h 983731"/>
                <a:gd name="connsiteX6" fmla="*/ 1360699 w 1363008"/>
                <a:gd name="connsiteY6" fmla="*/ 698086 h 983731"/>
                <a:gd name="connsiteX7" fmla="*/ 1335908 w 1363008"/>
                <a:gd name="connsiteY7" fmla="*/ 975869 h 983731"/>
                <a:gd name="connsiteX8" fmla="*/ 369090 w 1363008"/>
                <a:gd name="connsiteY8" fmla="*/ 431602 h 983731"/>
                <a:gd name="connsiteX9" fmla="*/ 16238 w 1363008"/>
                <a:gd name="connsiteY9" fmla="*/ 908663 h 983731"/>
                <a:gd name="connsiteX10" fmla="*/ 2760 w 1363008"/>
                <a:gd name="connsiteY10" fmla="*/ 698366 h 983731"/>
                <a:gd name="connsiteX11" fmla="*/ 0 w 1363008"/>
                <a:gd name="connsiteY11" fmla="*/ 696648 h 983731"/>
                <a:gd name="connsiteX12" fmla="*/ 1580 w 1363008"/>
                <a:gd name="connsiteY12" fmla="*/ 680629 h 983731"/>
                <a:gd name="connsiteX13" fmla="*/ 0 w 1363008"/>
                <a:gd name="connsiteY13" fmla="*/ 656873 h 983731"/>
                <a:gd name="connsiteX14" fmla="*/ 4331 w 1363008"/>
                <a:gd name="connsiteY14" fmla="*/ 652738 h 983731"/>
                <a:gd name="connsiteX15" fmla="*/ 13846 w 1363008"/>
                <a:gd name="connsiteY15" fmla="*/ 556249 h 983731"/>
                <a:gd name="connsiteX16" fmla="*/ 681504 w 1363008"/>
                <a:gd name="connsiteY16" fmla="*/ 0 h 983731"/>
                <a:gd name="connsiteX0" fmla="*/ 681504 w 1363008"/>
                <a:gd name="connsiteY0" fmla="*/ 0 h 983731"/>
                <a:gd name="connsiteX1" fmla="*/ 1349162 w 1363008"/>
                <a:gd name="connsiteY1" fmla="*/ 556249 h 983731"/>
                <a:gd name="connsiteX2" fmla="*/ 1358825 w 1363008"/>
                <a:gd name="connsiteY2" fmla="*/ 654229 h 983731"/>
                <a:gd name="connsiteX3" fmla="*/ 1363008 w 1363008"/>
                <a:gd name="connsiteY3" fmla="*/ 656873 h 983731"/>
                <a:gd name="connsiteX4" fmla="*/ 1361587 w 1363008"/>
                <a:gd name="connsiteY4" fmla="*/ 682238 h 983731"/>
                <a:gd name="connsiteX5" fmla="*/ 1363008 w 1363008"/>
                <a:gd name="connsiteY5" fmla="*/ 696648 h 983731"/>
                <a:gd name="connsiteX6" fmla="*/ 1360699 w 1363008"/>
                <a:gd name="connsiteY6" fmla="*/ 698086 h 983731"/>
                <a:gd name="connsiteX7" fmla="*/ 1335908 w 1363008"/>
                <a:gd name="connsiteY7" fmla="*/ 975869 h 983731"/>
                <a:gd name="connsiteX8" fmla="*/ 369090 w 1363008"/>
                <a:gd name="connsiteY8" fmla="*/ 431602 h 983731"/>
                <a:gd name="connsiteX9" fmla="*/ 16238 w 1363008"/>
                <a:gd name="connsiteY9" fmla="*/ 908663 h 983731"/>
                <a:gd name="connsiteX10" fmla="*/ 2760 w 1363008"/>
                <a:gd name="connsiteY10" fmla="*/ 698366 h 983731"/>
                <a:gd name="connsiteX11" fmla="*/ 0 w 1363008"/>
                <a:gd name="connsiteY11" fmla="*/ 696648 h 983731"/>
                <a:gd name="connsiteX12" fmla="*/ 1580 w 1363008"/>
                <a:gd name="connsiteY12" fmla="*/ 680629 h 983731"/>
                <a:gd name="connsiteX13" fmla="*/ 0 w 1363008"/>
                <a:gd name="connsiteY13" fmla="*/ 656873 h 983731"/>
                <a:gd name="connsiteX14" fmla="*/ 4331 w 1363008"/>
                <a:gd name="connsiteY14" fmla="*/ 652738 h 983731"/>
                <a:gd name="connsiteX15" fmla="*/ 13846 w 1363008"/>
                <a:gd name="connsiteY15" fmla="*/ 556249 h 983731"/>
                <a:gd name="connsiteX16" fmla="*/ 681504 w 1363008"/>
                <a:gd name="connsiteY16" fmla="*/ 0 h 983731"/>
                <a:gd name="connsiteX0" fmla="*/ 681504 w 1363008"/>
                <a:gd name="connsiteY0" fmla="*/ 0 h 983731"/>
                <a:gd name="connsiteX1" fmla="*/ 1349162 w 1363008"/>
                <a:gd name="connsiteY1" fmla="*/ 556249 h 983731"/>
                <a:gd name="connsiteX2" fmla="*/ 1358825 w 1363008"/>
                <a:gd name="connsiteY2" fmla="*/ 654229 h 983731"/>
                <a:gd name="connsiteX3" fmla="*/ 1363008 w 1363008"/>
                <a:gd name="connsiteY3" fmla="*/ 656873 h 983731"/>
                <a:gd name="connsiteX4" fmla="*/ 1361587 w 1363008"/>
                <a:gd name="connsiteY4" fmla="*/ 682238 h 983731"/>
                <a:gd name="connsiteX5" fmla="*/ 1363008 w 1363008"/>
                <a:gd name="connsiteY5" fmla="*/ 696648 h 983731"/>
                <a:gd name="connsiteX6" fmla="*/ 1360699 w 1363008"/>
                <a:gd name="connsiteY6" fmla="*/ 698086 h 983731"/>
                <a:gd name="connsiteX7" fmla="*/ 1335908 w 1363008"/>
                <a:gd name="connsiteY7" fmla="*/ 975869 h 983731"/>
                <a:gd name="connsiteX8" fmla="*/ 369090 w 1363008"/>
                <a:gd name="connsiteY8" fmla="*/ 431602 h 983731"/>
                <a:gd name="connsiteX9" fmla="*/ 16238 w 1363008"/>
                <a:gd name="connsiteY9" fmla="*/ 908663 h 983731"/>
                <a:gd name="connsiteX10" fmla="*/ 2760 w 1363008"/>
                <a:gd name="connsiteY10" fmla="*/ 698366 h 983731"/>
                <a:gd name="connsiteX11" fmla="*/ 0 w 1363008"/>
                <a:gd name="connsiteY11" fmla="*/ 696648 h 983731"/>
                <a:gd name="connsiteX12" fmla="*/ 1580 w 1363008"/>
                <a:gd name="connsiteY12" fmla="*/ 680629 h 983731"/>
                <a:gd name="connsiteX13" fmla="*/ 0 w 1363008"/>
                <a:gd name="connsiteY13" fmla="*/ 656873 h 983731"/>
                <a:gd name="connsiteX14" fmla="*/ 4331 w 1363008"/>
                <a:gd name="connsiteY14" fmla="*/ 652738 h 983731"/>
                <a:gd name="connsiteX15" fmla="*/ 13846 w 1363008"/>
                <a:gd name="connsiteY15" fmla="*/ 556249 h 983731"/>
                <a:gd name="connsiteX16" fmla="*/ 681504 w 1363008"/>
                <a:gd name="connsiteY16" fmla="*/ 0 h 983731"/>
                <a:gd name="connsiteX0" fmla="*/ 681504 w 1363008"/>
                <a:gd name="connsiteY0" fmla="*/ 0 h 983731"/>
                <a:gd name="connsiteX1" fmla="*/ 1349162 w 1363008"/>
                <a:gd name="connsiteY1" fmla="*/ 556249 h 983731"/>
                <a:gd name="connsiteX2" fmla="*/ 1358825 w 1363008"/>
                <a:gd name="connsiteY2" fmla="*/ 654229 h 983731"/>
                <a:gd name="connsiteX3" fmla="*/ 1363008 w 1363008"/>
                <a:gd name="connsiteY3" fmla="*/ 656873 h 983731"/>
                <a:gd name="connsiteX4" fmla="*/ 1361587 w 1363008"/>
                <a:gd name="connsiteY4" fmla="*/ 682238 h 983731"/>
                <a:gd name="connsiteX5" fmla="*/ 1363008 w 1363008"/>
                <a:gd name="connsiteY5" fmla="*/ 696648 h 983731"/>
                <a:gd name="connsiteX6" fmla="*/ 1360699 w 1363008"/>
                <a:gd name="connsiteY6" fmla="*/ 698086 h 983731"/>
                <a:gd name="connsiteX7" fmla="*/ 1335908 w 1363008"/>
                <a:gd name="connsiteY7" fmla="*/ 975869 h 983731"/>
                <a:gd name="connsiteX8" fmla="*/ 369090 w 1363008"/>
                <a:gd name="connsiteY8" fmla="*/ 431602 h 983731"/>
                <a:gd name="connsiteX9" fmla="*/ 16238 w 1363008"/>
                <a:gd name="connsiteY9" fmla="*/ 908663 h 983731"/>
                <a:gd name="connsiteX10" fmla="*/ 2760 w 1363008"/>
                <a:gd name="connsiteY10" fmla="*/ 698366 h 983731"/>
                <a:gd name="connsiteX11" fmla="*/ 0 w 1363008"/>
                <a:gd name="connsiteY11" fmla="*/ 696648 h 983731"/>
                <a:gd name="connsiteX12" fmla="*/ 1580 w 1363008"/>
                <a:gd name="connsiteY12" fmla="*/ 680629 h 983731"/>
                <a:gd name="connsiteX13" fmla="*/ 0 w 1363008"/>
                <a:gd name="connsiteY13" fmla="*/ 656873 h 983731"/>
                <a:gd name="connsiteX14" fmla="*/ 4331 w 1363008"/>
                <a:gd name="connsiteY14" fmla="*/ 652738 h 983731"/>
                <a:gd name="connsiteX15" fmla="*/ 13846 w 1363008"/>
                <a:gd name="connsiteY15" fmla="*/ 556249 h 983731"/>
                <a:gd name="connsiteX16" fmla="*/ 681504 w 1363008"/>
                <a:gd name="connsiteY16" fmla="*/ 0 h 983731"/>
                <a:gd name="connsiteX0" fmla="*/ 681504 w 1363008"/>
                <a:gd name="connsiteY0" fmla="*/ 0 h 983731"/>
                <a:gd name="connsiteX1" fmla="*/ 1349162 w 1363008"/>
                <a:gd name="connsiteY1" fmla="*/ 556249 h 983731"/>
                <a:gd name="connsiteX2" fmla="*/ 1358825 w 1363008"/>
                <a:gd name="connsiteY2" fmla="*/ 654229 h 983731"/>
                <a:gd name="connsiteX3" fmla="*/ 1363008 w 1363008"/>
                <a:gd name="connsiteY3" fmla="*/ 656873 h 983731"/>
                <a:gd name="connsiteX4" fmla="*/ 1361587 w 1363008"/>
                <a:gd name="connsiteY4" fmla="*/ 682238 h 983731"/>
                <a:gd name="connsiteX5" fmla="*/ 1363008 w 1363008"/>
                <a:gd name="connsiteY5" fmla="*/ 696648 h 983731"/>
                <a:gd name="connsiteX6" fmla="*/ 1360699 w 1363008"/>
                <a:gd name="connsiteY6" fmla="*/ 698086 h 983731"/>
                <a:gd name="connsiteX7" fmla="*/ 1335908 w 1363008"/>
                <a:gd name="connsiteY7" fmla="*/ 975869 h 983731"/>
                <a:gd name="connsiteX8" fmla="*/ 369090 w 1363008"/>
                <a:gd name="connsiteY8" fmla="*/ 431602 h 983731"/>
                <a:gd name="connsiteX9" fmla="*/ 16238 w 1363008"/>
                <a:gd name="connsiteY9" fmla="*/ 908663 h 983731"/>
                <a:gd name="connsiteX10" fmla="*/ 2760 w 1363008"/>
                <a:gd name="connsiteY10" fmla="*/ 698366 h 983731"/>
                <a:gd name="connsiteX11" fmla="*/ 0 w 1363008"/>
                <a:gd name="connsiteY11" fmla="*/ 696648 h 983731"/>
                <a:gd name="connsiteX12" fmla="*/ 1580 w 1363008"/>
                <a:gd name="connsiteY12" fmla="*/ 680629 h 983731"/>
                <a:gd name="connsiteX13" fmla="*/ 0 w 1363008"/>
                <a:gd name="connsiteY13" fmla="*/ 656873 h 983731"/>
                <a:gd name="connsiteX14" fmla="*/ 4331 w 1363008"/>
                <a:gd name="connsiteY14" fmla="*/ 652738 h 983731"/>
                <a:gd name="connsiteX15" fmla="*/ 13846 w 1363008"/>
                <a:gd name="connsiteY15" fmla="*/ 556249 h 983731"/>
                <a:gd name="connsiteX16" fmla="*/ 681504 w 1363008"/>
                <a:gd name="connsiteY16" fmla="*/ 0 h 98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983731">
                  <a:moveTo>
                    <a:pt x="681504" y="0"/>
                  </a:moveTo>
                  <a:cubicBezTo>
                    <a:pt x="11632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cubicBezTo>
                    <a:pt x="1362534" y="665328"/>
                    <a:pt x="1362061" y="673783"/>
                    <a:pt x="1361587" y="682238"/>
                  </a:cubicBezTo>
                  <a:lnTo>
                    <a:pt x="1363008" y="696648"/>
                  </a:lnTo>
                  <a:lnTo>
                    <a:pt x="1360699" y="698086"/>
                  </a:lnTo>
                  <a:cubicBezTo>
                    <a:pt x="1360726" y="724358"/>
                    <a:pt x="1353344" y="890859"/>
                    <a:pt x="1335908" y="975869"/>
                  </a:cubicBezTo>
                  <a:cubicBezTo>
                    <a:pt x="1186162" y="1018944"/>
                    <a:pt x="451452" y="891537"/>
                    <a:pt x="369090" y="431602"/>
                  </a:cubicBezTo>
                  <a:cubicBezTo>
                    <a:pt x="318478" y="577034"/>
                    <a:pt x="190182" y="877608"/>
                    <a:pt x="16238" y="908663"/>
                  </a:cubicBezTo>
                  <a:cubicBezTo>
                    <a:pt x="-5718" y="727439"/>
                    <a:pt x="7253" y="768465"/>
                    <a:pt x="2760" y="698366"/>
                  </a:cubicBezTo>
                  <a:lnTo>
                    <a:pt x="0" y="696648"/>
                  </a:lnTo>
                  <a:lnTo>
                    <a:pt x="1580" y="680629"/>
                  </a:lnTo>
                  <a:lnTo>
                    <a:pt x="0" y="656873"/>
                  </a:lnTo>
                  <a:lnTo>
                    <a:pt x="4331" y="652738"/>
                  </a:lnTo>
                  <a:lnTo>
                    <a:pt x="13846" y="556249"/>
                  </a:lnTo>
                  <a:cubicBezTo>
                    <a:pt x="77394" y="238799"/>
                    <a:pt x="199768" y="0"/>
                    <a:pt x="681504" y="0"/>
                  </a:cubicBezTo>
                  <a:close/>
                </a:path>
              </a:pathLst>
            </a:custGeom>
            <a:solidFill>
              <a:srgbClr val="843C0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 rot="16200000">
              <a:off x="3437998" y="3063792"/>
              <a:ext cx="1365515" cy="1928932"/>
            </a:xfrm>
            <a:custGeom>
              <a:avLst/>
              <a:gdLst>
                <a:gd name="connsiteX0" fmla="*/ 1365515 w 1365515"/>
                <a:gd name="connsiteY0" fmla="*/ 942241 h 1928932"/>
                <a:gd name="connsiteX1" fmla="*/ 1363457 w 1365515"/>
                <a:gd name="connsiteY1" fmla="*/ 964466 h 1928932"/>
                <a:gd name="connsiteX2" fmla="*/ 1365515 w 1365515"/>
                <a:gd name="connsiteY2" fmla="*/ 986691 h 1928932"/>
                <a:gd name="connsiteX3" fmla="*/ 1361401 w 1365515"/>
                <a:gd name="connsiteY3" fmla="*/ 986672 h 1928932"/>
                <a:gd name="connsiteX4" fmla="*/ 1353717 w 1365515"/>
                <a:gd name="connsiteY4" fmla="*/ 1069645 h 1928932"/>
                <a:gd name="connsiteX5" fmla="*/ 1087717 w 1365515"/>
                <a:gd name="connsiteY5" fmla="*/ 1885121 h 1928932"/>
                <a:gd name="connsiteX6" fmla="*/ 0 w 1365515"/>
                <a:gd name="connsiteY6" fmla="*/ 1916866 h 1928932"/>
                <a:gd name="connsiteX7" fmla="*/ 800 w 1365515"/>
                <a:gd name="connsiteY7" fmla="*/ 1432730 h 1928932"/>
                <a:gd name="connsiteX8" fmla="*/ 1574 w 1365515"/>
                <a:gd name="connsiteY8" fmla="*/ 964466 h 1928932"/>
                <a:gd name="connsiteX9" fmla="*/ 800 w 1365515"/>
                <a:gd name="connsiteY9" fmla="*/ 496202 h 1928932"/>
                <a:gd name="connsiteX10" fmla="*/ 0 w 1365515"/>
                <a:gd name="connsiteY10" fmla="*/ 12066 h 1928932"/>
                <a:gd name="connsiteX11" fmla="*/ 1087717 w 1365515"/>
                <a:gd name="connsiteY11" fmla="*/ 43811 h 1928932"/>
                <a:gd name="connsiteX12" fmla="*/ 1353717 w 1365515"/>
                <a:gd name="connsiteY12" fmla="*/ 859287 h 1928932"/>
                <a:gd name="connsiteX13" fmla="*/ 1361401 w 1365515"/>
                <a:gd name="connsiteY13" fmla="*/ 942260 h 192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5515" h="1928932">
                  <a:moveTo>
                    <a:pt x="1365515" y="942241"/>
                  </a:moveTo>
                  <a:lnTo>
                    <a:pt x="1363457" y="964466"/>
                  </a:lnTo>
                  <a:lnTo>
                    <a:pt x="1365515" y="986691"/>
                  </a:lnTo>
                  <a:lnTo>
                    <a:pt x="1361401" y="986672"/>
                  </a:lnTo>
                  <a:lnTo>
                    <a:pt x="1353717" y="1069645"/>
                  </a:lnTo>
                  <a:cubicBezTo>
                    <a:pt x="1296944" y="1676922"/>
                    <a:pt x="1269329" y="1844953"/>
                    <a:pt x="1087717" y="1885121"/>
                  </a:cubicBezTo>
                  <a:cubicBezTo>
                    <a:pt x="850028" y="1910518"/>
                    <a:pt x="307538" y="1948616"/>
                    <a:pt x="0" y="1916866"/>
                  </a:cubicBezTo>
                  <a:cubicBezTo>
                    <a:pt x="267" y="1759722"/>
                    <a:pt x="534" y="1596226"/>
                    <a:pt x="800" y="1432730"/>
                  </a:cubicBezTo>
                  <a:lnTo>
                    <a:pt x="1574" y="964466"/>
                  </a:lnTo>
                  <a:lnTo>
                    <a:pt x="800" y="496202"/>
                  </a:lnTo>
                  <a:cubicBezTo>
                    <a:pt x="534" y="332706"/>
                    <a:pt x="267" y="169211"/>
                    <a:pt x="0" y="12066"/>
                  </a:cubicBezTo>
                  <a:cubicBezTo>
                    <a:pt x="307538" y="-19684"/>
                    <a:pt x="850028" y="18414"/>
                    <a:pt x="1087717" y="43811"/>
                  </a:cubicBezTo>
                  <a:cubicBezTo>
                    <a:pt x="1269329" y="83979"/>
                    <a:pt x="1296944" y="252010"/>
                    <a:pt x="1353717" y="859287"/>
                  </a:cubicBezTo>
                  <a:lnTo>
                    <a:pt x="1361401" y="942260"/>
                  </a:lnTo>
                  <a:close/>
                </a:path>
              </a:pathLst>
            </a:cu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 rot="16200000">
              <a:off x="3453182" y="3072941"/>
              <a:ext cx="1341495" cy="1899041"/>
            </a:xfrm>
            <a:custGeom>
              <a:avLst/>
              <a:gdLst>
                <a:gd name="connsiteX0" fmla="*/ 1341495 w 1341495"/>
                <a:gd name="connsiteY0" fmla="*/ 722059 h 1899041"/>
                <a:gd name="connsiteX1" fmla="*/ 1101643 w 1341495"/>
                <a:gd name="connsiteY1" fmla="*/ 954468 h 1899041"/>
                <a:gd name="connsiteX2" fmla="*/ 1340590 w 1341495"/>
                <a:gd name="connsiteY2" fmla="*/ 1185999 h 1899041"/>
                <a:gd name="connsiteX3" fmla="*/ 1332916 w 1341495"/>
                <a:gd name="connsiteY3" fmla="*/ 1262447 h 1899041"/>
                <a:gd name="connsiteX4" fmla="*/ 1087197 w 1341495"/>
                <a:gd name="connsiteY4" fmla="*/ 1870175 h 1899041"/>
                <a:gd name="connsiteX5" fmla="*/ 860214 w 1341495"/>
                <a:gd name="connsiteY5" fmla="*/ 1890315 h 1899041"/>
                <a:gd name="connsiteX6" fmla="*/ 730264 w 1341495"/>
                <a:gd name="connsiteY6" fmla="*/ 1899041 h 1899041"/>
                <a:gd name="connsiteX7" fmla="*/ 730264 w 1341495"/>
                <a:gd name="connsiteY7" fmla="*/ 1589014 h 1899041"/>
                <a:gd name="connsiteX8" fmla="*/ 0 w 1341495"/>
                <a:gd name="connsiteY8" fmla="*/ 1589014 h 1899041"/>
                <a:gd name="connsiteX9" fmla="*/ 280 w 1341495"/>
                <a:gd name="connsiteY9" fmla="*/ 1417784 h 1899041"/>
                <a:gd name="connsiteX10" fmla="*/ 1054 w 1341495"/>
                <a:gd name="connsiteY10" fmla="*/ 949520 h 1899041"/>
                <a:gd name="connsiteX11" fmla="*/ 280 w 1341495"/>
                <a:gd name="connsiteY11" fmla="*/ 481256 h 1899041"/>
                <a:gd name="connsiteX12" fmla="*/ 36 w 1341495"/>
                <a:gd name="connsiteY12" fmla="*/ 332069 h 1899041"/>
                <a:gd name="connsiteX13" fmla="*/ 730264 w 1341495"/>
                <a:gd name="connsiteY13" fmla="*/ 332069 h 1899041"/>
                <a:gd name="connsiteX14" fmla="*/ 730264 w 1341495"/>
                <a:gd name="connsiteY14" fmla="*/ 0 h 1899041"/>
                <a:gd name="connsiteX15" fmla="*/ 860214 w 1341495"/>
                <a:gd name="connsiteY15" fmla="*/ 8726 h 1899041"/>
                <a:gd name="connsiteX16" fmla="*/ 1087197 w 1341495"/>
                <a:gd name="connsiteY16" fmla="*/ 28865 h 1899041"/>
                <a:gd name="connsiteX17" fmla="*/ 1332916 w 1341495"/>
                <a:gd name="connsiteY17" fmla="*/ 636594 h 1899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495" h="1899041">
                  <a:moveTo>
                    <a:pt x="1341495" y="722059"/>
                  </a:moveTo>
                  <a:lnTo>
                    <a:pt x="1101643" y="954468"/>
                  </a:lnTo>
                  <a:lnTo>
                    <a:pt x="1340590" y="1185999"/>
                  </a:lnTo>
                  <a:lnTo>
                    <a:pt x="1332916" y="1262447"/>
                  </a:lnTo>
                  <a:cubicBezTo>
                    <a:pt x="1287114" y="1701986"/>
                    <a:pt x="1246108" y="1835028"/>
                    <a:pt x="1087197" y="1870175"/>
                  </a:cubicBezTo>
                  <a:cubicBezTo>
                    <a:pt x="1027775" y="1876524"/>
                    <a:pt x="949303" y="1883667"/>
                    <a:pt x="860214" y="1890315"/>
                  </a:cubicBezTo>
                  <a:lnTo>
                    <a:pt x="730264" y="1899041"/>
                  </a:lnTo>
                  <a:lnTo>
                    <a:pt x="730264" y="1589014"/>
                  </a:lnTo>
                  <a:lnTo>
                    <a:pt x="0" y="1589014"/>
                  </a:lnTo>
                  <a:lnTo>
                    <a:pt x="280" y="1417784"/>
                  </a:lnTo>
                  <a:lnTo>
                    <a:pt x="1054" y="949520"/>
                  </a:lnTo>
                  <a:lnTo>
                    <a:pt x="280" y="481256"/>
                  </a:lnTo>
                  <a:lnTo>
                    <a:pt x="36" y="332069"/>
                  </a:lnTo>
                  <a:lnTo>
                    <a:pt x="730264" y="332069"/>
                  </a:lnTo>
                  <a:lnTo>
                    <a:pt x="730264" y="0"/>
                  </a:lnTo>
                  <a:lnTo>
                    <a:pt x="860214" y="8726"/>
                  </a:lnTo>
                  <a:cubicBezTo>
                    <a:pt x="949303" y="15373"/>
                    <a:pt x="1027775" y="22516"/>
                    <a:pt x="1087197" y="28865"/>
                  </a:cubicBezTo>
                  <a:cubicBezTo>
                    <a:pt x="1246108" y="64012"/>
                    <a:pt x="1287114" y="197054"/>
                    <a:pt x="1332916" y="636594"/>
                  </a:cubicBez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4114353" y="1527339"/>
              <a:ext cx="964466" cy="3183677"/>
            </a:xfrm>
            <a:custGeom>
              <a:avLst/>
              <a:gdLst>
                <a:gd name="connsiteX0" fmla="*/ 22225 w 964466"/>
                <a:gd name="connsiteY0" fmla="*/ 0 h 3175395"/>
                <a:gd name="connsiteX1" fmla="*/ 142862 w 964466"/>
                <a:gd name="connsiteY1" fmla="*/ 10881 h 3175395"/>
                <a:gd name="connsiteX2" fmla="*/ 149604 w 964466"/>
                <a:gd name="connsiteY2" fmla="*/ 12742 h 3175395"/>
                <a:gd name="connsiteX3" fmla="*/ 182955 w 964466"/>
                <a:gd name="connsiteY3" fmla="*/ 16206 h 3175395"/>
                <a:gd name="connsiteX4" fmla="*/ 659045 w 964466"/>
                <a:gd name="connsiteY4" fmla="*/ 446530 h 3175395"/>
                <a:gd name="connsiteX5" fmla="*/ 663569 w 964466"/>
                <a:gd name="connsiteY5" fmla="*/ 465682 h 3175395"/>
                <a:gd name="connsiteX6" fmla="*/ 689883 w 964466"/>
                <a:gd name="connsiteY6" fmla="*/ 556249 h 3175395"/>
                <a:gd name="connsiteX7" fmla="*/ 698807 w 964466"/>
                <a:gd name="connsiteY7" fmla="*/ 646741 h 3175395"/>
                <a:gd name="connsiteX8" fmla="*/ 711921 w 964466"/>
                <a:gd name="connsiteY8" fmla="*/ 652767 h 3175395"/>
                <a:gd name="connsiteX9" fmla="*/ 810631 w 964466"/>
                <a:gd name="connsiteY9" fmla="*/ 844038 h 3175395"/>
                <a:gd name="connsiteX10" fmla="*/ 698785 w 964466"/>
                <a:gd name="connsiteY10" fmla="*/ 1027642 h 3175395"/>
                <a:gd name="connsiteX11" fmla="*/ 651527 w 964466"/>
                <a:gd name="connsiteY11" fmla="*/ 1045751 h 3175395"/>
                <a:gd name="connsiteX12" fmla="*/ 634750 w 964466"/>
                <a:gd name="connsiteY12" fmla="*/ 1114368 h 3175395"/>
                <a:gd name="connsiteX13" fmla="*/ 307659 w 964466"/>
                <a:gd name="connsiteY13" fmla="*/ 1631305 h 3175395"/>
                <a:gd name="connsiteX14" fmla="*/ 226835 w 964466"/>
                <a:gd name="connsiteY14" fmla="*/ 1671077 h 3175395"/>
                <a:gd name="connsiteX15" fmla="*/ 256788 w 964466"/>
                <a:gd name="connsiteY15" fmla="*/ 1826157 h 3175395"/>
                <a:gd name="connsiteX16" fmla="*/ 312927 w 964466"/>
                <a:gd name="connsiteY16" fmla="*/ 1831792 h 3175395"/>
                <a:gd name="connsiteX17" fmla="*/ 920655 w 964466"/>
                <a:gd name="connsiteY17" fmla="*/ 2077511 h 3175395"/>
                <a:gd name="connsiteX18" fmla="*/ 952400 w 964466"/>
                <a:gd name="connsiteY18" fmla="*/ 3165228 h 3175395"/>
                <a:gd name="connsiteX19" fmla="*/ 712714 w 964466"/>
                <a:gd name="connsiteY19" fmla="*/ 3164828 h 3175395"/>
                <a:gd name="connsiteX20" fmla="*/ 668779 w 964466"/>
                <a:gd name="connsiteY20" fmla="*/ 3164756 h 3175395"/>
                <a:gd name="connsiteX21" fmla="*/ 668779 w 964466"/>
                <a:gd name="connsiteY21" fmla="*/ 3175395 h 3175395"/>
                <a:gd name="connsiteX22" fmla="*/ 474557 w 964466"/>
                <a:gd name="connsiteY22" fmla="*/ 3175077 h 3175395"/>
                <a:gd name="connsiteX23" fmla="*/ 6293 w 964466"/>
                <a:gd name="connsiteY23" fmla="*/ 3174303 h 3175395"/>
                <a:gd name="connsiteX24" fmla="*/ 0 w 964466"/>
                <a:gd name="connsiteY24" fmla="*/ 3174314 h 3175395"/>
                <a:gd name="connsiteX25" fmla="*/ 0 w 964466"/>
                <a:gd name="connsiteY25" fmla="*/ 2005 h 317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64466" h="3175395">
                  <a:moveTo>
                    <a:pt x="22225" y="0"/>
                  </a:moveTo>
                  <a:cubicBezTo>
                    <a:pt x="63392" y="0"/>
                    <a:pt x="103706" y="3731"/>
                    <a:pt x="142862" y="10881"/>
                  </a:cubicBezTo>
                  <a:lnTo>
                    <a:pt x="149604" y="12742"/>
                  </a:lnTo>
                  <a:lnTo>
                    <a:pt x="182955" y="16206"/>
                  </a:lnTo>
                  <a:cubicBezTo>
                    <a:pt x="480398" y="59104"/>
                    <a:pt x="596833" y="225066"/>
                    <a:pt x="659045" y="446530"/>
                  </a:cubicBezTo>
                  <a:lnTo>
                    <a:pt x="663569" y="465682"/>
                  </a:lnTo>
                  <a:lnTo>
                    <a:pt x="689883" y="556249"/>
                  </a:lnTo>
                  <a:lnTo>
                    <a:pt x="698807" y="646741"/>
                  </a:lnTo>
                  <a:lnTo>
                    <a:pt x="711921" y="652767"/>
                  </a:lnTo>
                  <a:cubicBezTo>
                    <a:pt x="774933" y="695507"/>
                    <a:pt x="813494" y="766742"/>
                    <a:pt x="810631" y="844038"/>
                  </a:cubicBezTo>
                  <a:cubicBezTo>
                    <a:pt x="807779" y="921010"/>
                    <a:pt x="764392" y="989217"/>
                    <a:pt x="698785" y="1027642"/>
                  </a:cubicBezTo>
                  <a:lnTo>
                    <a:pt x="651527" y="1045751"/>
                  </a:lnTo>
                  <a:lnTo>
                    <a:pt x="634750" y="1114368"/>
                  </a:lnTo>
                  <a:cubicBezTo>
                    <a:pt x="573656" y="1320716"/>
                    <a:pt x="468783" y="1520826"/>
                    <a:pt x="307659" y="1631305"/>
                  </a:cubicBezTo>
                  <a:lnTo>
                    <a:pt x="226835" y="1671077"/>
                  </a:lnTo>
                  <a:lnTo>
                    <a:pt x="256788" y="1826157"/>
                  </a:lnTo>
                  <a:lnTo>
                    <a:pt x="312927" y="1831792"/>
                  </a:lnTo>
                  <a:cubicBezTo>
                    <a:pt x="752466" y="1877594"/>
                    <a:pt x="885508" y="1918600"/>
                    <a:pt x="920655" y="2077511"/>
                  </a:cubicBezTo>
                  <a:cubicBezTo>
                    <a:pt x="946052" y="2315200"/>
                    <a:pt x="984150" y="2857690"/>
                    <a:pt x="952400" y="3165228"/>
                  </a:cubicBezTo>
                  <a:cubicBezTo>
                    <a:pt x="873828" y="3165095"/>
                    <a:pt x="793668" y="3164961"/>
                    <a:pt x="712714" y="3164828"/>
                  </a:cubicBezTo>
                  <a:lnTo>
                    <a:pt x="668779" y="3164756"/>
                  </a:lnTo>
                  <a:lnTo>
                    <a:pt x="668779" y="3175395"/>
                  </a:lnTo>
                  <a:lnTo>
                    <a:pt x="474557" y="3175077"/>
                  </a:lnTo>
                  <a:lnTo>
                    <a:pt x="6293" y="3174303"/>
                  </a:lnTo>
                  <a:lnTo>
                    <a:pt x="0" y="3174314"/>
                  </a:lnTo>
                  <a:lnTo>
                    <a:pt x="0" y="2005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1717805" y="3953452"/>
            <a:ext cx="3789988" cy="2782080"/>
            <a:chOff x="1717805" y="3953452"/>
            <a:chExt cx="3789988" cy="2782080"/>
          </a:xfrm>
        </p:grpSpPr>
        <p:grpSp>
          <p:nvGrpSpPr>
            <p:cNvPr id="431" name="Group 430"/>
            <p:cNvGrpSpPr/>
            <p:nvPr/>
          </p:nvGrpSpPr>
          <p:grpSpPr>
            <a:xfrm>
              <a:off x="4619516" y="5242515"/>
              <a:ext cx="794437" cy="1136955"/>
              <a:chOff x="8204649" y="681572"/>
              <a:chExt cx="3568475" cy="5107009"/>
            </a:xfrm>
          </p:grpSpPr>
          <p:sp>
            <p:nvSpPr>
              <p:cNvPr id="501" name="Oval 164"/>
              <p:cNvSpPr/>
              <p:nvPr/>
            </p:nvSpPr>
            <p:spPr>
              <a:xfrm>
                <a:off x="9230242" y="2606821"/>
                <a:ext cx="1504606" cy="1533821"/>
              </a:xfrm>
              <a:custGeom>
                <a:avLst/>
                <a:gdLst>
                  <a:gd name="connsiteX0" fmla="*/ 0 w 1648538"/>
                  <a:gd name="connsiteY0" fmla="*/ 1075924 h 2151847"/>
                  <a:gd name="connsiteX1" fmla="*/ 824269 w 1648538"/>
                  <a:gd name="connsiteY1" fmla="*/ 0 h 2151847"/>
                  <a:gd name="connsiteX2" fmla="*/ 1648538 w 1648538"/>
                  <a:gd name="connsiteY2" fmla="*/ 1075924 h 2151847"/>
                  <a:gd name="connsiteX3" fmla="*/ 824269 w 1648538"/>
                  <a:gd name="connsiteY3" fmla="*/ 2151848 h 2151847"/>
                  <a:gd name="connsiteX4" fmla="*/ 0 w 1648538"/>
                  <a:gd name="connsiteY4" fmla="*/ 1075924 h 2151847"/>
                  <a:gd name="connsiteX0" fmla="*/ 1 w 1648539"/>
                  <a:gd name="connsiteY0" fmla="*/ 464945 h 1540869"/>
                  <a:gd name="connsiteX1" fmla="*/ 820036 w 1648539"/>
                  <a:gd name="connsiteY1" fmla="*/ 15554 h 1540869"/>
                  <a:gd name="connsiteX2" fmla="*/ 1648539 w 1648539"/>
                  <a:gd name="connsiteY2" fmla="*/ 464945 h 1540869"/>
                  <a:gd name="connsiteX3" fmla="*/ 824270 w 1648539"/>
                  <a:gd name="connsiteY3" fmla="*/ 1540869 h 1540869"/>
                  <a:gd name="connsiteX4" fmla="*/ 1 w 1648539"/>
                  <a:gd name="connsiteY4" fmla="*/ 464945 h 1540869"/>
                  <a:gd name="connsiteX0" fmla="*/ 1 w 1631606"/>
                  <a:gd name="connsiteY0" fmla="*/ 450268 h 1526667"/>
                  <a:gd name="connsiteX1" fmla="*/ 820036 w 1631606"/>
                  <a:gd name="connsiteY1" fmla="*/ 877 h 1526667"/>
                  <a:gd name="connsiteX2" fmla="*/ 1631606 w 1631606"/>
                  <a:gd name="connsiteY2" fmla="*/ 547635 h 1526667"/>
                  <a:gd name="connsiteX3" fmla="*/ 824270 w 1631606"/>
                  <a:gd name="connsiteY3" fmla="*/ 1526192 h 1526667"/>
                  <a:gd name="connsiteX4" fmla="*/ 1 w 1631606"/>
                  <a:gd name="connsiteY4" fmla="*/ 450268 h 1526667"/>
                  <a:gd name="connsiteX0" fmla="*/ 1 w 1563873"/>
                  <a:gd name="connsiteY0" fmla="*/ 817316 h 1544341"/>
                  <a:gd name="connsiteX1" fmla="*/ 752303 w 1563873"/>
                  <a:gd name="connsiteY1" fmla="*/ 16558 h 1544341"/>
                  <a:gd name="connsiteX2" fmla="*/ 1563873 w 1563873"/>
                  <a:gd name="connsiteY2" fmla="*/ 563316 h 1544341"/>
                  <a:gd name="connsiteX3" fmla="*/ 756537 w 1563873"/>
                  <a:gd name="connsiteY3" fmla="*/ 1541873 h 1544341"/>
                  <a:gd name="connsiteX4" fmla="*/ 1 w 1563873"/>
                  <a:gd name="connsiteY4" fmla="*/ 817316 h 1544341"/>
                  <a:gd name="connsiteX0" fmla="*/ 1 w 1563873"/>
                  <a:gd name="connsiteY0" fmla="*/ 805363 h 1532388"/>
                  <a:gd name="connsiteX1" fmla="*/ 752303 w 1563873"/>
                  <a:gd name="connsiteY1" fmla="*/ 4605 h 1532388"/>
                  <a:gd name="connsiteX2" fmla="*/ 1563873 w 1563873"/>
                  <a:gd name="connsiteY2" fmla="*/ 551363 h 1532388"/>
                  <a:gd name="connsiteX3" fmla="*/ 756537 w 1563873"/>
                  <a:gd name="connsiteY3" fmla="*/ 1529920 h 1532388"/>
                  <a:gd name="connsiteX4" fmla="*/ 1 w 1563873"/>
                  <a:gd name="connsiteY4" fmla="*/ 805363 h 1532388"/>
                  <a:gd name="connsiteX0" fmla="*/ 830 w 1564702"/>
                  <a:gd name="connsiteY0" fmla="*/ 807266 h 1535644"/>
                  <a:gd name="connsiteX1" fmla="*/ 753132 w 1564702"/>
                  <a:gd name="connsiteY1" fmla="*/ 6508 h 1535644"/>
                  <a:gd name="connsiteX2" fmla="*/ 1564702 w 1564702"/>
                  <a:gd name="connsiteY2" fmla="*/ 553266 h 1535644"/>
                  <a:gd name="connsiteX3" fmla="*/ 757366 w 1564702"/>
                  <a:gd name="connsiteY3" fmla="*/ 1531823 h 1535644"/>
                  <a:gd name="connsiteX4" fmla="*/ 830 w 1564702"/>
                  <a:gd name="connsiteY4" fmla="*/ 807266 h 1535644"/>
                  <a:gd name="connsiteX0" fmla="*/ 2 w 1563874"/>
                  <a:gd name="connsiteY0" fmla="*/ 807211 h 1535546"/>
                  <a:gd name="connsiteX1" fmla="*/ 752304 w 1563874"/>
                  <a:gd name="connsiteY1" fmla="*/ 6453 h 1535546"/>
                  <a:gd name="connsiteX2" fmla="*/ 1563874 w 1563874"/>
                  <a:gd name="connsiteY2" fmla="*/ 553211 h 1535546"/>
                  <a:gd name="connsiteX3" fmla="*/ 756538 w 1563874"/>
                  <a:gd name="connsiteY3" fmla="*/ 1531768 h 1535546"/>
                  <a:gd name="connsiteX4" fmla="*/ 2 w 1563874"/>
                  <a:gd name="connsiteY4" fmla="*/ 807211 h 1535546"/>
                  <a:gd name="connsiteX0" fmla="*/ 2 w 1563874"/>
                  <a:gd name="connsiteY0" fmla="*/ 807211 h 1531902"/>
                  <a:gd name="connsiteX1" fmla="*/ 752304 w 1563874"/>
                  <a:gd name="connsiteY1" fmla="*/ 6453 h 1531902"/>
                  <a:gd name="connsiteX2" fmla="*/ 1563874 w 1563874"/>
                  <a:gd name="connsiteY2" fmla="*/ 553211 h 1531902"/>
                  <a:gd name="connsiteX3" fmla="*/ 756538 w 1563874"/>
                  <a:gd name="connsiteY3" fmla="*/ 1531768 h 1531902"/>
                  <a:gd name="connsiteX4" fmla="*/ 2 w 1563874"/>
                  <a:gd name="connsiteY4" fmla="*/ 807211 h 1531902"/>
                  <a:gd name="connsiteX0" fmla="*/ 1 w 1508840"/>
                  <a:gd name="connsiteY0" fmla="*/ 800775 h 1525381"/>
                  <a:gd name="connsiteX1" fmla="*/ 752303 w 1508840"/>
                  <a:gd name="connsiteY1" fmla="*/ 17 h 1525381"/>
                  <a:gd name="connsiteX2" fmla="*/ 1508840 w 1508840"/>
                  <a:gd name="connsiteY2" fmla="*/ 817708 h 1525381"/>
                  <a:gd name="connsiteX3" fmla="*/ 756537 w 1508840"/>
                  <a:gd name="connsiteY3" fmla="*/ 1525332 h 1525381"/>
                  <a:gd name="connsiteX4" fmla="*/ 1 w 1508840"/>
                  <a:gd name="connsiteY4" fmla="*/ 800775 h 1525381"/>
                  <a:gd name="connsiteX0" fmla="*/ 1 w 1504607"/>
                  <a:gd name="connsiteY0" fmla="*/ 800766 h 1525328"/>
                  <a:gd name="connsiteX1" fmla="*/ 752303 w 1504607"/>
                  <a:gd name="connsiteY1" fmla="*/ 8 h 1525328"/>
                  <a:gd name="connsiteX2" fmla="*/ 1504607 w 1504607"/>
                  <a:gd name="connsiteY2" fmla="*/ 792299 h 1525328"/>
                  <a:gd name="connsiteX3" fmla="*/ 756537 w 1504607"/>
                  <a:gd name="connsiteY3" fmla="*/ 1525323 h 1525328"/>
                  <a:gd name="connsiteX4" fmla="*/ 1 w 1504607"/>
                  <a:gd name="connsiteY4" fmla="*/ 800766 h 1525328"/>
                  <a:gd name="connsiteX0" fmla="*/ 1 w 1504607"/>
                  <a:gd name="connsiteY0" fmla="*/ 800766 h 1525328"/>
                  <a:gd name="connsiteX1" fmla="*/ 752303 w 1504607"/>
                  <a:gd name="connsiteY1" fmla="*/ 8 h 1525328"/>
                  <a:gd name="connsiteX2" fmla="*/ 1504607 w 1504607"/>
                  <a:gd name="connsiteY2" fmla="*/ 792299 h 1525328"/>
                  <a:gd name="connsiteX3" fmla="*/ 756537 w 1504607"/>
                  <a:gd name="connsiteY3" fmla="*/ 1525323 h 1525328"/>
                  <a:gd name="connsiteX4" fmla="*/ 1 w 1504607"/>
                  <a:gd name="connsiteY4" fmla="*/ 800766 h 1525328"/>
                  <a:gd name="connsiteX0" fmla="*/ 1 w 1504607"/>
                  <a:gd name="connsiteY0" fmla="*/ 800766 h 1525328"/>
                  <a:gd name="connsiteX1" fmla="*/ 752303 w 1504607"/>
                  <a:gd name="connsiteY1" fmla="*/ 8 h 1525328"/>
                  <a:gd name="connsiteX2" fmla="*/ 1504607 w 1504607"/>
                  <a:gd name="connsiteY2" fmla="*/ 792299 h 1525328"/>
                  <a:gd name="connsiteX3" fmla="*/ 756537 w 1504607"/>
                  <a:gd name="connsiteY3" fmla="*/ 1525323 h 1525328"/>
                  <a:gd name="connsiteX4" fmla="*/ 1 w 1504607"/>
                  <a:gd name="connsiteY4" fmla="*/ 800766 h 1525328"/>
                  <a:gd name="connsiteX0" fmla="*/ 1 w 1504607"/>
                  <a:gd name="connsiteY0" fmla="*/ 800774 h 1525336"/>
                  <a:gd name="connsiteX1" fmla="*/ 752303 w 1504607"/>
                  <a:gd name="connsiteY1" fmla="*/ 16 h 1525336"/>
                  <a:gd name="connsiteX2" fmla="*/ 1504607 w 1504607"/>
                  <a:gd name="connsiteY2" fmla="*/ 792307 h 1525336"/>
                  <a:gd name="connsiteX3" fmla="*/ 756537 w 1504607"/>
                  <a:gd name="connsiteY3" fmla="*/ 1525331 h 1525336"/>
                  <a:gd name="connsiteX4" fmla="*/ 1 w 1504607"/>
                  <a:gd name="connsiteY4" fmla="*/ 800774 h 1525336"/>
                  <a:gd name="connsiteX0" fmla="*/ 1 w 1504607"/>
                  <a:gd name="connsiteY0" fmla="*/ 800774 h 1525336"/>
                  <a:gd name="connsiteX1" fmla="*/ 752303 w 1504607"/>
                  <a:gd name="connsiteY1" fmla="*/ 16 h 1525336"/>
                  <a:gd name="connsiteX2" fmla="*/ 1504607 w 1504607"/>
                  <a:gd name="connsiteY2" fmla="*/ 792307 h 1525336"/>
                  <a:gd name="connsiteX3" fmla="*/ 756537 w 1504607"/>
                  <a:gd name="connsiteY3" fmla="*/ 1525331 h 1525336"/>
                  <a:gd name="connsiteX4" fmla="*/ 1 w 1504607"/>
                  <a:gd name="connsiteY4" fmla="*/ 800774 h 1525336"/>
                  <a:gd name="connsiteX0" fmla="*/ 1 w 1504607"/>
                  <a:gd name="connsiteY0" fmla="*/ 801511 h 1526073"/>
                  <a:gd name="connsiteX1" fmla="*/ 752303 w 1504607"/>
                  <a:gd name="connsiteY1" fmla="*/ 753 h 1526073"/>
                  <a:gd name="connsiteX2" fmla="*/ 1504607 w 1504607"/>
                  <a:gd name="connsiteY2" fmla="*/ 793044 h 1526073"/>
                  <a:gd name="connsiteX3" fmla="*/ 756537 w 1504607"/>
                  <a:gd name="connsiteY3" fmla="*/ 1526068 h 1526073"/>
                  <a:gd name="connsiteX4" fmla="*/ 1 w 1504607"/>
                  <a:gd name="connsiteY4" fmla="*/ 801511 h 1526073"/>
                  <a:gd name="connsiteX0" fmla="*/ 1 w 1504607"/>
                  <a:gd name="connsiteY0" fmla="*/ 801511 h 1526073"/>
                  <a:gd name="connsiteX1" fmla="*/ 752303 w 1504607"/>
                  <a:gd name="connsiteY1" fmla="*/ 753 h 1526073"/>
                  <a:gd name="connsiteX2" fmla="*/ 1504607 w 1504607"/>
                  <a:gd name="connsiteY2" fmla="*/ 793044 h 1526073"/>
                  <a:gd name="connsiteX3" fmla="*/ 756537 w 1504607"/>
                  <a:gd name="connsiteY3" fmla="*/ 1526068 h 1526073"/>
                  <a:gd name="connsiteX4" fmla="*/ 1 w 1504607"/>
                  <a:gd name="connsiteY4" fmla="*/ 801511 h 1526073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0 w 1504606"/>
                  <a:gd name="connsiteY0" fmla="*/ 800785 h 1525347"/>
                  <a:gd name="connsiteX1" fmla="*/ 752302 w 1504606"/>
                  <a:gd name="connsiteY1" fmla="*/ 27 h 1525347"/>
                  <a:gd name="connsiteX2" fmla="*/ 1504606 w 1504606"/>
                  <a:gd name="connsiteY2" fmla="*/ 792318 h 1525347"/>
                  <a:gd name="connsiteX3" fmla="*/ 756536 w 1504606"/>
                  <a:gd name="connsiteY3" fmla="*/ 1525342 h 1525347"/>
                  <a:gd name="connsiteX4" fmla="*/ 0 w 1504606"/>
                  <a:gd name="connsiteY4" fmla="*/ 800785 h 1525347"/>
                  <a:gd name="connsiteX0" fmla="*/ 0 w 1504606"/>
                  <a:gd name="connsiteY0" fmla="*/ 800796 h 1525358"/>
                  <a:gd name="connsiteX1" fmla="*/ 752302 w 1504606"/>
                  <a:gd name="connsiteY1" fmla="*/ 38 h 1525358"/>
                  <a:gd name="connsiteX2" fmla="*/ 1504606 w 1504606"/>
                  <a:gd name="connsiteY2" fmla="*/ 792329 h 1525358"/>
                  <a:gd name="connsiteX3" fmla="*/ 756536 w 1504606"/>
                  <a:gd name="connsiteY3" fmla="*/ 1525353 h 1525358"/>
                  <a:gd name="connsiteX4" fmla="*/ 0 w 1504606"/>
                  <a:gd name="connsiteY4" fmla="*/ 800796 h 1525358"/>
                  <a:gd name="connsiteX0" fmla="*/ 0 w 1504606"/>
                  <a:gd name="connsiteY0" fmla="*/ 809261 h 1533823"/>
                  <a:gd name="connsiteX1" fmla="*/ 752302 w 1504606"/>
                  <a:gd name="connsiteY1" fmla="*/ 36 h 1533823"/>
                  <a:gd name="connsiteX2" fmla="*/ 1504606 w 1504606"/>
                  <a:gd name="connsiteY2" fmla="*/ 800794 h 1533823"/>
                  <a:gd name="connsiteX3" fmla="*/ 756536 w 1504606"/>
                  <a:gd name="connsiteY3" fmla="*/ 1533818 h 1533823"/>
                  <a:gd name="connsiteX4" fmla="*/ 0 w 1504606"/>
                  <a:gd name="connsiteY4" fmla="*/ 809261 h 1533823"/>
                  <a:gd name="connsiteX0" fmla="*/ 0 w 1504606"/>
                  <a:gd name="connsiteY0" fmla="*/ 809261 h 1533823"/>
                  <a:gd name="connsiteX1" fmla="*/ 752302 w 1504606"/>
                  <a:gd name="connsiteY1" fmla="*/ 36 h 1533823"/>
                  <a:gd name="connsiteX2" fmla="*/ 1504606 w 1504606"/>
                  <a:gd name="connsiteY2" fmla="*/ 800794 h 1533823"/>
                  <a:gd name="connsiteX3" fmla="*/ 756536 w 1504606"/>
                  <a:gd name="connsiteY3" fmla="*/ 1533818 h 1533823"/>
                  <a:gd name="connsiteX4" fmla="*/ 0 w 1504606"/>
                  <a:gd name="connsiteY4" fmla="*/ 809261 h 1533823"/>
                  <a:gd name="connsiteX0" fmla="*/ 0 w 1504606"/>
                  <a:gd name="connsiteY0" fmla="*/ 809259 h 1533821"/>
                  <a:gd name="connsiteX1" fmla="*/ 752302 w 1504606"/>
                  <a:gd name="connsiteY1" fmla="*/ 34 h 1533821"/>
                  <a:gd name="connsiteX2" fmla="*/ 1504606 w 1504606"/>
                  <a:gd name="connsiteY2" fmla="*/ 800792 h 1533821"/>
                  <a:gd name="connsiteX3" fmla="*/ 756536 w 1504606"/>
                  <a:gd name="connsiteY3" fmla="*/ 1533816 h 1533821"/>
                  <a:gd name="connsiteX4" fmla="*/ 0 w 1504606"/>
                  <a:gd name="connsiteY4" fmla="*/ 809259 h 1533821"/>
                  <a:gd name="connsiteX0" fmla="*/ 0 w 1504606"/>
                  <a:gd name="connsiteY0" fmla="*/ 809259 h 1533821"/>
                  <a:gd name="connsiteX1" fmla="*/ 752302 w 1504606"/>
                  <a:gd name="connsiteY1" fmla="*/ 34 h 1533821"/>
                  <a:gd name="connsiteX2" fmla="*/ 1504606 w 1504606"/>
                  <a:gd name="connsiteY2" fmla="*/ 800792 h 1533821"/>
                  <a:gd name="connsiteX3" fmla="*/ 756536 w 1504606"/>
                  <a:gd name="connsiteY3" fmla="*/ 1533816 h 1533821"/>
                  <a:gd name="connsiteX4" fmla="*/ 0 w 1504606"/>
                  <a:gd name="connsiteY4" fmla="*/ 809259 h 1533821"/>
                  <a:gd name="connsiteX0" fmla="*/ 0 w 1504606"/>
                  <a:gd name="connsiteY0" fmla="*/ 809259 h 1533821"/>
                  <a:gd name="connsiteX1" fmla="*/ 752302 w 1504606"/>
                  <a:gd name="connsiteY1" fmla="*/ 34 h 1533821"/>
                  <a:gd name="connsiteX2" fmla="*/ 1504606 w 1504606"/>
                  <a:gd name="connsiteY2" fmla="*/ 800792 h 1533821"/>
                  <a:gd name="connsiteX3" fmla="*/ 756536 w 1504606"/>
                  <a:gd name="connsiteY3" fmla="*/ 1533816 h 1533821"/>
                  <a:gd name="connsiteX4" fmla="*/ 0 w 1504606"/>
                  <a:gd name="connsiteY4" fmla="*/ 809259 h 15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4606" h="1533821">
                    <a:moveTo>
                      <a:pt x="0" y="809259"/>
                    </a:moveTo>
                    <a:cubicBezTo>
                      <a:pt x="11994" y="174039"/>
                      <a:pt x="323734" y="-2788"/>
                      <a:pt x="752302" y="34"/>
                    </a:cubicBezTo>
                    <a:cubicBezTo>
                      <a:pt x="1180870" y="2856"/>
                      <a:pt x="1500373" y="168476"/>
                      <a:pt x="1504606" y="800792"/>
                    </a:cubicBezTo>
                    <a:cubicBezTo>
                      <a:pt x="1504606" y="1306108"/>
                      <a:pt x="1007304" y="1532405"/>
                      <a:pt x="756536" y="1533816"/>
                    </a:cubicBezTo>
                    <a:cubicBezTo>
                      <a:pt x="505768" y="1535227"/>
                      <a:pt x="705" y="1258212"/>
                      <a:pt x="0" y="80925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2" name="Pie 501"/>
              <p:cNvSpPr/>
              <p:nvPr/>
            </p:nvSpPr>
            <p:spPr>
              <a:xfrm flipH="1">
                <a:off x="10310316" y="3235076"/>
                <a:ext cx="421816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3" name="Freeform 502"/>
              <p:cNvSpPr/>
              <p:nvPr/>
            </p:nvSpPr>
            <p:spPr>
              <a:xfrm rot="16200000">
                <a:off x="9306129" y="4225116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4" name="Pie 503"/>
              <p:cNvSpPr/>
              <p:nvPr/>
            </p:nvSpPr>
            <p:spPr>
              <a:xfrm rot="10800000" flipH="1">
                <a:off x="8204649" y="681572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5" name="Pie 504"/>
              <p:cNvSpPr/>
              <p:nvPr/>
            </p:nvSpPr>
            <p:spPr>
              <a:xfrm>
                <a:off x="9238748" y="3235076"/>
                <a:ext cx="428709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6" name="Freeform 505"/>
              <p:cNvSpPr/>
              <p:nvPr/>
            </p:nvSpPr>
            <p:spPr>
              <a:xfrm>
                <a:off x="9307383" y="2623353"/>
                <a:ext cx="1363008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7" name="Freeform 506"/>
              <p:cNvSpPr/>
              <p:nvPr/>
            </p:nvSpPr>
            <p:spPr>
              <a:xfrm>
                <a:off x="9419765" y="4444313"/>
                <a:ext cx="1138241" cy="1338770"/>
              </a:xfrm>
              <a:custGeom>
                <a:avLst/>
                <a:gdLst>
                  <a:gd name="connsiteX0" fmla="*/ 330361 w 1138241"/>
                  <a:gd name="connsiteY0" fmla="*/ 0 h 1338770"/>
                  <a:gd name="connsiteX1" fmla="*/ 341082 w 1138241"/>
                  <a:gd name="connsiteY1" fmla="*/ 34537 h 1338770"/>
                  <a:gd name="connsiteX2" fmla="*/ 567731 w 1138241"/>
                  <a:gd name="connsiteY2" fmla="*/ 184770 h 1338770"/>
                  <a:gd name="connsiteX3" fmla="*/ 794381 w 1138241"/>
                  <a:gd name="connsiteY3" fmla="*/ 34537 h 1338770"/>
                  <a:gd name="connsiteX4" fmla="*/ 804801 w 1138241"/>
                  <a:gd name="connsiteY4" fmla="*/ 968 h 1338770"/>
                  <a:gd name="connsiteX5" fmla="*/ 930424 w 1138241"/>
                  <a:gd name="connsiteY5" fmla="*/ 15656 h 1338770"/>
                  <a:gd name="connsiteX6" fmla="*/ 1128561 w 1138241"/>
                  <a:gd name="connsiteY6" fmla="*/ 46816 h 1338770"/>
                  <a:gd name="connsiteX7" fmla="*/ 1138241 w 1138241"/>
                  <a:gd name="connsiteY7" fmla="*/ 49309 h 1338770"/>
                  <a:gd name="connsiteX8" fmla="*/ 1138241 w 1138241"/>
                  <a:gd name="connsiteY8" fmla="*/ 1338770 h 1338770"/>
                  <a:gd name="connsiteX9" fmla="*/ 990478 w 1138241"/>
                  <a:gd name="connsiteY9" fmla="*/ 1338506 h 1338770"/>
                  <a:gd name="connsiteX10" fmla="*/ 562881 w 1138241"/>
                  <a:gd name="connsiteY10" fmla="*/ 1337732 h 1338770"/>
                  <a:gd name="connsiteX11" fmla="*/ 135283 w 1138241"/>
                  <a:gd name="connsiteY11" fmla="*/ 1338506 h 1338770"/>
                  <a:gd name="connsiteX12" fmla="*/ 0 w 1138241"/>
                  <a:gd name="connsiteY12" fmla="*/ 1338748 h 1338770"/>
                  <a:gd name="connsiteX13" fmla="*/ 0 w 1138241"/>
                  <a:gd name="connsiteY13" fmla="*/ 46292 h 1338770"/>
                  <a:gd name="connsiteX14" fmla="*/ 55789 w 1138241"/>
                  <a:gd name="connsiteY14" fmla="*/ 35861 h 1338770"/>
                  <a:gd name="connsiteX15" fmla="*/ 235190 w 1138241"/>
                  <a:gd name="connsiteY15" fmla="*/ 10764 h 133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8241" h="1338770">
                    <a:moveTo>
                      <a:pt x="330361" y="0"/>
                    </a:moveTo>
                    <a:lnTo>
                      <a:pt x="341082" y="34537"/>
                    </a:lnTo>
                    <a:cubicBezTo>
                      <a:pt x="378423" y="122823"/>
                      <a:pt x="465843" y="184770"/>
                      <a:pt x="567731" y="184770"/>
                    </a:cubicBezTo>
                    <a:cubicBezTo>
                      <a:pt x="669620" y="184770"/>
                      <a:pt x="757039" y="122823"/>
                      <a:pt x="794381" y="34537"/>
                    </a:cubicBezTo>
                    <a:lnTo>
                      <a:pt x="804801" y="968"/>
                    </a:lnTo>
                    <a:lnTo>
                      <a:pt x="930424" y="15656"/>
                    </a:lnTo>
                    <a:cubicBezTo>
                      <a:pt x="1008072" y="25458"/>
                      <a:pt x="1073492" y="35442"/>
                      <a:pt x="1128561" y="46816"/>
                    </a:cubicBezTo>
                    <a:lnTo>
                      <a:pt x="1138241" y="49309"/>
                    </a:lnTo>
                    <a:lnTo>
                      <a:pt x="1138241" y="1338770"/>
                    </a:lnTo>
                    <a:lnTo>
                      <a:pt x="990478" y="1338506"/>
                    </a:lnTo>
                    <a:lnTo>
                      <a:pt x="562881" y="1337732"/>
                    </a:lnTo>
                    <a:lnTo>
                      <a:pt x="135283" y="1338506"/>
                    </a:lnTo>
                    <a:lnTo>
                      <a:pt x="0" y="1338748"/>
                    </a:lnTo>
                    <a:lnTo>
                      <a:pt x="0" y="46292"/>
                    </a:lnTo>
                    <a:lnTo>
                      <a:pt x="55789" y="35861"/>
                    </a:lnTo>
                    <a:cubicBezTo>
                      <a:pt x="107605" y="27043"/>
                      <a:pt x="167043" y="18910"/>
                      <a:pt x="235190" y="1076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8" name="Freeform 507"/>
              <p:cNvSpPr/>
              <p:nvPr/>
            </p:nvSpPr>
            <p:spPr>
              <a:xfrm>
                <a:off x="9305275" y="2605982"/>
                <a:ext cx="1370758" cy="696648"/>
              </a:xfrm>
              <a:custGeom>
                <a:avLst/>
                <a:gdLst>
                  <a:gd name="connsiteX0" fmla="*/ 1370753 w 1370758"/>
                  <a:gd name="connsiteY0" fmla="*/ 679036 h 696648"/>
                  <a:gd name="connsiteX1" fmla="*/ 1363008 w 1370758"/>
                  <a:gd name="connsiteY1" fmla="*/ 696648 h 696648"/>
                  <a:gd name="connsiteX2" fmla="*/ 1361587 w 1370758"/>
                  <a:gd name="connsiteY2" fmla="*/ 682238 h 696648"/>
                  <a:gd name="connsiteX3" fmla="*/ 1361755 w 1370758"/>
                  <a:gd name="connsiteY3" fmla="*/ 679234 h 696648"/>
                  <a:gd name="connsiteX4" fmla="*/ 681504 w 1370758"/>
                  <a:gd name="connsiteY4" fmla="*/ 0 h 696648"/>
                  <a:gd name="connsiteX5" fmla="*/ 1349162 w 1370758"/>
                  <a:gd name="connsiteY5" fmla="*/ 556249 h 696648"/>
                  <a:gd name="connsiteX6" fmla="*/ 1358825 w 1370758"/>
                  <a:gd name="connsiteY6" fmla="*/ 654229 h 696648"/>
                  <a:gd name="connsiteX7" fmla="*/ 1363008 w 1370758"/>
                  <a:gd name="connsiteY7" fmla="*/ 656873 h 696648"/>
                  <a:gd name="connsiteX8" fmla="*/ 1361755 w 1370758"/>
                  <a:gd name="connsiteY8" fmla="*/ 679234 h 696648"/>
                  <a:gd name="connsiteX9" fmla="*/ 1065775 w 1370758"/>
                  <a:gd name="connsiteY9" fmla="*/ 685727 h 696648"/>
                  <a:gd name="connsiteX10" fmla="*/ 1094294 w 1370758"/>
                  <a:gd name="connsiteY10" fmla="*/ 530758 h 696648"/>
                  <a:gd name="connsiteX11" fmla="*/ 987615 w 1370758"/>
                  <a:gd name="connsiteY11" fmla="*/ 687442 h 696648"/>
                  <a:gd name="connsiteX12" fmla="*/ 708897 w 1370758"/>
                  <a:gd name="connsiteY12" fmla="*/ 693556 h 696648"/>
                  <a:gd name="connsiteX13" fmla="*/ 629762 w 1370758"/>
                  <a:gd name="connsiteY13" fmla="*/ 540469 h 696648"/>
                  <a:gd name="connsiteX14" fmla="*/ 639179 w 1370758"/>
                  <a:gd name="connsiteY14" fmla="*/ 693827 h 696648"/>
                  <a:gd name="connsiteX15" fmla="*/ 379341 w 1370758"/>
                  <a:gd name="connsiteY15" fmla="*/ 692097 h 696648"/>
                  <a:gd name="connsiteX16" fmla="*/ 391116 w 1370758"/>
                  <a:gd name="connsiteY16" fmla="*/ 544198 h 696648"/>
                  <a:gd name="connsiteX17" fmla="*/ 311888 w 1370758"/>
                  <a:gd name="connsiteY17" fmla="*/ 690889 h 696648"/>
                  <a:gd name="connsiteX18" fmla="*/ 1580 w 1370758"/>
                  <a:gd name="connsiteY18" fmla="*/ 680629 h 696648"/>
                  <a:gd name="connsiteX19" fmla="*/ 0 w 1370758"/>
                  <a:gd name="connsiteY19" fmla="*/ 656873 h 696648"/>
                  <a:gd name="connsiteX20" fmla="*/ 4331 w 1370758"/>
                  <a:gd name="connsiteY20" fmla="*/ 652738 h 696648"/>
                  <a:gd name="connsiteX21" fmla="*/ 13846 w 1370758"/>
                  <a:gd name="connsiteY21" fmla="*/ 556249 h 696648"/>
                  <a:gd name="connsiteX22" fmla="*/ 681504 w 1370758"/>
                  <a:gd name="connsiteY22" fmla="*/ 0 h 6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70758" h="696648">
                    <a:moveTo>
                      <a:pt x="1370753" y="679036"/>
                    </a:moveTo>
                    <a:cubicBezTo>
                      <a:pt x="1370993" y="684907"/>
                      <a:pt x="1362768" y="690777"/>
                      <a:pt x="1363008" y="696648"/>
                    </a:cubicBezTo>
                    <a:lnTo>
                      <a:pt x="1361587" y="682238"/>
                    </a:lnTo>
                    <a:lnTo>
                      <a:pt x="1361755" y="679234"/>
                    </a:lnTo>
                    <a:close/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755" y="679234"/>
                    </a:lnTo>
                    <a:lnTo>
                      <a:pt x="1065775" y="685727"/>
                    </a:lnTo>
                    <a:lnTo>
                      <a:pt x="1094294" y="530758"/>
                    </a:lnTo>
                    <a:lnTo>
                      <a:pt x="987615" y="687442"/>
                    </a:lnTo>
                    <a:lnTo>
                      <a:pt x="708897" y="693556"/>
                    </a:lnTo>
                    <a:lnTo>
                      <a:pt x="629762" y="540469"/>
                    </a:lnTo>
                    <a:lnTo>
                      <a:pt x="639179" y="693827"/>
                    </a:lnTo>
                    <a:lnTo>
                      <a:pt x="379341" y="692097"/>
                    </a:lnTo>
                    <a:lnTo>
                      <a:pt x="391116" y="544198"/>
                    </a:lnTo>
                    <a:lnTo>
                      <a:pt x="311888" y="690889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9" name="Freeform 508"/>
              <p:cNvSpPr/>
              <p:nvPr/>
            </p:nvSpPr>
            <p:spPr>
              <a:xfrm>
                <a:off x="10618134" y="2889508"/>
                <a:ext cx="502920" cy="921924"/>
              </a:xfrm>
              <a:custGeom>
                <a:avLst/>
                <a:gdLst>
                  <a:gd name="connsiteX0" fmla="*/ 0 w 741680"/>
                  <a:gd name="connsiteY0" fmla="*/ 15240 h 86360"/>
                  <a:gd name="connsiteX1" fmla="*/ 741680 w 741680"/>
                  <a:gd name="connsiteY1" fmla="*/ 0 h 86360"/>
                  <a:gd name="connsiteX2" fmla="*/ 40640 w 741680"/>
                  <a:gd name="connsiteY2" fmla="*/ 86360 h 86360"/>
                  <a:gd name="connsiteX3" fmla="*/ 0 w 741680"/>
                  <a:gd name="connsiteY3" fmla="*/ 15240 h 86360"/>
                  <a:gd name="connsiteX0" fmla="*/ 0 w 741680"/>
                  <a:gd name="connsiteY0" fmla="*/ 133840 h 204960"/>
                  <a:gd name="connsiteX1" fmla="*/ 741680 w 741680"/>
                  <a:gd name="connsiteY1" fmla="*/ 118600 h 204960"/>
                  <a:gd name="connsiteX2" fmla="*/ 40640 w 741680"/>
                  <a:gd name="connsiteY2" fmla="*/ 204960 h 204960"/>
                  <a:gd name="connsiteX3" fmla="*/ 0 w 741680"/>
                  <a:gd name="connsiteY3" fmla="*/ 133840 h 204960"/>
                  <a:gd name="connsiteX0" fmla="*/ 0 w 640080"/>
                  <a:gd name="connsiteY0" fmla="*/ 62184 h 610846"/>
                  <a:gd name="connsiteX1" fmla="*/ 640080 w 640080"/>
                  <a:gd name="connsiteY1" fmla="*/ 610824 h 610846"/>
                  <a:gd name="connsiteX2" fmla="*/ 40640 w 640080"/>
                  <a:gd name="connsiteY2" fmla="*/ 133304 h 610846"/>
                  <a:gd name="connsiteX3" fmla="*/ 0 w 640080"/>
                  <a:gd name="connsiteY3" fmla="*/ 62184 h 610846"/>
                  <a:gd name="connsiteX0" fmla="*/ 0 w 624840"/>
                  <a:gd name="connsiteY0" fmla="*/ 62184 h 610846"/>
                  <a:gd name="connsiteX1" fmla="*/ 624840 w 624840"/>
                  <a:gd name="connsiteY1" fmla="*/ 610824 h 610846"/>
                  <a:gd name="connsiteX2" fmla="*/ 25400 w 624840"/>
                  <a:gd name="connsiteY2" fmla="*/ 133304 h 610846"/>
                  <a:gd name="connsiteX3" fmla="*/ 0 w 624840"/>
                  <a:gd name="connsiteY3" fmla="*/ 62184 h 610846"/>
                  <a:gd name="connsiteX0" fmla="*/ 0 w 624840"/>
                  <a:gd name="connsiteY0" fmla="*/ 16897 h 565565"/>
                  <a:gd name="connsiteX1" fmla="*/ 624840 w 624840"/>
                  <a:gd name="connsiteY1" fmla="*/ 565537 h 565565"/>
                  <a:gd name="connsiteX2" fmla="*/ 25400 w 624840"/>
                  <a:gd name="connsiteY2" fmla="*/ 88017 h 565565"/>
                  <a:gd name="connsiteX3" fmla="*/ 0 w 624840"/>
                  <a:gd name="connsiteY3" fmla="*/ 16897 h 565565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466483"/>
                  <a:gd name="connsiteY0" fmla="*/ 18477 h 780477"/>
                  <a:gd name="connsiteX1" fmla="*/ 365760 w 466483"/>
                  <a:gd name="connsiteY1" fmla="*/ 780477 h 780477"/>
                  <a:gd name="connsiteX2" fmla="*/ 25400 w 466483"/>
                  <a:gd name="connsiteY2" fmla="*/ 89597 h 780477"/>
                  <a:gd name="connsiteX3" fmla="*/ 0 w 466483"/>
                  <a:gd name="connsiteY3" fmla="*/ 18477 h 780477"/>
                  <a:gd name="connsiteX0" fmla="*/ 0 w 544283"/>
                  <a:gd name="connsiteY0" fmla="*/ 16494 h 864854"/>
                  <a:gd name="connsiteX1" fmla="*/ 472440 w 544283"/>
                  <a:gd name="connsiteY1" fmla="*/ 864854 h 864854"/>
                  <a:gd name="connsiteX2" fmla="*/ 25400 w 544283"/>
                  <a:gd name="connsiteY2" fmla="*/ 87614 h 864854"/>
                  <a:gd name="connsiteX3" fmla="*/ 0 w 544283"/>
                  <a:gd name="connsiteY3" fmla="*/ 16494 h 864854"/>
                  <a:gd name="connsiteX0" fmla="*/ 0 w 472440"/>
                  <a:gd name="connsiteY0" fmla="*/ 16394 h 864754"/>
                  <a:gd name="connsiteX1" fmla="*/ 472440 w 472440"/>
                  <a:gd name="connsiteY1" fmla="*/ 864754 h 864754"/>
                  <a:gd name="connsiteX2" fmla="*/ 25400 w 472440"/>
                  <a:gd name="connsiteY2" fmla="*/ 87514 h 864754"/>
                  <a:gd name="connsiteX3" fmla="*/ 0 w 472440"/>
                  <a:gd name="connsiteY3" fmla="*/ 16394 h 864754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75109"/>
                  <a:gd name="connsiteX1" fmla="*/ 523240 w 523240"/>
                  <a:gd name="connsiteY1" fmla="*/ 869731 h 875109"/>
                  <a:gd name="connsiteX2" fmla="*/ 25400 w 523240"/>
                  <a:gd name="connsiteY2" fmla="*/ 87411 h 875109"/>
                  <a:gd name="connsiteX3" fmla="*/ 0 w 523240"/>
                  <a:gd name="connsiteY3" fmla="*/ 16291 h 875109"/>
                  <a:gd name="connsiteX0" fmla="*/ 0 w 523240"/>
                  <a:gd name="connsiteY0" fmla="*/ 16291 h 873718"/>
                  <a:gd name="connsiteX1" fmla="*/ 523240 w 523240"/>
                  <a:gd name="connsiteY1" fmla="*/ 869731 h 873718"/>
                  <a:gd name="connsiteX2" fmla="*/ 25400 w 523240"/>
                  <a:gd name="connsiteY2" fmla="*/ 87411 h 873718"/>
                  <a:gd name="connsiteX3" fmla="*/ 0 w 523240"/>
                  <a:gd name="connsiteY3" fmla="*/ 16291 h 873718"/>
                  <a:gd name="connsiteX0" fmla="*/ 0 w 523240"/>
                  <a:gd name="connsiteY0" fmla="*/ 16291 h 875499"/>
                  <a:gd name="connsiteX1" fmla="*/ 523240 w 523240"/>
                  <a:gd name="connsiteY1" fmla="*/ 869731 h 875499"/>
                  <a:gd name="connsiteX2" fmla="*/ 25400 w 523240"/>
                  <a:gd name="connsiteY2" fmla="*/ 87411 h 875499"/>
                  <a:gd name="connsiteX3" fmla="*/ 0 w 523240"/>
                  <a:gd name="connsiteY3" fmla="*/ 16291 h 875499"/>
                  <a:gd name="connsiteX0" fmla="*/ 0 w 523240"/>
                  <a:gd name="connsiteY0" fmla="*/ 14601 h 873809"/>
                  <a:gd name="connsiteX1" fmla="*/ 523240 w 523240"/>
                  <a:gd name="connsiteY1" fmla="*/ 868041 h 873809"/>
                  <a:gd name="connsiteX2" fmla="*/ 25400 w 523240"/>
                  <a:gd name="connsiteY2" fmla="*/ 85721 h 873809"/>
                  <a:gd name="connsiteX3" fmla="*/ 0 w 523240"/>
                  <a:gd name="connsiteY3" fmla="*/ 14601 h 873809"/>
                  <a:gd name="connsiteX0" fmla="*/ 0 w 523240"/>
                  <a:gd name="connsiteY0" fmla="*/ 14601 h 874286"/>
                  <a:gd name="connsiteX1" fmla="*/ 523240 w 523240"/>
                  <a:gd name="connsiteY1" fmla="*/ 868041 h 874286"/>
                  <a:gd name="connsiteX2" fmla="*/ 35560 w 523240"/>
                  <a:gd name="connsiteY2" fmla="*/ 156841 h 874286"/>
                  <a:gd name="connsiteX3" fmla="*/ 0 w 523240"/>
                  <a:gd name="connsiteY3" fmla="*/ 14601 h 874286"/>
                  <a:gd name="connsiteX0" fmla="*/ 0 w 523240"/>
                  <a:gd name="connsiteY0" fmla="*/ 14601 h 873466"/>
                  <a:gd name="connsiteX1" fmla="*/ 523240 w 523240"/>
                  <a:gd name="connsiteY1" fmla="*/ 868041 h 873466"/>
                  <a:gd name="connsiteX2" fmla="*/ 35560 w 523240"/>
                  <a:gd name="connsiteY2" fmla="*/ 156841 h 873466"/>
                  <a:gd name="connsiteX3" fmla="*/ 0 w 523240"/>
                  <a:gd name="connsiteY3" fmla="*/ 14601 h 873466"/>
                  <a:gd name="connsiteX0" fmla="*/ 0 w 523240"/>
                  <a:gd name="connsiteY0" fmla="*/ 14601 h 901944"/>
                  <a:gd name="connsiteX1" fmla="*/ 523240 w 523240"/>
                  <a:gd name="connsiteY1" fmla="*/ 868041 h 901944"/>
                  <a:gd name="connsiteX2" fmla="*/ 35560 w 523240"/>
                  <a:gd name="connsiteY2" fmla="*/ 156841 h 901944"/>
                  <a:gd name="connsiteX3" fmla="*/ 0 w 523240"/>
                  <a:gd name="connsiteY3" fmla="*/ 14601 h 901944"/>
                  <a:gd name="connsiteX0" fmla="*/ 0 w 609600"/>
                  <a:gd name="connsiteY0" fmla="*/ 14601 h 901944"/>
                  <a:gd name="connsiteX1" fmla="*/ 609600 w 609600"/>
                  <a:gd name="connsiteY1" fmla="*/ 868041 h 901944"/>
                  <a:gd name="connsiteX2" fmla="*/ 35560 w 609600"/>
                  <a:gd name="connsiteY2" fmla="*/ 156841 h 901944"/>
                  <a:gd name="connsiteX3" fmla="*/ 0 w 609600"/>
                  <a:gd name="connsiteY3" fmla="*/ 14601 h 901944"/>
                  <a:gd name="connsiteX0" fmla="*/ 0 w 609600"/>
                  <a:gd name="connsiteY0" fmla="*/ 13489 h 900832"/>
                  <a:gd name="connsiteX1" fmla="*/ 609600 w 609600"/>
                  <a:gd name="connsiteY1" fmla="*/ 866929 h 900832"/>
                  <a:gd name="connsiteX2" fmla="*/ 35560 w 609600"/>
                  <a:gd name="connsiteY2" fmla="*/ 155729 h 900832"/>
                  <a:gd name="connsiteX3" fmla="*/ 0 w 609600"/>
                  <a:gd name="connsiteY3" fmla="*/ 13489 h 900832"/>
                  <a:gd name="connsiteX0" fmla="*/ 0 w 477520"/>
                  <a:gd name="connsiteY0" fmla="*/ 12948 h 939855"/>
                  <a:gd name="connsiteX1" fmla="*/ 477520 w 477520"/>
                  <a:gd name="connsiteY1" fmla="*/ 907028 h 939855"/>
                  <a:gd name="connsiteX2" fmla="*/ 35560 w 477520"/>
                  <a:gd name="connsiteY2" fmla="*/ 155188 h 939855"/>
                  <a:gd name="connsiteX3" fmla="*/ 0 w 477520"/>
                  <a:gd name="connsiteY3" fmla="*/ 12948 h 939855"/>
                  <a:gd name="connsiteX0" fmla="*/ 0 w 502920"/>
                  <a:gd name="connsiteY0" fmla="*/ 12884 h 944741"/>
                  <a:gd name="connsiteX1" fmla="*/ 502920 w 502920"/>
                  <a:gd name="connsiteY1" fmla="*/ 912044 h 944741"/>
                  <a:gd name="connsiteX2" fmla="*/ 35560 w 502920"/>
                  <a:gd name="connsiteY2" fmla="*/ 155124 h 944741"/>
                  <a:gd name="connsiteX3" fmla="*/ 0 w 502920"/>
                  <a:gd name="connsiteY3" fmla="*/ 12884 h 944741"/>
                  <a:gd name="connsiteX0" fmla="*/ 0 w 502920"/>
                  <a:gd name="connsiteY0" fmla="*/ 12821 h 944678"/>
                  <a:gd name="connsiteX1" fmla="*/ 502920 w 502920"/>
                  <a:gd name="connsiteY1" fmla="*/ 911981 h 944678"/>
                  <a:gd name="connsiteX2" fmla="*/ 35560 w 502920"/>
                  <a:gd name="connsiteY2" fmla="*/ 155061 h 944678"/>
                  <a:gd name="connsiteX3" fmla="*/ 0 w 502920"/>
                  <a:gd name="connsiteY3" fmla="*/ 12821 h 94467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2191 h 934048"/>
                  <a:gd name="connsiteX1" fmla="*/ 502920 w 502920"/>
                  <a:gd name="connsiteY1" fmla="*/ 901351 h 934048"/>
                  <a:gd name="connsiteX2" fmla="*/ 35560 w 502920"/>
                  <a:gd name="connsiteY2" fmla="*/ 144431 h 934048"/>
                  <a:gd name="connsiteX3" fmla="*/ 0 w 502920"/>
                  <a:gd name="connsiteY3" fmla="*/ 2191 h 93404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19551"/>
                  <a:gd name="connsiteX1" fmla="*/ 502920 w 502920"/>
                  <a:gd name="connsiteY1" fmla="*/ 900953 h 919551"/>
                  <a:gd name="connsiteX2" fmla="*/ 35560 w 502920"/>
                  <a:gd name="connsiteY2" fmla="*/ 144033 h 919551"/>
                  <a:gd name="connsiteX3" fmla="*/ 0 w 502920"/>
                  <a:gd name="connsiteY3" fmla="*/ 1793 h 919551"/>
                  <a:gd name="connsiteX0" fmla="*/ 0 w 502920"/>
                  <a:gd name="connsiteY0" fmla="*/ 1793 h 921924"/>
                  <a:gd name="connsiteX1" fmla="*/ 502920 w 502920"/>
                  <a:gd name="connsiteY1" fmla="*/ 900953 h 921924"/>
                  <a:gd name="connsiteX2" fmla="*/ 35560 w 502920"/>
                  <a:gd name="connsiteY2" fmla="*/ 144033 h 921924"/>
                  <a:gd name="connsiteX3" fmla="*/ 0 w 502920"/>
                  <a:gd name="connsiteY3" fmla="*/ 1793 h 921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20" h="921924">
                    <a:moveTo>
                      <a:pt x="0" y="1793"/>
                    </a:moveTo>
                    <a:cubicBezTo>
                      <a:pt x="612987" y="-43927"/>
                      <a:pt x="321733" y="799353"/>
                      <a:pt x="502920" y="900953"/>
                    </a:cubicBezTo>
                    <a:cubicBezTo>
                      <a:pt x="3387" y="1071980"/>
                      <a:pt x="306493" y="140646"/>
                      <a:pt x="35560" y="144033"/>
                    </a:cubicBezTo>
                    <a:lnTo>
                      <a:pt x="0" y="1793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0" name="Freeform 509"/>
              <p:cNvSpPr/>
              <p:nvPr/>
            </p:nvSpPr>
            <p:spPr>
              <a:xfrm rot="20673039">
                <a:off x="10570378" y="2778189"/>
                <a:ext cx="147633" cy="334026"/>
              </a:xfrm>
              <a:custGeom>
                <a:avLst/>
                <a:gdLst>
                  <a:gd name="connsiteX0" fmla="*/ 0 w 272953"/>
                  <a:gd name="connsiteY0" fmla="*/ 0 h 617567"/>
                  <a:gd name="connsiteX1" fmla="*/ 272952 w 272953"/>
                  <a:gd name="connsiteY1" fmla="*/ 0 h 617567"/>
                  <a:gd name="connsiteX2" fmla="*/ 161988 w 272953"/>
                  <a:gd name="connsiteY2" fmla="*/ 308782 h 617567"/>
                  <a:gd name="connsiteX3" fmla="*/ 272953 w 272953"/>
                  <a:gd name="connsiteY3" fmla="*/ 617567 h 617567"/>
                  <a:gd name="connsiteX4" fmla="*/ 1 w 272953"/>
                  <a:gd name="connsiteY4" fmla="*/ 617567 h 617567"/>
                  <a:gd name="connsiteX5" fmla="*/ 110965 w 272953"/>
                  <a:gd name="connsiteY5" fmla="*/ 308785 h 61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53" h="617567">
                    <a:moveTo>
                      <a:pt x="0" y="0"/>
                    </a:moveTo>
                    <a:lnTo>
                      <a:pt x="272952" y="0"/>
                    </a:lnTo>
                    <a:lnTo>
                      <a:pt x="161988" y="308782"/>
                    </a:lnTo>
                    <a:lnTo>
                      <a:pt x="272953" y="617567"/>
                    </a:lnTo>
                    <a:lnTo>
                      <a:pt x="1" y="617567"/>
                    </a:lnTo>
                    <a:lnTo>
                      <a:pt x="110965" y="308785"/>
                    </a:lnTo>
                    <a:close/>
                  </a:path>
                </a:pathLst>
              </a:custGeom>
              <a:solidFill>
                <a:srgbClr val="D6009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1" name="Freeform 510"/>
              <p:cNvSpPr/>
              <p:nvPr/>
            </p:nvSpPr>
            <p:spPr>
              <a:xfrm flipH="1">
                <a:off x="8856848" y="2889508"/>
                <a:ext cx="502920" cy="921924"/>
              </a:xfrm>
              <a:custGeom>
                <a:avLst/>
                <a:gdLst>
                  <a:gd name="connsiteX0" fmla="*/ 0 w 741680"/>
                  <a:gd name="connsiteY0" fmla="*/ 15240 h 86360"/>
                  <a:gd name="connsiteX1" fmla="*/ 741680 w 741680"/>
                  <a:gd name="connsiteY1" fmla="*/ 0 h 86360"/>
                  <a:gd name="connsiteX2" fmla="*/ 40640 w 741680"/>
                  <a:gd name="connsiteY2" fmla="*/ 86360 h 86360"/>
                  <a:gd name="connsiteX3" fmla="*/ 0 w 741680"/>
                  <a:gd name="connsiteY3" fmla="*/ 15240 h 86360"/>
                  <a:gd name="connsiteX0" fmla="*/ 0 w 741680"/>
                  <a:gd name="connsiteY0" fmla="*/ 133840 h 204960"/>
                  <a:gd name="connsiteX1" fmla="*/ 741680 w 741680"/>
                  <a:gd name="connsiteY1" fmla="*/ 118600 h 204960"/>
                  <a:gd name="connsiteX2" fmla="*/ 40640 w 741680"/>
                  <a:gd name="connsiteY2" fmla="*/ 204960 h 204960"/>
                  <a:gd name="connsiteX3" fmla="*/ 0 w 741680"/>
                  <a:gd name="connsiteY3" fmla="*/ 133840 h 204960"/>
                  <a:gd name="connsiteX0" fmla="*/ 0 w 640080"/>
                  <a:gd name="connsiteY0" fmla="*/ 62184 h 610846"/>
                  <a:gd name="connsiteX1" fmla="*/ 640080 w 640080"/>
                  <a:gd name="connsiteY1" fmla="*/ 610824 h 610846"/>
                  <a:gd name="connsiteX2" fmla="*/ 40640 w 640080"/>
                  <a:gd name="connsiteY2" fmla="*/ 133304 h 610846"/>
                  <a:gd name="connsiteX3" fmla="*/ 0 w 640080"/>
                  <a:gd name="connsiteY3" fmla="*/ 62184 h 610846"/>
                  <a:gd name="connsiteX0" fmla="*/ 0 w 624840"/>
                  <a:gd name="connsiteY0" fmla="*/ 62184 h 610846"/>
                  <a:gd name="connsiteX1" fmla="*/ 624840 w 624840"/>
                  <a:gd name="connsiteY1" fmla="*/ 610824 h 610846"/>
                  <a:gd name="connsiteX2" fmla="*/ 25400 w 624840"/>
                  <a:gd name="connsiteY2" fmla="*/ 133304 h 610846"/>
                  <a:gd name="connsiteX3" fmla="*/ 0 w 624840"/>
                  <a:gd name="connsiteY3" fmla="*/ 62184 h 610846"/>
                  <a:gd name="connsiteX0" fmla="*/ 0 w 624840"/>
                  <a:gd name="connsiteY0" fmla="*/ 16897 h 565565"/>
                  <a:gd name="connsiteX1" fmla="*/ 624840 w 624840"/>
                  <a:gd name="connsiteY1" fmla="*/ 565537 h 565565"/>
                  <a:gd name="connsiteX2" fmla="*/ 25400 w 624840"/>
                  <a:gd name="connsiteY2" fmla="*/ 88017 h 565565"/>
                  <a:gd name="connsiteX3" fmla="*/ 0 w 624840"/>
                  <a:gd name="connsiteY3" fmla="*/ 16897 h 565565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466483"/>
                  <a:gd name="connsiteY0" fmla="*/ 18477 h 780477"/>
                  <a:gd name="connsiteX1" fmla="*/ 365760 w 466483"/>
                  <a:gd name="connsiteY1" fmla="*/ 780477 h 780477"/>
                  <a:gd name="connsiteX2" fmla="*/ 25400 w 466483"/>
                  <a:gd name="connsiteY2" fmla="*/ 89597 h 780477"/>
                  <a:gd name="connsiteX3" fmla="*/ 0 w 466483"/>
                  <a:gd name="connsiteY3" fmla="*/ 18477 h 780477"/>
                  <a:gd name="connsiteX0" fmla="*/ 0 w 544283"/>
                  <a:gd name="connsiteY0" fmla="*/ 16494 h 864854"/>
                  <a:gd name="connsiteX1" fmla="*/ 472440 w 544283"/>
                  <a:gd name="connsiteY1" fmla="*/ 864854 h 864854"/>
                  <a:gd name="connsiteX2" fmla="*/ 25400 w 544283"/>
                  <a:gd name="connsiteY2" fmla="*/ 87614 h 864854"/>
                  <a:gd name="connsiteX3" fmla="*/ 0 w 544283"/>
                  <a:gd name="connsiteY3" fmla="*/ 16494 h 864854"/>
                  <a:gd name="connsiteX0" fmla="*/ 0 w 472440"/>
                  <a:gd name="connsiteY0" fmla="*/ 16394 h 864754"/>
                  <a:gd name="connsiteX1" fmla="*/ 472440 w 472440"/>
                  <a:gd name="connsiteY1" fmla="*/ 864754 h 864754"/>
                  <a:gd name="connsiteX2" fmla="*/ 25400 w 472440"/>
                  <a:gd name="connsiteY2" fmla="*/ 87514 h 864754"/>
                  <a:gd name="connsiteX3" fmla="*/ 0 w 472440"/>
                  <a:gd name="connsiteY3" fmla="*/ 16394 h 864754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75109"/>
                  <a:gd name="connsiteX1" fmla="*/ 523240 w 523240"/>
                  <a:gd name="connsiteY1" fmla="*/ 869731 h 875109"/>
                  <a:gd name="connsiteX2" fmla="*/ 25400 w 523240"/>
                  <a:gd name="connsiteY2" fmla="*/ 87411 h 875109"/>
                  <a:gd name="connsiteX3" fmla="*/ 0 w 523240"/>
                  <a:gd name="connsiteY3" fmla="*/ 16291 h 875109"/>
                  <a:gd name="connsiteX0" fmla="*/ 0 w 523240"/>
                  <a:gd name="connsiteY0" fmla="*/ 16291 h 873718"/>
                  <a:gd name="connsiteX1" fmla="*/ 523240 w 523240"/>
                  <a:gd name="connsiteY1" fmla="*/ 869731 h 873718"/>
                  <a:gd name="connsiteX2" fmla="*/ 25400 w 523240"/>
                  <a:gd name="connsiteY2" fmla="*/ 87411 h 873718"/>
                  <a:gd name="connsiteX3" fmla="*/ 0 w 523240"/>
                  <a:gd name="connsiteY3" fmla="*/ 16291 h 873718"/>
                  <a:gd name="connsiteX0" fmla="*/ 0 w 523240"/>
                  <a:gd name="connsiteY0" fmla="*/ 16291 h 875499"/>
                  <a:gd name="connsiteX1" fmla="*/ 523240 w 523240"/>
                  <a:gd name="connsiteY1" fmla="*/ 869731 h 875499"/>
                  <a:gd name="connsiteX2" fmla="*/ 25400 w 523240"/>
                  <a:gd name="connsiteY2" fmla="*/ 87411 h 875499"/>
                  <a:gd name="connsiteX3" fmla="*/ 0 w 523240"/>
                  <a:gd name="connsiteY3" fmla="*/ 16291 h 875499"/>
                  <a:gd name="connsiteX0" fmla="*/ 0 w 523240"/>
                  <a:gd name="connsiteY0" fmla="*/ 14601 h 873809"/>
                  <a:gd name="connsiteX1" fmla="*/ 523240 w 523240"/>
                  <a:gd name="connsiteY1" fmla="*/ 868041 h 873809"/>
                  <a:gd name="connsiteX2" fmla="*/ 25400 w 523240"/>
                  <a:gd name="connsiteY2" fmla="*/ 85721 h 873809"/>
                  <a:gd name="connsiteX3" fmla="*/ 0 w 523240"/>
                  <a:gd name="connsiteY3" fmla="*/ 14601 h 873809"/>
                  <a:gd name="connsiteX0" fmla="*/ 0 w 523240"/>
                  <a:gd name="connsiteY0" fmla="*/ 14601 h 874286"/>
                  <a:gd name="connsiteX1" fmla="*/ 523240 w 523240"/>
                  <a:gd name="connsiteY1" fmla="*/ 868041 h 874286"/>
                  <a:gd name="connsiteX2" fmla="*/ 35560 w 523240"/>
                  <a:gd name="connsiteY2" fmla="*/ 156841 h 874286"/>
                  <a:gd name="connsiteX3" fmla="*/ 0 w 523240"/>
                  <a:gd name="connsiteY3" fmla="*/ 14601 h 874286"/>
                  <a:gd name="connsiteX0" fmla="*/ 0 w 523240"/>
                  <a:gd name="connsiteY0" fmla="*/ 14601 h 873466"/>
                  <a:gd name="connsiteX1" fmla="*/ 523240 w 523240"/>
                  <a:gd name="connsiteY1" fmla="*/ 868041 h 873466"/>
                  <a:gd name="connsiteX2" fmla="*/ 35560 w 523240"/>
                  <a:gd name="connsiteY2" fmla="*/ 156841 h 873466"/>
                  <a:gd name="connsiteX3" fmla="*/ 0 w 523240"/>
                  <a:gd name="connsiteY3" fmla="*/ 14601 h 873466"/>
                  <a:gd name="connsiteX0" fmla="*/ 0 w 523240"/>
                  <a:gd name="connsiteY0" fmla="*/ 14601 h 901944"/>
                  <a:gd name="connsiteX1" fmla="*/ 523240 w 523240"/>
                  <a:gd name="connsiteY1" fmla="*/ 868041 h 901944"/>
                  <a:gd name="connsiteX2" fmla="*/ 35560 w 523240"/>
                  <a:gd name="connsiteY2" fmla="*/ 156841 h 901944"/>
                  <a:gd name="connsiteX3" fmla="*/ 0 w 523240"/>
                  <a:gd name="connsiteY3" fmla="*/ 14601 h 901944"/>
                  <a:gd name="connsiteX0" fmla="*/ 0 w 609600"/>
                  <a:gd name="connsiteY0" fmla="*/ 14601 h 901944"/>
                  <a:gd name="connsiteX1" fmla="*/ 609600 w 609600"/>
                  <a:gd name="connsiteY1" fmla="*/ 868041 h 901944"/>
                  <a:gd name="connsiteX2" fmla="*/ 35560 w 609600"/>
                  <a:gd name="connsiteY2" fmla="*/ 156841 h 901944"/>
                  <a:gd name="connsiteX3" fmla="*/ 0 w 609600"/>
                  <a:gd name="connsiteY3" fmla="*/ 14601 h 901944"/>
                  <a:gd name="connsiteX0" fmla="*/ 0 w 609600"/>
                  <a:gd name="connsiteY0" fmla="*/ 13489 h 900832"/>
                  <a:gd name="connsiteX1" fmla="*/ 609600 w 609600"/>
                  <a:gd name="connsiteY1" fmla="*/ 866929 h 900832"/>
                  <a:gd name="connsiteX2" fmla="*/ 35560 w 609600"/>
                  <a:gd name="connsiteY2" fmla="*/ 155729 h 900832"/>
                  <a:gd name="connsiteX3" fmla="*/ 0 w 609600"/>
                  <a:gd name="connsiteY3" fmla="*/ 13489 h 900832"/>
                  <a:gd name="connsiteX0" fmla="*/ 0 w 477520"/>
                  <a:gd name="connsiteY0" fmla="*/ 12948 h 939855"/>
                  <a:gd name="connsiteX1" fmla="*/ 477520 w 477520"/>
                  <a:gd name="connsiteY1" fmla="*/ 907028 h 939855"/>
                  <a:gd name="connsiteX2" fmla="*/ 35560 w 477520"/>
                  <a:gd name="connsiteY2" fmla="*/ 155188 h 939855"/>
                  <a:gd name="connsiteX3" fmla="*/ 0 w 477520"/>
                  <a:gd name="connsiteY3" fmla="*/ 12948 h 939855"/>
                  <a:gd name="connsiteX0" fmla="*/ 0 w 502920"/>
                  <a:gd name="connsiteY0" fmla="*/ 12884 h 944741"/>
                  <a:gd name="connsiteX1" fmla="*/ 502920 w 502920"/>
                  <a:gd name="connsiteY1" fmla="*/ 912044 h 944741"/>
                  <a:gd name="connsiteX2" fmla="*/ 35560 w 502920"/>
                  <a:gd name="connsiteY2" fmla="*/ 155124 h 944741"/>
                  <a:gd name="connsiteX3" fmla="*/ 0 w 502920"/>
                  <a:gd name="connsiteY3" fmla="*/ 12884 h 944741"/>
                  <a:gd name="connsiteX0" fmla="*/ 0 w 502920"/>
                  <a:gd name="connsiteY0" fmla="*/ 12821 h 944678"/>
                  <a:gd name="connsiteX1" fmla="*/ 502920 w 502920"/>
                  <a:gd name="connsiteY1" fmla="*/ 911981 h 944678"/>
                  <a:gd name="connsiteX2" fmla="*/ 35560 w 502920"/>
                  <a:gd name="connsiteY2" fmla="*/ 155061 h 944678"/>
                  <a:gd name="connsiteX3" fmla="*/ 0 w 502920"/>
                  <a:gd name="connsiteY3" fmla="*/ 12821 h 94467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2191 h 934048"/>
                  <a:gd name="connsiteX1" fmla="*/ 502920 w 502920"/>
                  <a:gd name="connsiteY1" fmla="*/ 901351 h 934048"/>
                  <a:gd name="connsiteX2" fmla="*/ 35560 w 502920"/>
                  <a:gd name="connsiteY2" fmla="*/ 144431 h 934048"/>
                  <a:gd name="connsiteX3" fmla="*/ 0 w 502920"/>
                  <a:gd name="connsiteY3" fmla="*/ 2191 h 93404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19551"/>
                  <a:gd name="connsiteX1" fmla="*/ 502920 w 502920"/>
                  <a:gd name="connsiteY1" fmla="*/ 900953 h 919551"/>
                  <a:gd name="connsiteX2" fmla="*/ 35560 w 502920"/>
                  <a:gd name="connsiteY2" fmla="*/ 144033 h 919551"/>
                  <a:gd name="connsiteX3" fmla="*/ 0 w 502920"/>
                  <a:gd name="connsiteY3" fmla="*/ 1793 h 919551"/>
                  <a:gd name="connsiteX0" fmla="*/ 0 w 502920"/>
                  <a:gd name="connsiteY0" fmla="*/ 1793 h 921924"/>
                  <a:gd name="connsiteX1" fmla="*/ 502920 w 502920"/>
                  <a:gd name="connsiteY1" fmla="*/ 900953 h 921924"/>
                  <a:gd name="connsiteX2" fmla="*/ 35560 w 502920"/>
                  <a:gd name="connsiteY2" fmla="*/ 144033 h 921924"/>
                  <a:gd name="connsiteX3" fmla="*/ 0 w 502920"/>
                  <a:gd name="connsiteY3" fmla="*/ 1793 h 921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20" h="921924">
                    <a:moveTo>
                      <a:pt x="0" y="1793"/>
                    </a:moveTo>
                    <a:cubicBezTo>
                      <a:pt x="612987" y="-43927"/>
                      <a:pt x="321733" y="799353"/>
                      <a:pt x="502920" y="900953"/>
                    </a:cubicBezTo>
                    <a:cubicBezTo>
                      <a:pt x="3387" y="1071980"/>
                      <a:pt x="306493" y="140646"/>
                      <a:pt x="35560" y="144033"/>
                    </a:cubicBezTo>
                    <a:lnTo>
                      <a:pt x="0" y="1793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2" name="Freeform 511"/>
              <p:cNvSpPr/>
              <p:nvPr/>
            </p:nvSpPr>
            <p:spPr>
              <a:xfrm rot="484826">
                <a:off x="9255068" y="2818881"/>
                <a:ext cx="147633" cy="334026"/>
              </a:xfrm>
              <a:custGeom>
                <a:avLst/>
                <a:gdLst>
                  <a:gd name="connsiteX0" fmla="*/ 0 w 272953"/>
                  <a:gd name="connsiteY0" fmla="*/ 0 h 617567"/>
                  <a:gd name="connsiteX1" fmla="*/ 272952 w 272953"/>
                  <a:gd name="connsiteY1" fmla="*/ 0 h 617567"/>
                  <a:gd name="connsiteX2" fmla="*/ 161988 w 272953"/>
                  <a:gd name="connsiteY2" fmla="*/ 308782 h 617567"/>
                  <a:gd name="connsiteX3" fmla="*/ 272953 w 272953"/>
                  <a:gd name="connsiteY3" fmla="*/ 617567 h 617567"/>
                  <a:gd name="connsiteX4" fmla="*/ 1 w 272953"/>
                  <a:gd name="connsiteY4" fmla="*/ 617567 h 617567"/>
                  <a:gd name="connsiteX5" fmla="*/ 110965 w 272953"/>
                  <a:gd name="connsiteY5" fmla="*/ 308785 h 61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53" h="617567">
                    <a:moveTo>
                      <a:pt x="0" y="0"/>
                    </a:moveTo>
                    <a:lnTo>
                      <a:pt x="272952" y="0"/>
                    </a:lnTo>
                    <a:lnTo>
                      <a:pt x="161988" y="308782"/>
                    </a:lnTo>
                    <a:lnTo>
                      <a:pt x="272953" y="617567"/>
                    </a:lnTo>
                    <a:lnTo>
                      <a:pt x="1" y="617567"/>
                    </a:lnTo>
                    <a:lnTo>
                      <a:pt x="110965" y="308785"/>
                    </a:lnTo>
                    <a:close/>
                  </a:path>
                </a:pathLst>
              </a:custGeom>
              <a:solidFill>
                <a:srgbClr val="D6009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3" name="Freeform 512"/>
              <p:cNvSpPr/>
              <p:nvPr/>
            </p:nvSpPr>
            <p:spPr>
              <a:xfrm>
                <a:off x="9969016" y="2605982"/>
                <a:ext cx="1145753" cy="3182599"/>
              </a:xfrm>
              <a:custGeom>
                <a:avLst/>
                <a:gdLst>
                  <a:gd name="connsiteX0" fmla="*/ 11478 w 1145753"/>
                  <a:gd name="connsiteY0" fmla="*/ 0 h 3182599"/>
                  <a:gd name="connsiteX1" fmla="*/ 246534 w 1145753"/>
                  <a:gd name="connsiteY1" fmla="*/ 24130 h 3182599"/>
                  <a:gd name="connsiteX2" fmla="*/ 276055 w 1145753"/>
                  <a:gd name="connsiteY2" fmla="*/ 32556 h 3182599"/>
                  <a:gd name="connsiteX3" fmla="*/ 304998 w 1145753"/>
                  <a:gd name="connsiteY3" fmla="*/ 38263 h 3182599"/>
                  <a:gd name="connsiteX4" fmla="*/ 567013 w 1145753"/>
                  <a:gd name="connsiteY4" fmla="*/ 188773 h 3182599"/>
                  <a:gd name="connsiteX5" fmla="*/ 570494 w 1145753"/>
                  <a:gd name="connsiteY5" fmla="*/ 193141 h 3182599"/>
                  <a:gd name="connsiteX6" fmla="*/ 695552 w 1145753"/>
                  <a:gd name="connsiteY6" fmla="*/ 158578 h 3182599"/>
                  <a:gd name="connsiteX7" fmla="*/ 685939 w 1145753"/>
                  <a:gd name="connsiteY7" fmla="*/ 285915 h 3182599"/>
                  <a:gd name="connsiteX8" fmla="*/ 747508 w 1145753"/>
                  <a:gd name="connsiteY8" fmla="*/ 286767 h 3182599"/>
                  <a:gd name="connsiteX9" fmla="*/ 1145753 w 1145753"/>
                  <a:gd name="connsiteY9" fmla="*/ 1184479 h 3182599"/>
                  <a:gd name="connsiteX10" fmla="*/ 776827 w 1145753"/>
                  <a:gd name="connsiteY10" fmla="*/ 504455 h 3182599"/>
                  <a:gd name="connsiteX11" fmla="*/ 766232 w 1145753"/>
                  <a:gd name="connsiteY11" fmla="*/ 485592 h 3182599"/>
                  <a:gd name="connsiteX12" fmla="*/ 725898 w 1145753"/>
                  <a:gd name="connsiteY12" fmla="*/ 496740 h 3182599"/>
                  <a:gd name="connsiteX13" fmla="*/ 750213 w 1145753"/>
                  <a:gd name="connsiteY13" fmla="*/ 635847 h 3182599"/>
                  <a:gd name="connsiteX14" fmla="*/ 759547 w 1145753"/>
                  <a:gd name="connsiteY14" fmla="*/ 801631 h 3182599"/>
                  <a:gd name="connsiteX15" fmla="*/ 756176 w 1145753"/>
                  <a:gd name="connsiteY15" fmla="*/ 856254 h 3182599"/>
                  <a:gd name="connsiteX16" fmla="*/ 756722 w 1145753"/>
                  <a:gd name="connsiteY16" fmla="*/ 860637 h 3182599"/>
                  <a:gd name="connsiteX17" fmla="*/ 755505 w 1145753"/>
                  <a:gd name="connsiteY17" fmla="*/ 867123 h 3182599"/>
                  <a:gd name="connsiteX18" fmla="*/ 753901 w 1145753"/>
                  <a:gd name="connsiteY18" fmla="*/ 893121 h 3182599"/>
                  <a:gd name="connsiteX19" fmla="*/ 626637 w 1145753"/>
                  <a:gd name="connsiteY19" fmla="*/ 1208916 h 3182599"/>
                  <a:gd name="connsiteX20" fmla="*/ 579145 w 1145753"/>
                  <a:gd name="connsiteY20" fmla="*/ 1263643 h 3182599"/>
                  <a:gd name="connsiteX21" fmla="*/ 571887 w 1145753"/>
                  <a:gd name="connsiteY21" fmla="*/ 1284027 h 3182599"/>
                  <a:gd name="connsiteX22" fmla="*/ 299020 w 1145753"/>
                  <a:gd name="connsiteY22" fmla="*/ 1648676 h 3182599"/>
                  <a:gd name="connsiteX23" fmla="*/ 218196 w 1145753"/>
                  <a:gd name="connsiteY23" fmla="*/ 1688448 h 3182599"/>
                  <a:gd name="connsiteX24" fmla="*/ 248074 w 1145753"/>
                  <a:gd name="connsiteY24" fmla="*/ 1843138 h 3182599"/>
                  <a:gd name="connsiteX25" fmla="*/ 249265 w 1145753"/>
                  <a:gd name="connsiteY25" fmla="*/ 1839299 h 3182599"/>
                  <a:gd name="connsiteX26" fmla="*/ 374888 w 1145753"/>
                  <a:gd name="connsiteY26" fmla="*/ 1853987 h 3182599"/>
                  <a:gd name="connsiteX27" fmla="*/ 573025 w 1145753"/>
                  <a:gd name="connsiteY27" fmla="*/ 1885147 h 3182599"/>
                  <a:gd name="connsiteX28" fmla="*/ 582705 w 1145753"/>
                  <a:gd name="connsiteY28" fmla="*/ 1887640 h 3182599"/>
                  <a:gd name="connsiteX29" fmla="*/ 582705 w 1145753"/>
                  <a:gd name="connsiteY29" fmla="*/ 1891666 h 3182599"/>
                  <a:gd name="connsiteX30" fmla="*/ 642845 w 1145753"/>
                  <a:gd name="connsiteY30" fmla="*/ 1905137 h 3182599"/>
                  <a:gd name="connsiteX31" fmla="*/ 854286 w 1145753"/>
                  <a:gd name="connsiteY31" fmla="*/ 2094882 h 3182599"/>
                  <a:gd name="connsiteX32" fmla="*/ 883274 w 1145753"/>
                  <a:gd name="connsiteY32" fmla="*/ 3182599 h 3182599"/>
                  <a:gd name="connsiteX33" fmla="*/ 441183 w 1145753"/>
                  <a:gd name="connsiteY33" fmla="*/ 3181799 h 3182599"/>
                  <a:gd name="connsiteX34" fmla="*/ 22464 w 1145753"/>
                  <a:gd name="connsiteY34" fmla="*/ 3181041 h 3182599"/>
                  <a:gd name="connsiteX35" fmla="*/ 5731 w 1145753"/>
                  <a:gd name="connsiteY35" fmla="*/ 3182574 h 3182599"/>
                  <a:gd name="connsiteX36" fmla="*/ 0 w 1145753"/>
                  <a:gd name="connsiteY36" fmla="*/ 3181976 h 3182599"/>
                  <a:gd name="connsiteX37" fmla="*/ 0 w 1145753"/>
                  <a:gd name="connsiteY37" fmla="*/ 368 h 318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45753" h="3182599">
                    <a:moveTo>
                      <a:pt x="11478" y="0"/>
                    </a:moveTo>
                    <a:cubicBezTo>
                      <a:pt x="101804" y="0"/>
                      <a:pt x="179495" y="8395"/>
                      <a:pt x="246534" y="24130"/>
                    </a:cubicBezTo>
                    <a:lnTo>
                      <a:pt x="276055" y="32556"/>
                    </a:lnTo>
                    <a:lnTo>
                      <a:pt x="304998" y="38263"/>
                    </a:lnTo>
                    <a:cubicBezTo>
                      <a:pt x="406571" y="67292"/>
                      <a:pt x="495438" y="115208"/>
                      <a:pt x="567013" y="188773"/>
                    </a:cubicBezTo>
                    <a:lnTo>
                      <a:pt x="570494" y="193141"/>
                    </a:lnTo>
                    <a:lnTo>
                      <a:pt x="695552" y="158578"/>
                    </a:lnTo>
                    <a:lnTo>
                      <a:pt x="685939" y="285915"/>
                    </a:lnTo>
                    <a:lnTo>
                      <a:pt x="747508" y="286767"/>
                    </a:lnTo>
                    <a:cubicBezTo>
                      <a:pt x="1221259" y="342112"/>
                      <a:pt x="975890" y="1089229"/>
                      <a:pt x="1145753" y="1184479"/>
                    </a:cubicBezTo>
                    <a:cubicBezTo>
                      <a:pt x="735980" y="1324775"/>
                      <a:pt x="866313" y="723278"/>
                      <a:pt x="776827" y="504455"/>
                    </a:cubicBezTo>
                    <a:lnTo>
                      <a:pt x="766232" y="485592"/>
                    </a:lnTo>
                    <a:lnTo>
                      <a:pt x="725898" y="496740"/>
                    </a:lnTo>
                    <a:lnTo>
                      <a:pt x="750213" y="635847"/>
                    </a:lnTo>
                    <a:cubicBezTo>
                      <a:pt x="755982" y="687174"/>
                      <a:pt x="759150" y="742352"/>
                      <a:pt x="759547" y="801631"/>
                    </a:cubicBezTo>
                    <a:lnTo>
                      <a:pt x="756176" y="856254"/>
                    </a:lnTo>
                    <a:lnTo>
                      <a:pt x="756722" y="860637"/>
                    </a:lnTo>
                    <a:lnTo>
                      <a:pt x="755505" y="867123"/>
                    </a:lnTo>
                    <a:lnTo>
                      <a:pt x="753901" y="893121"/>
                    </a:lnTo>
                    <a:cubicBezTo>
                      <a:pt x="738276" y="1017219"/>
                      <a:pt x="691310" y="1122153"/>
                      <a:pt x="626637" y="1208916"/>
                    </a:cubicBezTo>
                    <a:lnTo>
                      <a:pt x="579145" y="1263643"/>
                    </a:lnTo>
                    <a:lnTo>
                      <a:pt x="571887" y="1284027"/>
                    </a:lnTo>
                    <a:cubicBezTo>
                      <a:pt x="509065" y="1432540"/>
                      <a:pt x="419864" y="1565817"/>
                      <a:pt x="299020" y="1648676"/>
                    </a:cubicBezTo>
                    <a:lnTo>
                      <a:pt x="218196" y="1688448"/>
                    </a:lnTo>
                    <a:lnTo>
                      <a:pt x="248074" y="1843138"/>
                    </a:lnTo>
                    <a:lnTo>
                      <a:pt x="249265" y="1839299"/>
                    </a:lnTo>
                    <a:lnTo>
                      <a:pt x="374888" y="1853987"/>
                    </a:lnTo>
                    <a:cubicBezTo>
                      <a:pt x="452536" y="1863789"/>
                      <a:pt x="517956" y="1873773"/>
                      <a:pt x="573025" y="1885147"/>
                    </a:cubicBezTo>
                    <a:lnTo>
                      <a:pt x="582705" y="1887640"/>
                    </a:lnTo>
                    <a:lnTo>
                      <a:pt x="582705" y="1891666"/>
                    </a:lnTo>
                    <a:lnTo>
                      <a:pt x="642845" y="1905137"/>
                    </a:lnTo>
                    <a:cubicBezTo>
                      <a:pt x="779249" y="1942300"/>
                      <a:pt x="834227" y="1995563"/>
                      <a:pt x="854286" y="2094882"/>
                    </a:cubicBezTo>
                    <a:cubicBezTo>
                      <a:pt x="877478" y="2332571"/>
                      <a:pt x="912267" y="2875061"/>
                      <a:pt x="883274" y="3182599"/>
                    </a:cubicBezTo>
                    <a:cubicBezTo>
                      <a:pt x="739777" y="3182332"/>
                      <a:pt x="590480" y="3182065"/>
                      <a:pt x="441183" y="3181799"/>
                    </a:cubicBezTo>
                    <a:lnTo>
                      <a:pt x="22464" y="3181041"/>
                    </a:lnTo>
                    <a:lnTo>
                      <a:pt x="5731" y="3182574"/>
                    </a:lnTo>
                    <a:lnTo>
                      <a:pt x="0" y="3181976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1717805" y="4893783"/>
              <a:ext cx="794436" cy="1139218"/>
              <a:chOff x="-359861" y="-699277"/>
              <a:chExt cx="3568475" cy="5117176"/>
            </a:xfrm>
          </p:grpSpPr>
          <p:sp>
            <p:nvSpPr>
              <p:cNvPr id="493" name="Pie 492"/>
              <p:cNvSpPr/>
              <p:nvPr/>
            </p:nvSpPr>
            <p:spPr>
              <a:xfrm flipH="1">
                <a:off x="1745806" y="185422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4" name="Pie 493"/>
              <p:cNvSpPr/>
              <p:nvPr/>
            </p:nvSpPr>
            <p:spPr>
              <a:xfrm rot="10800000" flipH="1">
                <a:off x="-359861" y="-699277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5" name="Pie 494"/>
              <p:cNvSpPr/>
              <p:nvPr/>
            </p:nvSpPr>
            <p:spPr>
              <a:xfrm>
                <a:off x="635824" y="185422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6" name="Freeform 495"/>
              <p:cNvSpPr/>
              <p:nvPr/>
            </p:nvSpPr>
            <p:spPr>
              <a:xfrm rot="16200000">
                <a:off x="730642" y="2771756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7" name="Freeform 496"/>
              <p:cNvSpPr/>
              <p:nvPr/>
            </p:nvSpPr>
            <p:spPr>
              <a:xfrm>
                <a:off x="742873" y="1242504"/>
                <a:ext cx="1363008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8" name="Freeform 497"/>
              <p:cNvSpPr/>
              <p:nvPr/>
            </p:nvSpPr>
            <p:spPr>
              <a:xfrm>
                <a:off x="770315" y="3093917"/>
                <a:ext cx="1300616" cy="1323982"/>
              </a:xfrm>
              <a:custGeom>
                <a:avLst/>
                <a:gdLst>
                  <a:gd name="connsiteX0" fmla="*/ 246466 w 1300616"/>
                  <a:gd name="connsiteY0" fmla="*/ 0 h 1323982"/>
                  <a:gd name="connsiteX1" fmla="*/ 246466 w 1300616"/>
                  <a:gd name="connsiteY1" fmla="*/ 595535 h 1323982"/>
                  <a:gd name="connsiteX2" fmla="*/ 1054150 w 1300616"/>
                  <a:gd name="connsiteY2" fmla="*/ 595535 h 1323982"/>
                  <a:gd name="connsiteX3" fmla="*/ 1054150 w 1300616"/>
                  <a:gd name="connsiteY3" fmla="*/ 2775 h 1323982"/>
                  <a:gd name="connsiteX4" fmla="*/ 1101925 w 1300616"/>
                  <a:gd name="connsiteY4" fmla="*/ 8219 h 1323982"/>
                  <a:gd name="connsiteX5" fmla="*/ 1226503 w 1300616"/>
                  <a:gd name="connsiteY5" fmla="*/ 26398 h 1323982"/>
                  <a:gd name="connsiteX6" fmla="*/ 1300616 w 1300616"/>
                  <a:gd name="connsiteY6" fmla="*/ 41558 h 1323982"/>
                  <a:gd name="connsiteX7" fmla="*/ 1300616 w 1300616"/>
                  <a:gd name="connsiteY7" fmla="*/ 1323982 h 1323982"/>
                  <a:gd name="connsiteX8" fmla="*/ 1106394 w 1300616"/>
                  <a:gd name="connsiteY8" fmla="*/ 1323664 h 1323982"/>
                  <a:gd name="connsiteX9" fmla="*/ 638130 w 1300616"/>
                  <a:gd name="connsiteY9" fmla="*/ 1322890 h 1323982"/>
                  <a:gd name="connsiteX10" fmla="*/ 169866 w 1300616"/>
                  <a:gd name="connsiteY10" fmla="*/ 1323664 h 1323982"/>
                  <a:gd name="connsiteX11" fmla="*/ 0 w 1300616"/>
                  <a:gd name="connsiteY11" fmla="*/ 1323942 h 1323982"/>
                  <a:gd name="connsiteX12" fmla="*/ 0 w 1300616"/>
                  <a:gd name="connsiteY12" fmla="*/ 36576 h 1323982"/>
                  <a:gd name="connsiteX13" fmla="*/ 49758 w 1300616"/>
                  <a:gd name="connsiteY13" fmla="*/ 26398 h 1323982"/>
                  <a:gd name="connsiteX14" fmla="*/ 174336 w 1300616"/>
                  <a:gd name="connsiteY14" fmla="*/ 8219 h 132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616" h="1323982">
                    <a:moveTo>
                      <a:pt x="246466" y="0"/>
                    </a:moveTo>
                    <a:lnTo>
                      <a:pt x="246466" y="595535"/>
                    </a:lnTo>
                    <a:lnTo>
                      <a:pt x="1054150" y="595535"/>
                    </a:lnTo>
                    <a:lnTo>
                      <a:pt x="1054150" y="2775"/>
                    </a:lnTo>
                    <a:lnTo>
                      <a:pt x="1101925" y="8219"/>
                    </a:lnTo>
                    <a:cubicBezTo>
                      <a:pt x="1147696" y="14034"/>
                      <a:pt x="1189087" y="20014"/>
                      <a:pt x="1226503" y="26398"/>
                    </a:cubicBezTo>
                    <a:lnTo>
                      <a:pt x="1300616" y="41558"/>
                    </a:lnTo>
                    <a:lnTo>
                      <a:pt x="1300616" y="1323982"/>
                    </a:lnTo>
                    <a:lnTo>
                      <a:pt x="1106394" y="1323664"/>
                    </a:lnTo>
                    <a:lnTo>
                      <a:pt x="638130" y="1322890"/>
                    </a:lnTo>
                    <a:lnTo>
                      <a:pt x="169866" y="1323664"/>
                    </a:lnTo>
                    <a:lnTo>
                      <a:pt x="0" y="1323942"/>
                    </a:lnTo>
                    <a:lnTo>
                      <a:pt x="0" y="36576"/>
                    </a:lnTo>
                    <a:lnTo>
                      <a:pt x="49758" y="26398"/>
                    </a:lnTo>
                    <a:cubicBezTo>
                      <a:pt x="87174" y="20014"/>
                      <a:pt x="128564" y="14034"/>
                      <a:pt x="174336" y="8219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9" name="Freeform 498"/>
              <p:cNvSpPr/>
              <p:nvPr/>
            </p:nvSpPr>
            <p:spPr>
              <a:xfrm>
                <a:off x="739210" y="1247829"/>
                <a:ext cx="1363008" cy="975869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391090 w 1366278"/>
                  <a:gd name="connsiteY8" fmla="*/ 6952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691657 w 1366278"/>
                  <a:gd name="connsiteY8" fmla="*/ 7926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894857 w 1366278"/>
                  <a:gd name="connsiteY8" fmla="*/ 652939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3008"/>
                  <a:gd name="connsiteY0" fmla="*/ 0 h 963168"/>
                  <a:gd name="connsiteX1" fmla="*/ 1349162 w 1363008"/>
                  <a:gd name="connsiteY1" fmla="*/ 556249 h 963168"/>
                  <a:gd name="connsiteX2" fmla="*/ 1358825 w 1363008"/>
                  <a:gd name="connsiteY2" fmla="*/ 654229 h 963168"/>
                  <a:gd name="connsiteX3" fmla="*/ 1363008 w 1363008"/>
                  <a:gd name="connsiteY3" fmla="*/ 656873 h 963168"/>
                  <a:gd name="connsiteX4" fmla="*/ 1361587 w 1363008"/>
                  <a:gd name="connsiteY4" fmla="*/ 682238 h 963168"/>
                  <a:gd name="connsiteX5" fmla="*/ 1363008 w 1363008"/>
                  <a:gd name="connsiteY5" fmla="*/ 696648 h 963168"/>
                  <a:gd name="connsiteX6" fmla="*/ 1360699 w 1363008"/>
                  <a:gd name="connsiteY6" fmla="*/ 698086 h 963168"/>
                  <a:gd name="connsiteX7" fmla="*/ 1335908 w 1363008"/>
                  <a:gd name="connsiteY7" fmla="*/ 963168 h 963168"/>
                  <a:gd name="connsiteX8" fmla="*/ 1026090 w 1363008"/>
                  <a:gd name="connsiteY8" fmla="*/ 445506 h 963168"/>
                  <a:gd name="connsiteX9" fmla="*/ 416490 w 1363008"/>
                  <a:gd name="connsiteY9" fmla="*/ 771472 h 963168"/>
                  <a:gd name="connsiteX10" fmla="*/ 446124 w 1363008"/>
                  <a:gd name="connsiteY10" fmla="*/ 466672 h 963168"/>
                  <a:gd name="connsiteX11" fmla="*/ 16238 w 1363008"/>
                  <a:gd name="connsiteY11" fmla="*/ 908663 h 963168"/>
                  <a:gd name="connsiteX12" fmla="*/ 2760 w 1363008"/>
                  <a:gd name="connsiteY12" fmla="*/ 698366 h 963168"/>
                  <a:gd name="connsiteX13" fmla="*/ 0 w 1363008"/>
                  <a:gd name="connsiteY13" fmla="*/ 696648 h 963168"/>
                  <a:gd name="connsiteX14" fmla="*/ 1580 w 1363008"/>
                  <a:gd name="connsiteY14" fmla="*/ 680629 h 963168"/>
                  <a:gd name="connsiteX15" fmla="*/ 0 w 1363008"/>
                  <a:gd name="connsiteY15" fmla="*/ 656873 h 963168"/>
                  <a:gd name="connsiteX16" fmla="*/ 4331 w 1363008"/>
                  <a:gd name="connsiteY16" fmla="*/ 652738 h 963168"/>
                  <a:gd name="connsiteX17" fmla="*/ 13846 w 1363008"/>
                  <a:gd name="connsiteY17" fmla="*/ 556249 h 963168"/>
                  <a:gd name="connsiteX18" fmla="*/ 681504 w 1363008"/>
                  <a:gd name="connsiteY18" fmla="*/ 0 h 963168"/>
                  <a:gd name="connsiteX0" fmla="*/ 681504 w 1363008"/>
                  <a:gd name="connsiteY0" fmla="*/ 0 h 964756"/>
                  <a:gd name="connsiteX1" fmla="*/ 1349162 w 1363008"/>
                  <a:gd name="connsiteY1" fmla="*/ 556249 h 964756"/>
                  <a:gd name="connsiteX2" fmla="*/ 1358825 w 1363008"/>
                  <a:gd name="connsiteY2" fmla="*/ 654229 h 964756"/>
                  <a:gd name="connsiteX3" fmla="*/ 1363008 w 1363008"/>
                  <a:gd name="connsiteY3" fmla="*/ 656873 h 964756"/>
                  <a:gd name="connsiteX4" fmla="*/ 1361587 w 1363008"/>
                  <a:gd name="connsiteY4" fmla="*/ 682238 h 964756"/>
                  <a:gd name="connsiteX5" fmla="*/ 1363008 w 1363008"/>
                  <a:gd name="connsiteY5" fmla="*/ 696648 h 964756"/>
                  <a:gd name="connsiteX6" fmla="*/ 1360699 w 1363008"/>
                  <a:gd name="connsiteY6" fmla="*/ 698086 h 964756"/>
                  <a:gd name="connsiteX7" fmla="*/ 1343845 w 1363008"/>
                  <a:gd name="connsiteY7" fmla="*/ 964756 h 964756"/>
                  <a:gd name="connsiteX8" fmla="*/ 1026090 w 1363008"/>
                  <a:gd name="connsiteY8" fmla="*/ 445506 h 964756"/>
                  <a:gd name="connsiteX9" fmla="*/ 416490 w 1363008"/>
                  <a:gd name="connsiteY9" fmla="*/ 771472 h 964756"/>
                  <a:gd name="connsiteX10" fmla="*/ 446124 w 1363008"/>
                  <a:gd name="connsiteY10" fmla="*/ 466672 h 964756"/>
                  <a:gd name="connsiteX11" fmla="*/ 16238 w 1363008"/>
                  <a:gd name="connsiteY11" fmla="*/ 908663 h 964756"/>
                  <a:gd name="connsiteX12" fmla="*/ 2760 w 1363008"/>
                  <a:gd name="connsiteY12" fmla="*/ 698366 h 964756"/>
                  <a:gd name="connsiteX13" fmla="*/ 0 w 1363008"/>
                  <a:gd name="connsiteY13" fmla="*/ 696648 h 964756"/>
                  <a:gd name="connsiteX14" fmla="*/ 1580 w 1363008"/>
                  <a:gd name="connsiteY14" fmla="*/ 680629 h 964756"/>
                  <a:gd name="connsiteX15" fmla="*/ 0 w 1363008"/>
                  <a:gd name="connsiteY15" fmla="*/ 656873 h 964756"/>
                  <a:gd name="connsiteX16" fmla="*/ 4331 w 1363008"/>
                  <a:gd name="connsiteY16" fmla="*/ 652738 h 964756"/>
                  <a:gd name="connsiteX17" fmla="*/ 13846 w 1363008"/>
                  <a:gd name="connsiteY17" fmla="*/ 556249 h 964756"/>
                  <a:gd name="connsiteX18" fmla="*/ 681504 w 1363008"/>
                  <a:gd name="connsiteY18" fmla="*/ 0 h 964756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63008" h="975869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53344" y="890859"/>
                      <a:pt x="1335908" y="975869"/>
                    </a:cubicBezTo>
                    <a:cubicBezTo>
                      <a:pt x="1101106" y="709582"/>
                      <a:pt x="1069965" y="657548"/>
                      <a:pt x="1026090" y="445506"/>
                    </a:cubicBezTo>
                    <a:cubicBezTo>
                      <a:pt x="821349" y="635101"/>
                      <a:pt x="637329" y="724729"/>
                      <a:pt x="372040" y="760360"/>
                    </a:cubicBezTo>
                    <a:cubicBezTo>
                      <a:pt x="442112" y="663675"/>
                      <a:pt x="465561" y="555285"/>
                      <a:pt x="446124" y="466672"/>
                    </a:cubicBezTo>
                    <a:cubicBezTo>
                      <a:pt x="26506" y="903498"/>
                      <a:pt x="449260" y="467881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0" name="Freeform 499"/>
              <p:cNvSpPr/>
              <p:nvPr/>
            </p:nvSpPr>
            <p:spPr>
              <a:xfrm>
                <a:off x="1402070" y="1242504"/>
                <a:ext cx="964466" cy="3175395"/>
              </a:xfrm>
              <a:custGeom>
                <a:avLst/>
                <a:gdLst>
                  <a:gd name="connsiteX0" fmla="*/ 22225 w 964466"/>
                  <a:gd name="connsiteY0" fmla="*/ 0 h 3175395"/>
                  <a:gd name="connsiteX1" fmla="*/ 142862 w 964466"/>
                  <a:gd name="connsiteY1" fmla="*/ 10881 h 3175395"/>
                  <a:gd name="connsiteX2" fmla="*/ 149604 w 964466"/>
                  <a:gd name="connsiteY2" fmla="*/ 12742 h 3175395"/>
                  <a:gd name="connsiteX3" fmla="*/ 182955 w 964466"/>
                  <a:gd name="connsiteY3" fmla="*/ 16206 h 3175395"/>
                  <a:gd name="connsiteX4" fmla="*/ 659045 w 964466"/>
                  <a:gd name="connsiteY4" fmla="*/ 446530 h 3175395"/>
                  <a:gd name="connsiteX5" fmla="*/ 663569 w 964466"/>
                  <a:gd name="connsiteY5" fmla="*/ 465682 h 3175395"/>
                  <a:gd name="connsiteX6" fmla="*/ 689883 w 964466"/>
                  <a:gd name="connsiteY6" fmla="*/ 556249 h 3175395"/>
                  <a:gd name="connsiteX7" fmla="*/ 698807 w 964466"/>
                  <a:gd name="connsiteY7" fmla="*/ 646741 h 3175395"/>
                  <a:gd name="connsiteX8" fmla="*/ 711921 w 964466"/>
                  <a:gd name="connsiteY8" fmla="*/ 652767 h 3175395"/>
                  <a:gd name="connsiteX9" fmla="*/ 810631 w 964466"/>
                  <a:gd name="connsiteY9" fmla="*/ 844038 h 3175395"/>
                  <a:gd name="connsiteX10" fmla="*/ 698785 w 964466"/>
                  <a:gd name="connsiteY10" fmla="*/ 1027642 h 3175395"/>
                  <a:gd name="connsiteX11" fmla="*/ 651527 w 964466"/>
                  <a:gd name="connsiteY11" fmla="*/ 1045751 h 3175395"/>
                  <a:gd name="connsiteX12" fmla="*/ 634750 w 964466"/>
                  <a:gd name="connsiteY12" fmla="*/ 1114368 h 3175395"/>
                  <a:gd name="connsiteX13" fmla="*/ 307659 w 964466"/>
                  <a:gd name="connsiteY13" fmla="*/ 1631305 h 3175395"/>
                  <a:gd name="connsiteX14" fmla="*/ 226835 w 964466"/>
                  <a:gd name="connsiteY14" fmla="*/ 1671077 h 3175395"/>
                  <a:gd name="connsiteX15" fmla="*/ 256788 w 964466"/>
                  <a:gd name="connsiteY15" fmla="*/ 1826157 h 3175395"/>
                  <a:gd name="connsiteX16" fmla="*/ 312927 w 964466"/>
                  <a:gd name="connsiteY16" fmla="*/ 1831792 h 3175395"/>
                  <a:gd name="connsiteX17" fmla="*/ 920655 w 964466"/>
                  <a:gd name="connsiteY17" fmla="*/ 2077511 h 3175395"/>
                  <a:gd name="connsiteX18" fmla="*/ 952400 w 964466"/>
                  <a:gd name="connsiteY18" fmla="*/ 3165228 h 3175395"/>
                  <a:gd name="connsiteX19" fmla="*/ 712714 w 964466"/>
                  <a:gd name="connsiteY19" fmla="*/ 3164828 h 3175395"/>
                  <a:gd name="connsiteX20" fmla="*/ 668779 w 964466"/>
                  <a:gd name="connsiteY20" fmla="*/ 3164756 h 3175395"/>
                  <a:gd name="connsiteX21" fmla="*/ 668779 w 964466"/>
                  <a:gd name="connsiteY21" fmla="*/ 3175395 h 3175395"/>
                  <a:gd name="connsiteX22" fmla="*/ 474557 w 964466"/>
                  <a:gd name="connsiteY22" fmla="*/ 3175077 h 3175395"/>
                  <a:gd name="connsiteX23" fmla="*/ 6293 w 964466"/>
                  <a:gd name="connsiteY23" fmla="*/ 3174303 h 3175395"/>
                  <a:gd name="connsiteX24" fmla="*/ 0 w 964466"/>
                  <a:gd name="connsiteY24" fmla="*/ 3174314 h 3175395"/>
                  <a:gd name="connsiteX25" fmla="*/ 0 w 964466"/>
                  <a:gd name="connsiteY25" fmla="*/ 2005 h 317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4466" h="3175395">
                    <a:moveTo>
                      <a:pt x="22225" y="0"/>
                    </a:moveTo>
                    <a:cubicBezTo>
                      <a:pt x="63392" y="0"/>
                      <a:pt x="103706" y="3731"/>
                      <a:pt x="142862" y="10881"/>
                    </a:cubicBezTo>
                    <a:lnTo>
                      <a:pt x="149604" y="12742"/>
                    </a:lnTo>
                    <a:lnTo>
                      <a:pt x="182955" y="16206"/>
                    </a:lnTo>
                    <a:cubicBezTo>
                      <a:pt x="480398" y="59104"/>
                      <a:pt x="596833" y="225066"/>
                      <a:pt x="659045" y="446530"/>
                    </a:cubicBezTo>
                    <a:lnTo>
                      <a:pt x="663569" y="465682"/>
                    </a:lnTo>
                    <a:lnTo>
                      <a:pt x="689883" y="556249"/>
                    </a:lnTo>
                    <a:lnTo>
                      <a:pt x="698807" y="646741"/>
                    </a:lnTo>
                    <a:lnTo>
                      <a:pt x="711921" y="652767"/>
                    </a:lnTo>
                    <a:cubicBezTo>
                      <a:pt x="774933" y="695507"/>
                      <a:pt x="813494" y="766742"/>
                      <a:pt x="810631" y="844038"/>
                    </a:cubicBezTo>
                    <a:cubicBezTo>
                      <a:pt x="807779" y="921010"/>
                      <a:pt x="764392" y="989217"/>
                      <a:pt x="698785" y="1027642"/>
                    </a:cubicBezTo>
                    <a:lnTo>
                      <a:pt x="651527" y="1045751"/>
                    </a:lnTo>
                    <a:lnTo>
                      <a:pt x="634750" y="1114368"/>
                    </a:lnTo>
                    <a:cubicBezTo>
                      <a:pt x="573656" y="1320716"/>
                      <a:pt x="468783" y="1520826"/>
                      <a:pt x="307659" y="1631305"/>
                    </a:cubicBezTo>
                    <a:lnTo>
                      <a:pt x="226835" y="1671077"/>
                    </a:lnTo>
                    <a:lnTo>
                      <a:pt x="256788" y="1826157"/>
                    </a:lnTo>
                    <a:lnTo>
                      <a:pt x="312927" y="1831792"/>
                    </a:lnTo>
                    <a:cubicBezTo>
                      <a:pt x="752466" y="1877594"/>
                      <a:pt x="885508" y="1918600"/>
                      <a:pt x="920655" y="2077511"/>
                    </a:cubicBezTo>
                    <a:cubicBezTo>
                      <a:pt x="946052" y="2315200"/>
                      <a:pt x="984150" y="2857690"/>
                      <a:pt x="952400" y="3165228"/>
                    </a:cubicBezTo>
                    <a:cubicBezTo>
                      <a:pt x="873828" y="3165095"/>
                      <a:pt x="793668" y="3164961"/>
                      <a:pt x="712714" y="3164828"/>
                    </a:cubicBezTo>
                    <a:lnTo>
                      <a:pt x="668779" y="3164756"/>
                    </a:lnTo>
                    <a:lnTo>
                      <a:pt x="668779" y="3175395"/>
                    </a:lnTo>
                    <a:lnTo>
                      <a:pt x="474557" y="3175077"/>
                    </a:lnTo>
                    <a:lnTo>
                      <a:pt x="6293" y="3174303"/>
                    </a:lnTo>
                    <a:lnTo>
                      <a:pt x="0" y="3174314"/>
                    </a:lnTo>
                    <a:lnTo>
                      <a:pt x="0" y="200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33" name="Group 432"/>
            <p:cNvGrpSpPr/>
            <p:nvPr/>
          </p:nvGrpSpPr>
          <p:grpSpPr>
            <a:xfrm>
              <a:off x="3970825" y="5436495"/>
              <a:ext cx="794437" cy="1136955"/>
              <a:chOff x="164675" y="143203"/>
              <a:chExt cx="3568475" cy="5107009"/>
            </a:xfrm>
          </p:grpSpPr>
          <p:sp>
            <p:nvSpPr>
              <p:cNvPr id="483" name="Pie 482"/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4" name="Pie 483"/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5" name="Pie 484"/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6" name="Oval 49"/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7" name="Oval 50"/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8" name="Chord 487"/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9" name="Freeform 488"/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0" name="Freeform 489"/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1" name="Freeform 490"/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2" name="Freeform 491"/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>
              <a:off x="4713356" y="4374909"/>
              <a:ext cx="794437" cy="1136976"/>
              <a:chOff x="7452407" y="-468521"/>
              <a:chExt cx="3568475" cy="5107104"/>
            </a:xfrm>
          </p:grpSpPr>
          <p:sp>
            <p:nvSpPr>
              <p:cNvPr id="472" name="Freeform 471"/>
              <p:cNvSpPr/>
              <p:nvPr/>
            </p:nvSpPr>
            <p:spPr>
              <a:xfrm>
                <a:off x="8467284" y="1942698"/>
                <a:ext cx="1543614" cy="102687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  <a:gd name="connsiteX0" fmla="*/ 42463 w 1486030"/>
                  <a:gd name="connsiteY0" fmla="*/ 0 h 2298700"/>
                  <a:gd name="connsiteX1" fmla="*/ 0 w 1486030"/>
                  <a:gd name="connsiteY1" fmla="*/ 788120 h 2298700"/>
                  <a:gd name="connsiteX2" fmla="*/ 1486030 w 1486030"/>
                  <a:gd name="connsiteY2" fmla="*/ 2298700 h 2298700"/>
                  <a:gd name="connsiteX3" fmla="*/ 1392897 w 1486030"/>
                  <a:gd name="connsiteY3" fmla="*/ 16933 h 2298700"/>
                  <a:gd name="connsiteX4" fmla="*/ 42463 w 1486030"/>
                  <a:gd name="connsiteY4" fmla="*/ 0 h 2298700"/>
                  <a:gd name="connsiteX0" fmla="*/ 42463 w 1425000"/>
                  <a:gd name="connsiteY0" fmla="*/ 0 h 812290"/>
                  <a:gd name="connsiteX1" fmla="*/ 0 w 1425000"/>
                  <a:gd name="connsiteY1" fmla="*/ 788120 h 812290"/>
                  <a:gd name="connsiteX2" fmla="*/ 1425000 w 1425000"/>
                  <a:gd name="connsiteY2" fmla="*/ 812290 h 812290"/>
                  <a:gd name="connsiteX3" fmla="*/ 1392897 w 1425000"/>
                  <a:gd name="connsiteY3" fmla="*/ 16933 h 812290"/>
                  <a:gd name="connsiteX4" fmla="*/ 42463 w 1425000"/>
                  <a:gd name="connsiteY4" fmla="*/ 0 h 812290"/>
                  <a:gd name="connsiteX0" fmla="*/ 45675 w 1428212"/>
                  <a:gd name="connsiteY0" fmla="*/ 0 h 853392"/>
                  <a:gd name="connsiteX1" fmla="*/ 0 w 1428212"/>
                  <a:gd name="connsiteY1" fmla="*/ 853392 h 853392"/>
                  <a:gd name="connsiteX2" fmla="*/ 1428212 w 1428212"/>
                  <a:gd name="connsiteY2" fmla="*/ 812290 h 853392"/>
                  <a:gd name="connsiteX3" fmla="*/ 1396109 w 1428212"/>
                  <a:gd name="connsiteY3" fmla="*/ 16933 h 853392"/>
                  <a:gd name="connsiteX4" fmla="*/ 45675 w 1428212"/>
                  <a:gd name="connsiteY4" fmla="*/ 0 h 853392"/>
                  <a:gd name="connsiteX0" fmla="*/ 45675 w 1441061"/>
                  <a:gd name="connsiteY0" fmla="*/ 0 h 853392"/>
                  <a:gd name="connsiteX1" fmla="*/ 0 w 1441061"/>
                  <a:gd name="connsiteY1" fmla="*/ 853392 h 853392"/>
                  <a:gd name="connsiteX2" fmla="*/ 1441061 w 1441061"/>
                  <a:gd name="connsiteY2" fmla="*/ 847893 h 853392"/>
                  <a:gd name="connsiteX3" fmla="*/ 1396109 w 1441061"/>
                  <a:gd name="connsiteY3" fmla="*/ 16933 h 853392"/>
                  <a:gd name="connsiteX4" fmla="*/ 45675 w 1441061"/>
                  <a:gd name="connsiteY4" fmla="*/ 0 h 853392"/>
                  <a:gd name="connsiteX0" fmla="*/ 45675 w 1434637"/>
                  <a:gd name="connsiteY0" fmla="*/ 0 h 853392"/>
                  <a:gd name="connsiteX1" fmla="*/ 0 w 1434637"/>
                  <a:gd name="connsiteY1" fmla="*/ 853392 h 853392"/>
                  <a:gd name="connsiteX2" fmla="*/ 1434637 w 1434637"/>
                  <a:gd name="connsiteY2" fmla="*/ 850860 h 853392"/>
                  <a:gd name="connsiteX3" fmla="*/ 1396109 w 1434637"/>
                  <a:gd name="connsiteY3" fmla="*/ 16933 h 853392"/>
                  <a:gd name="connsiteX4" fmla="*/ 45675 w 1434637"/>
                  <a:gd name="connsiteY4" fmla="*/ 0 h 853392"/>
                  <a:gd name="connsiteX0" fmla="*/ 45675 w 1431425"/>
                  <a:gd name="connsiteY0" fmla="*/ 0 h 853827"/>
                  <a:gd name="connsiteX1" fmla="*/ 0 w 1431425"/>
                  <a:gd name="connsiteY1" fmla="*/ 853392 h 853827"/>
                  <a:gd name="connsiteX2" fmla="*/ 1431425 w 1431425"/>
                  <a:gd name="connsiteY2" fmla="*/ 853827 h 853827"/>
                  <a:gd name="connsiteX3" fmla="*/ 1396109 w 1431425"/>
                  <a:gd name="connsiteY3" fmla="*/ 16933 h 853827"/>
                  <a:gd name="connsiteX4" fmla="*/ 45675 w 1431425"/>
                  <a:gd name="connsiteY4" fmla="*/ 0 h 853827"/>
                  <a:gd name="connsiteX0" fmla="*/ 198318 w 1584068"/>
                  <a:gd name="connsiteY0" fmla="*/ 0 h 959253"/>
                  <a:gd name="connsiteX1" fmla="*/ 152643 w 1584068"/>
                  <a:gd name="connsiteY1" fmla="*/ 853392 h 959253"/>
                  <a:gd name="connsiteX2" fmla="*/ 1584068 w 1584068"/>
                  <a:gd name="connsiteY2" fmla="*/ 853827 h 959253"/>
                  <a:gd name="connsiteX3" fmla="*/ 1548752 w 1584068"/>
                  <a:gd name="connsiteY3" fmla="*/ 16933 h 959253"/>
                  <a:gd name="connsiteX4" fmla="*/ 198318 w 1584068"/>
                  <a:gd name="connsiteY4" fmla="*/ 0 h 959253"/>
                  <a:gd name="connsiteX0" fmla="*/ 118425 w 1504175"/>
                  <a:gd name="connsiteY0" fmla="*/ 0 h 982522"/>
                  <a:gd name="connsiteX1" fmla="*/ 72750 w 1504175"/>
                  <a:gd name="connsiteY1" fmla="*/ 853392 h 982522"/>
                  <a:gd name="connsiteX2" fmla="*/ 1504175 w 1504175"/>
                  <a:gd name="connsiteY2" fmla="*/ 853827 h 982522"/>
                  <a:gd name="connsiteX3" fmla="*/ 1468859 w 1504175"/>
                  <a:gd name="connsiteY3" fmla="*/ 16933 h 982522"/>
                  <a:gd name="connsiteX4" fmla="*/ 118425 w 1504175"/>
                  <a:gd name="connsiteY4" fmla="*/ 0 h 982522"/>
                  <a:gd name="connsiteX0" fmla="*/ 47728 w 1433478"/>
                  <a:gd name="connsiteY0" fmla="*/ 0 h 982522"/>
                  <a:gd name="connsiteX1" fmla="*/ 2053 w 1433478"/>
                  <a:gd name="connsiteY1" fmla="*/ 853392 h 982522"/>
                  <a:gd name="connsiteX2" fmla="*/ 1433478 w 1433478"/>
                  <a:gd name="connsiteY2" fmla="*/ 853827 h 982522"/>
                  <a:gd name="connsiteX3" fmla="*/ 1398162 w 1433478"/>
                  <a:gd name="connsiteY3" fmla="*/ 16933 h 982522"/>
                  <a:gd name="connsiteX4" fmla="*/ 47728 w 1433478"/>
                  <a:gd name="connsiteY4" fmla="*/ 0 h 982522"/>
                  <a:gd name="connsiteX0" fmla="*/ 54458 w 1440208"/>
                  <a:gd name="connsiteY0" fmla="*/ 0 h 962628"/>
                  <a:gd name="connsiteX1" fmla="*/ 8783 w 1440208"/>
                  <a:gd name="connsiteY1" fmla="*/ 853392 h 962628"/>
                  <a:gd name="connsiteX2" fmla="*/ 1440208 w 1440208"/>
                  <a:gd name="connsiteY2" fmla="*/ 853827 h 962628"/>
                  <a:gd name="connsiteX3" fmla="*/ 1404892 w 1440208"/>
                  <a:gd name="connsiteY3" fmla="*/ 16933 h 962628"/>
                  <a:gd name="connsiteX4" fmla="*/ 54458 w 1440208"/>
                  <a:gd name="connsiteY4" fmla="*/ 0 h 962628"/>
                  <a:gd name="connsiteX0" fmla="*/ 129792 w 1541239"/>
                  <a:gd name="connsiteY0" fmla="*/ 0 h 1047597"/>
                  <a:gd name="connsiteX1" fmla="*/ 109814 w 1541239"/>
                  <a:gd name="connsiteY1" fmla="*/ 936465 h 1047597"/>
                  <a:gd name="connsiteX2" fmla="*/ 1541239 w 1541239"/>
                  <a:gd name="connsiteY2" fmla="*/ 936900 h 1047597"/>
                  <a:gd name="connsiteX3" fmla="*/ 1505923 w 1541239"/>
                  <a:gd name="connsiteY3" fmla="*/ 100006 h 1047597"/>
                  <a:gd name="connsiteX4" fmla="*/ 129792 w 1541239"/>
                  <a:gd name="connsiteY4" fmla="*/ 0 h 1047597"/>
                  <a:gd name="connsiteX0" fmla="*/ 146859 w 1532609"/>
                  <a:gd name="connsiteY0" fmla="*/ 0 h 1053912"/>
                  <a:gd name="connsiteX1" fmla="*/ 101184 w 1532609"/>
                  <a:gd name="connsiteY1" fmla="*/ 942399 h 1053912"/>
                  <a:gd name="connsiteX2" fmla="*/ 1532609 w 1532609"/>
                  <a:gd name="connsiteY2" fmla="*/ 942834 h 1053912"/>
                  <a:gd name="connsiteX3" fmla="*/ 1497293 w 1532609"/>
                  <a:gd name="connsiteY3" fmla="*/ 105940 h 1053912"/>
                  <a:gd name="connsiteX4" fmla="*/ 146859 w 1532609"/>
                  <a:gd name="connsiteY4" fmla="*/ 0 h 1053912"/>
                  <a:gd name="connsiteX0" fmla="*/ 162747 w 1548497"/>
                  <a:gd name="connsiteY0" fmla="*/ 0 h 1053912"/>
                  <a:gd name="connsiteX1" fmla="*/ 117072 w 1548497"/>
                  <a:gd name="connsiteY1" fmla="*/ 942399 h 1053912"/>
                  <a:gd name="connsiteX2" fmla="*/ 1548497 w 1548497"/>
                  <a:gd name="connsiteY2" fmla="*/ 942834 h 1053912"/>
                  <a:gd name="connsiteX3" fmla="*/ 1513181 w 1548497"/>
                  <a:gd name="connsiteY3" fmla="*/ 105940 h 1053912"/>
                  <a:gd name="connsiteX4" fmla="*/ 162747 w 1548497"/>
                  <a:gd name="connsiteY4" fmla="*/ 0 h 1053912"/>
                  <a:gd name="connsiteX0" fmla="*/ 172823 w 1542512"/>
                  <a:gd name="connsiteY0" fmla="*/ 0 h 1047597"/>
                  <a:gd name="connsiteX1" fmla="*/ 111087 w 1542512"/>
                  <a:gd name="connsiteY1" fmla="*/ 936465 h 1047597"/>
                  <a:gd name="connsiteX2" fmla="*/ 1542512 w 1542512"/>
                  <a:gd name="connsiteY2" fmla="*/ 936900 h 1047597"/>
                  <a:gd name="connsiteX3" fmla="*/ 1507196 w 1542512"/>
                  <a:gd name="connsiteY3" fmla="*/ 100006 h 1047597"/>
                  <a:gd name="connsiteX4" fmla="*/ 172823 w 1542512"/>
                  <a:gd name="connsiteY4" fmla="*/ 0 h 1047597"/>
                  <a:gd name="connsiteX0" fmla="*/ 167517 w 1537206"/>
                  <a:gd name="connsiteY0" fmla="*/ 0 h 1047597"/>
                  <a:gd name="connsiteX1" fmla="*/ 105781 w 1537206"/>
                  <a:gd name="connsiteY1" fmla="*/ 936465 h 1047597"/>
                  <a:gd name="connsiteX2" fmla="*/ 1537206 w 1537206"/>
                  <a:gd name="connsiteY2" fmla="*/ 936900 h 1047597"/>
                  <a:gd name="connsiteX3" fmla="*/ 1501890 w 1537206"/>
                  <a:gd name="connsiteY3" fmla="*/ 100006 h 1047597"/>
                  <a:gd name="connsiteX4" fmla="*/ 167517 w 1537206"/>
                  <a:gd name="connsiteY4" fmla="*/ 0 h 1047597"/>
                  <a:gd name="connsiteX0" fmla="*/ 102008 w 1471697"/>
                  <a:gd name="connsiteY0" fmla="*/ 0 h 1078831"/>
                  <a:gd name="connsiteX1" fmla="*/ 139848 w 1471697"/>
                  <a:gd name="connsiteY1" fmla="*/ 989869 h 1078831"/>
                  <a:gd name="connsiteX2" fmla="*/ 1471697 w 1471697"/>
                  <a:gd name="connsiteY2" fmla="*/ 936900 h 1078831"/>
                  <a:gd name="connsiteX3" fmla="*/ 1436381 w 1471697"/>
                  <a:gd name="connsiteY3" fmla="*/ 100006 h 1078831"/>
                  <a:gd name="connsiteX4" fmla="*/ 102008 w 1471697"/>
                  <a:gd name="connsiteY4" fmla="*/ 0 h 1078831"/>
                  <a:gd name="connsiteX0" fmla="*/ 113866 w 1483555"/>
                  <a:gd name="connsiteY0" fmla="*/ 0 h 1064836"/>
                  <a:gd name="connsiteX1" fmla="*/ 151706 w 1483555"/>
                  <a:gd name="connsiteY1" fmla="*/ 989869 h 1064836"/>
                  <a:gd name="connsiteX2" fmla="*/ 1483555 w 1483555"/>
                  <a:gd name="connsiteY2" fmla="*/ 936900 h 1064836"/>
                  <a:gd name="connsiteX3" fmla="*/ 1448239 w 1483555"/>
                  <a:gd name="connsiteY3" fmla="*/ 100006 h 1064836"/>
                  <a:gd name="connsiteX4" fmla="*/ 113866 w 1483555"/>
                  <a:gd name="connsiteY4" fmla="*/ 0 h 1064836"/>
                  <a:gd name="connsiteX0" fmla="*/ 113866 w 1483555"/>
                  <a:gd name="connsiteY0" fmla="*/ 0 h 1064836"/>
                  <a:gd name="connsiteX1" fmla="*/ 151706 w 1483555"/>
                  <a:gd name="connsiteY1" fmla="*/ 989869 h 1064836"/>
                  <a:gd name="connsiteX2" fmla="*/ 1483555 w 1483555"/>
                  <a:gd name="connsiteY2" fmla="*/ 936900 h 1064836"/>
                  <a:gd name="connsiteX3" fmla="*/ 1448239 w 1483555"/>
                  <a:gd name="connsiteY3" fmla="*/ 100006 h 1064836"/>
                  <a:gd name="connsiteX4" fmla="*/ 113866 w 1483555"/>
                  <a:gd name="connsiteY4" fmla="*/ 0 h 1064836"/>
                  <a:gd name="connsiteX0" fmla="*/ 110414 w 1480103"/>
                  <a:gd name="connsiteY0" fmla="*/ 0 h 1073720"/>
                  <a:gd name="connsiteX1" fmla="*/ 148254 w 1480103"/>
                  <a:gd name="connsiteY1" fmla="*/ 989869 h 1073720"/>
                  <a:gd name="connsiteX2" fmla="*/ 1480103 w 1480103"/>
                  <a:gd name="connsiteY2" fmla="*/ 936900 h 1073720"/>
                  <a:gd name="connsiteX3" fmla="*/ 1444787 w 1480103"/>
                  <a:gd name="connsiteY3" fmla="*/ 100006 h 1073720"/>
                  <a:gd name="connsiteX4" fmla="*/ 110414 w 1480103"/>
                  <a:gd name="connsiteY4" fmla="*/ 0 h 1073720"/>
                  <a:gd name="connsiteX0" fmla="*/ 80084 w 1449773"/>
                  <a:gd name="connsiteY0" fmla="*/ 0 h 1095559"/>
                  <a:gd name="connsiteX1" fmla="*/ 117924 w 1449773"/>
                  <a:gd name="connsiteY1" fmla="*/ 989869 h 1095559"/>
                  <a:gd name="connsiteX2" fmla="*/ 1449773 w 1449773"/>
                  <a:gd name="connsiteY2" fmla="*/ 936900 h 1095559"/>
                  <a:gd name="connsiteX3" fmla="*/ 1414457 w 1449773"/>
                  <a:gd name="connsiteY3" fmla="*/ 100006 h 1095559"/>
                  <a:gd name="connsiteX4" fmla="*/ 80084 w 1449773"/>
                  <a:gd name="connsiteY4" fmla="*/ 0 h 1095559"/>
                  <a:gd name="connsiteX0" fmla="*/ 35757 w 1405446"/>
                  <a:gd name="connsiteY0" fmla="*/ 0 h 1095559"/>
                  <a:gd name="connsiteX1" fmla="*/ 73597 w 1405446"/>
                  <a:gd name="connsiteY1" fmla="*/ 989869 h 1095559"/>
                  <a:gd name="connsiteX2" fmla="*/ 1405446 w 1405446"/>
                  <a:gd name="connsiteY2" fmla="*/ 936900 h 1095559"/>
                  <a:gd name="connsiteX3" fmla="*/ 1370130 w 1405446"/>
                  <a:gd name="connsiteY3" fmla="*/ 100006 h 1095559"/>
                  <a:gd name="connsiteX4" fmla="*/ 35757 w 1405446"/>
                  <a:gd name="connsiteY4" fmla="*/ 0 h 1095559"/>
                  <a:gd name="connsiteX0" fmla="*/ 64035 w 1433724"/>
                  <a:gd name="connsiteY0" fmla="*/ 0 h 1095559"/>
                  <a:gd name="connsiteX1" fmla="*/ 101875 w 1433724"/>
                  <a:gd name="connsiteY1" fmla="*/ 989869 h 1095559"/>
                  <a:gd name="connsiteX2" fmla="*/ 1433724 w 1433724"/>
                  <a:gd name="connsiteY2" fmla="*/ 936900 h 1095559"/>
                  <a:gd name="connsiteX3" fmla="*/ 1398408 w 1433724"/>
                  <a:gd name="connsiteY3" fmla="*/ 100006 h 1095559"/>
                  <a:gd name="connsiteX4" fmla="*/ 64035 w 1433724"/>
                  <a:gd name="connsiteY4" fmla="*/ 0 h 1095559"/>
                  <a:gd name="connsiteX0" fmla="*/ 65444 w 1435133"/>
                  <a:gd name="connsiteY0" fmla="*/ 0 h 1062801"/>
                  <a:gd name="connsiteX1" fmla="*/ 100071 w 1435133"/>
                  <a:gd name="connsiteY1" fmla="*/ 936465 h 1062801"/>
                  <a:gd name="connsiteX2" fmla="*/ 1435133 w 1435133"/>
                  <a:gd name="connsiteY2" fmla="*/ 936900 h 1062801"/>
                  <a:gd name="connsiteX3" fmla="*/ 1399817 w 1435133"/>
                  <a:gd name="connsiteY3" fmla="*/ 100006 h 1062801"/>
                  <a:gd name="connsiteX4" fmla="*/ 65444 w 1435133"/>
                  <a:gd name="connsiteY4" fmla="*/ 0 h 1062801"/>
                  <a:gd name="connsiteX0" fmla="*/ 92732 w 1462421"/>
                  <a:gd name="connsiteY0" fmla="*/ 0 h 1026212"/>
                  <a:gd name="connsiteX1" fmla="*/ 75965 w 1462421"/>
                  <a:gd name="connsiteY1" fmla="*/ 859326 h 1026212"/>
                  <a:gd name="connsiteX2" fmla="*/ 1462421 w 1462421"/>
                  <a:gd name="connsiteY2" fmla="*/ 936900 h 1026212"/>
                  <a:gd name="connsiteX3" fmla="*/ 1427105 w 1462421"/>
                  <a:gd name="connsiteY3" fmla="*/ 100006 h 1026212"/>
                  <a:gd name="connsiteX4" fmla="*/ 92732 w 1462421"/>
                  <a:gd name="connsiteY4" fmla="*/ 0 h 1026212"/>
                  <a:gd name="connsiteX0" fmla="*/ 79368 w 1449057"/>
                  <a:gd name="connsiteY0" fmla="*/ 0 h 1026212"/>
                  <a:gd name="connsiteX1" fmla="*/ 62601 w 1449057"/>
                  <a:gd name="connsiteY1" fmla="*/ 859326 h 1026212"/>
                  <a:gd name="connsiteX2" fmla="*/ 1449057 w 1449057"/>
                  <a:gd name="connsiteY2" fmla="*/ 936900 h 1026212"/>
                  <a:gd name="connsiteX3" fmla="*/ 1413741 w 1449057"/>
                  <a:gd name="connsiteY3" fmla="*/ 100006 h 1026212"/>
                  <a:gd name="connsiteX4" fmla="*/ 79368 w 1449057"/>
                  <a:gd name="connsiteY4" fmla="*/ 0 h 1026212"/>
                  <a:gd name="connsiteX0" fmla="*/ 67855 w 1437544"/>
                  <a:gd name="connsiteY0" fmla="*/ 0 h 1026212"/>
                  <a:gd name="connsiteX1" fmla="*/ 51088 w 1437544"/>
                  <a:gd name="connsiteY1" fmla="*/ 859326 h 1026212"/>
                  <a:gd name="connsiteX2" fmla="*/ 1437544 w 1437544"/>
                  <a:gd name="connsiteY2" fmla="*/ 936900 h 1026212"/>
                  <a:gd name="connsiteX3" fmla="*/ 1402228 w 1437544"/>
                  <a:gd name="connsiteY3" fmla="*/ 100006 h 1026212"/>
                  <a:gd name="connsiteX4" fmla="*/ 67855 w 1437544"/>
                  <a:gd name="connsiteY4" fmla="*/ 0 h 1026212"/>
                  <a:gd name="connsiteX0" fmla="*/ 76755 w 1446444"/>
                  <a:gd name="connsiteY0" fmla="*/ 0 h 1026212"/>
                  <a:gd name="connsiteX1" fmla="*/ 59988 w 1446444"/>
                  <a:gd name="connsiteY1" fmla="*/ 859326 h 1026212"/>
                  <a:gd name="connsiteX2" fmla="*/ 1446444 w 1446444"/>
                  <a:gd name="connsiteY2" fmla="*/ 936900 h 1026212"/>
                  <a:gd name="connsiteX3" fmla="*/ 1411128 w 1446444"/>
                  <a:gd name="connsiteY3" fmla="*/ 100006 h 1026212"/>
                  <a:gd name="connsiteX4" fmla="*/ 76755 w 1446444"/>
                  <a:gd name="connsiteY4" fmla="*/ 0 h 1026212"/>
                  <a:gd name="connsiteX0" fmla="*/ 90708 w 1460397"/>
                  <a:gd name="connsiteY0" fmla="*/ 0 h 1026212"/>
                  <a:gd name="connsiteX1" fmla="*/ 73941 w 1460397"/>
                  <a:gd name="connsiteY1" fmla="*/ 859326 h 1026212"/>
                  <a:gd name="connsiteX2" fmla="*/ 1460397 w 1460397"/>
                  <a:gd name="connsiteY2" fmla="*/ 936900 h 1026212"/>
                  <a:gd name="connsiteX3" fmla="*/ 1425081 w 1460397"/>
                  <a:gd name="connsiteY3" fmla="*/ 100006 h 1026212"/>
                  <a:gd name="connsiteX4" fmla="*/ 90708 w 1460397"/>
                  <a:gd name="connsiteY4" fmla="*/ 0 h 1026212"/>
                  <a:gd name="connsiteX0" fmla="*/ 81227 w 1450916"/>
                  <a:gd name="connsiteY0" fmla="*/ 0 h 1026212"/>
                  <a:gd name="connsiteX1" fmla="*/ 64460 w 1450916"/>
                  <a:gd name="connsiteY1" fmla="*/ 859326 h 1026212"/>
                  <a:gd name="connsiteX2" fmla="*/ 1450916 w 1450916"/>
                  <a:gd name="connsiteY2" fmla="*/ 936900 h 1026212"/>
                  <a:gd name="connsiteX3" fmla="*/ 1415600 w 1450916"/>
                  <a:gd name="connsiteY3" fmla="*/ 100006 h 1026212"/>
                  <a:gd name="connsiteX4" fmla="*/ 81227 w 1450916"/>
                  <a:gd name="connsiteY4" fmla="*/ 0 h 1026212"/>
                  <a:gd name="connsiteX0" fmla="*/ 81227 w 1450916"/>
                  <a:gd name="connsiteY0" fmla="*/ 0 h 1026212"/>
                  <a:gd name="connsiteX1" fmla="*/ 64460 w 1450916"/>
                  <a:gd name="connsiteY1" fmla="*/ 859326 h 1026212"/>
                  <a:gd name="connsiteX2" fmla="*/ 1450916 w 1450916"/>
                  <a:gd name="connsiteY2" fmla="*/ 936900 h 1026212"/>
                  <a:gd name="connsiteX3" fmla="*/ 1415600 w 1450916"/>
                  <a:gd name="connsiteY3" fmla="*/ 100006 h 1026212"/>
                  <a:gd name="connsiteX4" fmla="*/ 81227 w 1450916"/>
                  <a:gd name="connsiteY4" fmla="*/ 0 h 1026212"/>
                  <a:gd name="connsiteX0" fmla="*/ 81227 w 1450916"/>
                  <a:gd name="connsiteY0" fmla="*/ 0 h 1026212"/>
                  <a:gd name="connsiteX1" fmla="*/ 64460 w 1450916"/>
                  <a:gd name="connsiteY1" fmla="*/ 859326 h 1026212"/>
                  <a:gd name="connsiteX2" fmla="*/ 1450916 w 1450916"/>
                  <a:gd name="connsiteY2" fmla="*/ 936900 h 1026212"/>
                  <a:gd name="connsiteX3" fmla="*/ 1415600 w 1450916"/>
                  <a:gd name="connsiteY3" fmla="*/ 100006 h 1026212"/>
                  <a:gd name="connsiteX4" fmla="*/ 81227 w 1450916"/>
                  <a:gd name="connsiteY4" fmla="*/ 0 h 1026212"/>
                  <a:gd name="connsiteX0" fmla="*/ 94164 w 1463853"/>
                  <a:gd name="connsiteY0" fmla="*/ 0 h 1026212"/>
                  <a:gd name="connsiteX1" fmla="*/ 77397 w 1463853"/>
                  <a:gd name="connsiteY1" fmla="*/ 859326 h 1026212"/>
                  <a:gd name="connsiteX2" fmla="*/ 1463853 w 1463853"/>
                  <a:gd name="connsiteY2" fmla="*/ 936900 h 1026212"/>
                  <a:gd name="connsiteX3" fmla="*/ 1428537 w 1463853"/>
                  <a:gd name="connsiteY3" fmla="*/ 100006 h 1026212"/>
                  <a:gd name="connsiteX4" fmla="*/ 94164 w 1463853"/>
                  <a:gd name="connsiteY4" fmla="*/ 0 h 1026212"/>
                  <a:gd name="connsiteX0" fmla="*/ 112245 w 1481934"/>
                  <a:gd name="connsiteY0" fmla="*/ 0 h 1005105"/>
                  <a:gd name="connsiteX1" fmla="*/ 66568 w 1481934"/>
                  <a:gd name="connsiteY1" fmla="*/ 794055 h 1005105"/>
                  <a:gd name="connsiteX2" fmla="*/ 1481934 w 1481934"/>
                  <a:gd name="connsiteY2" fmla="*/ 936900 h 1005105"/>
                  <a:gd name="connsiteX3" fmla="*/ 1446618 w 1481934"/>
                  <a:gd name="connsiteY3" fmla="*/ 100006 h 1005105"/>
                  <a:gd name="connsiteX4" fmla="*/ 112245 w 1481934"/>
                  <a:gd name="connsiteY4" fmla="*/ 0 h 1005105"/>
                  <a:gd name="connsiteX0" fmla="*/ 123753 w 1493442"/>
                  <a:gd name="connsiteY0" fmla="*/ 0 h 1005105"/>
                  <a:gd name="connsiteX1" fmla="*/ 78076 w 1493442"/>
                  <a:gd name="connsiteY1" fmla="*/ 794055 h 1005105"/>
                  <a:gd name="connsiteX2" fmla="*/ 1493442 w 1493442"/>
                  <a:gd name="connsiteY2" fmla="*/ 936900 h 1005105"/>
                  <a:gd name="connsiteX3" fmla="*/ 1458126 w 1493442"/>
                  <a:gd name="connsiteY3" fmla="*/ 100006 h 1005105"/>
                  <a:gd name="connsiteX4" fmla="*/ 123753 w 1493442"/>
                  <a:gd name="connsiteY4" fmla="*/ 0 h 1005105"/>
                  <a:gd name="connsiteX0" fmla="*/ 120720 w 1490409"/>
                  <a:gd name="connsiteY0" fmla="*/ 0 h 1005105"/>
                  <a:gd name="connsiteX1" fmla="*/ 75043 w 1490409"/>
                  <a:gd name="connsiteY1" fmla="*/ 794055 h 1005105"/>
                  <a:gd name="connsiteX2" fmla="*/ 1490409 w 1490409"/>
                  <a:gd name="connsiteY2" fmla="*/ 936900 h 1005105"/>
                  <a:gd name="connsiteX3" fmla="*/ 1455093 w 1490409"/>
                  <a:gd name="connsiteY3" fmla="*/ 100006 h 1005105"/>
                  <a:gd name="connsiteX4" fmla="*/ 120720 w 1490409"/>
                  <a:gd name="connsiteY4" fmla="*/ 0 h 1005105"/>
                  <a:gd name="connsiteX0" fmla="*/ 118112 w 1492083"/>
                  <a:gd name="connsiteY0" fmla="*/ 0 h 1007082"/>
                  <a:gd name="connsiteX1" fmla="*/ 76717 w 1492083"/>
                  <a:gd name="connsiteY1" fmla="*/ 796032 h 1007082"/>
                  <a:gd name="connsiteX2" fmla="*/ 1492083 w 1492083"/>
                  <a:gd name="connsiteY2" fmla="*/ 938877 h 1007082"/>
                  <a:gd name="connsiteX3" fmla="*/ 1456767 w 1492083"/>
                  <a:gd name="connsiteY3" fmla="*/ 101983 h 1007082"/>
                  <a:gd name="connsiteX4" fmla="*/ 118112 w 1492083"/>
                  <a:gd name="connsiteY4" fmla="*/ 0 h 1007082"/>
                  <a:gd name="connsiteX0" fmla="*/ 134486 w 1482760"/>
                  <a:gd name="connsiteY0" fmla="*/ 0 h 1076309"/>
                  <a:gd name="connsiteX1" fmla="*/ 67394 w 1482760"/>
                  <a:gd name="connsiteY1" fmla="*/ 865259 h 1076309"/>
                  <a:gd name="connsiteX2" fmla="*/ 1482760 w 1482760"/>
                  <a:gd name="connsiteY2" fmla="*/ 1008104 h 1076309"/>
                  <a:gd name="connsiteX3" fmla="*/ 1447444 w 1482760"/>
                  <a:gd name="connsiteY3" fmla="*/ 171210 h 1076309"/>
                  <a:gd name="connsiteX4" fmla="*/ 134486 w 1482760"/>
                  <a:gd name="connsiteY4" fmla="*/ 0 h 1076309"/>
                  <a:gd name="connsiteX0" fmla="*/ 128838 w 1485678"/>
                  <a:gd name="connsiteY0" fmla="*/ 0 h 1076309"/>
                  <a:gd name="connsiteX1" fmla="*/ 70312 w 1485678"/>
                  <a:gd name="connsiteY1" fmla="*/ 865259 h 1076309"/>
                  <a:gd name="connsiteX2" fmla="*/ 1485678 w 1485678"/>
                  <a:gd name="connsiteY2" fmla="*/ 1008104 h 1076309"/>
                  <a:gd name="connsiteX3" fmla="*/ 1450362 w 1485678"/>
                  <a:gd name="connsiteY3" fmla="*/ 171210 h 1076309"/>
                  <a:gd name="connsiteX4" fmla="*/ 128838 w 1485678"/>
                  <a:gd name="connsiteY4" fmla="*/ 0 h 1076309"/>
                  <a:gd name="connsiteX0" fmla="*/ 119409 w 1491239"/>
                  <a:gd name="connsiteY0" fmla="*/ 0 h 1018949"/>
                  <a:gd name="connsiteX1" fmla="*/ 75873 w 1491239"/>
                  <a:gd name="connsiteY1" fmla="*/ 807899 h 1018949"/>
                  <a:gd name="connsiteX2" fmla="*/ 1491239 w 1491239"/>
                  <a:gd name="connsiteY2" fmla="*/ 950744 h 1018949"/>
                  <a:gd name="connsiteX3" fmla="*/ 1455923 w 1491239"/>
                  <a:gd name="connsiteY3" fmla="*/ 113850 h 1018949"/>
                  <a:gd name="connsiteX4" fmla="*/ 119409 w 1491239"/>
                  <a:gd name="connsiteY4" fmla="*/ 0 h 1018949"/>
                  <a:gd name="connsiteX0" fmla="*/ 119409 w 1480531"/>
                  <a:gd name="connsiteY0" fmla="*/ 0 h 937785"/>
                  <a:gd name="connsiteX1" fmla="*/ 75873 w 1480531"/>
                  <a:gd name="connsiteY1" fmla="*/ 807899 h 937785"/>
                  <a:gd name="connsiteX2" fmla="*/ 1480531 w 1480531"/>
                  <a:gd name="connsiteY2" fmla="*/ 816246 h 937785"/>
                  <a:gd name="connsiteX3" fmla="*/ 1455923 w 1480531"/>
                  <a:gd name="connsiteY3" fmla="*/ 113850 h 937785"/>
                  <a:gd name="connsiteX4" fmla="*/ 119409 w 1480531"/>
                  <a:gd name="connsiteY4" fmla="*/ 0 h 937785"/>
                  <a:gd name="connsiteX0" fmla="*/ 119409 w 1544962"/>
                  <a:gd name="connsiteY0" fmla="*/ 0 h 937785"/>
                  <a:gd name="connsiteX1" fmla="*/ 75873 w 1544962"/>
                  <a:gd name="connsiteY1" fmla="*/ 807899 h 937785"/>
                  <a:gd name="connsiteX2" fmla="*/ 1480531 w 1544962"/>
                  <a:gd name="connsiteY2" fmla="*/ 816246 h 937785"/>
                  <a:gd name="connsiteX3" fmla="*/ 1455923 w 1544962"/>
                  <a:gd name="connsiteY3" fmla="*/ 113850 h 937785"/>
                  <a:gd name="connsiteX4" fmla="*/ 119409 w 1544962"/>
                  <a:gd name="connsiteY4" fmla="*/ 0 h 937785"/>
                  <a:gd name="connsiteX0" fmla="*/ 119409 w 1540852"/>
                  <a:gd name="connsiteY0" fmla="*/ 869 h 938654"/>
                  <a:gd name="connsiteX1" fmla="*/ 75873 w 1540852"/>
                  <a:gd name="connsiteY1" fmla="*/ 808768 h 938654"/>
                  <a:gd name="connsiteX2" fmla="*/ 1480531 w 1540852"/>
                  <a:gd name="connsiteY2" fmla="*/ 817115 h 938654"/>
                  <a:gd name="connsiteX3" fmla="*/ 1436650 w 1540852"/>
                  <a:gd name="connsiteY3" fmla="*/ 0 h 938654"/>
                  <a:gd name="connsiteX4" fmla="*/ 119409 w 1540852"/>
                  <a:gd name="connsiteY4" fmla="*/ 869 h 938654"/>
                  <a:gd name="connsiteX0" fmla="*/ 119409 w 1564485"/>
                  <a:gd name="connsiteY0" fmla="*/ 869 h 938654"/>
                  <a:gd name="connsiteX1" fmla="*/ 75873 w 1564485"/>
                  <a:gd name="connsiteY1" fmla="*/ 808768 h 938654"/>
                  <a:gd name="connsiteX2" fmla="*/ 1480531 w 1564485"/>
                  <a:gd name="connsiteY2" fmla="*/ 817115 h 938654"/>
                  <a:gd name="connsiteX3" fmla="*/ 1436650 w 1564485"/>
                  <a:gd name="connsiteY3" fmla="*/ 0 h 938654"/>
                  <a:gd name="connsiteX4" fmla="*/ 119409 w 1564485"/>
                  <a:gd name="connsiteY4" fmla="*/ 869 h 938654"/>
                  <a:gd name="connsiteX0" fmla="*/ 119409 w 1565911"/>
                  <a:gd name="connsiteY0" fmla="*/ 869 h 952164"/>
                  <a:gd name="connsiteX1" fmla="*/ 75873 w 1565911"/>
                  <a:gd name="connsiteY1" fmla="*/ 808768 h 952164"/>
                  <a:gd name="connsiteX2" fmla="*/ 1482672 w 1565911"/>
                  <a:gd name="connsiteY2" fmla="*/ 844806 h 952164"/>
                  <a:gd name="connsiteX3" fmla="*/ 1436650 w 1565911"/>
                  <a:gd name="connsiteY3" fmla="*/ 0 h 952164"/>
                  <a:gd name="connsiteX4" fmla="*/ 119409 w 1565911"/>
                  <a:gd name="connsiteY4" fmla="*/ 869 h 952164"/>
                  <a:gd name="connsiteX0" fmla="*/ 119409 w 1548180"/>
                  <a:gd name="connsiteY0" fmla="*/ 869 h 961758"/>
                  <a:gd name="connsiteX1" fmla="*/ 75873 w 1548180"/>
                  <a:gd name="connsiteY1" fmla="*/ 808768 h 961758"/>
                  <a:gd name="connsiteX2" fmla="*/ 1454833 w 1548180"/>
                  <a:gd name="connsiteY2" fmla="*/ 862607 h 961758"/>
                  <a:gd name="connsiteX3" fmla="*/ 1436650 w 1548180"/>
                  <a:gd name="connsiteY3" fmla="*/ 0 h 961758"/>
                  <a:gd name="connsiteX4" fmla="*/ 119409 w 1548180"/>
                  <a:gd name="connsiteY4" fmla="*/ 869 h 961758"/>
                  <a:gd name="connsiteX0" fmla="*/ 119409 w 1554786"/>
                  <a:gd name="connsiteY0" fmla="*/ 869 h 960657"/>
                  <a:gd name="connsiteX1" fmla="*/ 75873 w 1554786"/>
                  <a:gd name="connsiteY1" fmla="*/ 808768 h 960657"/>
                  <a:gd name="connsiteX2" fmla="*/ 1465540 w 1554786"/>
                  <a:gd name="connsiteY2" fmla="*/ 860629 h 960657"/>
                  <a:gd name="connsiteX3" fmla="*/ 1436650 w 1554786"/>
                  <a:gd name="connsiteY3" fmla="*/ 0 h 960657"/>
                  <a:gd name="connsiteX4" fmla="*/ 119409 w 1554786"/>
                  <a:gd name="connsiteY4" fmla="*/ 869 h 960657"/>
                  <a:gd name="connsiteX0" fmla="*/ 119409 w 1561663"/>
                  <a:gd name="connsiteY0" fmla="*/ 869 h 959564"/>
                  <a:gd name="connsiteX1" fmla="*/ 75873 w 1561663"/>
                  <a:gd name="connsiteY1" fmla="*/ 808768 h 959564"/>
                  <a:gd name="connsiteX2" fmla="*/ 1476248 w 1561663"/>
                  <a:gd name="connsiteY2" fmla="*/ 858651 h 959564"/>
                  <a:gd name="connsiteX3" fmla="*/ 1436650 w 1561663"/>
                  <a:gd name="connsiteY3" fmla="*/ 0 h 959564"/>
                  <a:gd name="connsiteX4" fmla="*/ 119409 w 1561663"/>
                  <a:gd name="connsiteY4" fmla="*/ 869 h 959564"/>
                  <a:gd name="connsiteX0" fmla="*/ 119409 w 1561663"/>
                  <a:gd name="connsiteY0" fmla="*/ 869 h 959564"/>
                  <a:gd name="connsiteX1" fmla="*/ 75873 w 1561663"/>
                  <a:gd name="connsiteY1" fmla="*/ 808768 h 959564"/>
                  <a:gd name="connsiteX2" fmla="*/ 1476248 w 1561663"/>
                  <a:gd name="connsiteY2" fmla="*/ 858651 h 959564"/>
                  <a:gd name="connsiteX3" fmla="*/ 1436650 w 1561663"/>
                  <a:gd name="connsiteY3" fmla="*/ 0 h 959564"/>
                  <a:gd name="connsiteX4" fmla="*/ 119409 w 1561663"/>
                  <a:gd name="connsiteY4" fmla="*/ 869 h 959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663" h="959564">
                    <a:moveTo>
                      <a:pt x="119409" y="869"/>
                    </a:moveTo>
                    <a:cubicBezTo>
                      <a:pt x="-13698" y="419168"/>
                      <a:pt x="-45836" y="643158"/>
                      <a:pt x="75873" y="808768"/>
                    </a:cubicBezTo>
                    <a:cubicBezTo>
                      <a:pt x="223851" y="1003487"/>
                      <a:pt x="1243563" y="998061"/>
                      <a:pt x="1476248" y="858651"/>
                    </a:cubicBezTo>
                    <a:cubicBezTo>
                      <a:pt x="1630792" y="778797"/>
                      <a:pt x="1549782" y="305337"/>
                      <a:pt x="1436650" y="0"/>
                    </a:cubicBezTo>
                    <a:lnTo>
                      <a:pt x="119409" y="869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3" name="Pie 472"/>
              <p:cNvSpPr/>
              <p:nvPr/>
            </p:nvSpPr>
            <p:spPr>
              <a:xfrm flipH="1">
                <a:off x="9557985" y="2084983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4" name="Freeform 473"/>
              <p:cNvSpPr/>
              <p:nvPr/>
            </p:nvSpPr>
            <p:spPr>
              <a:xfrm rot="16200000">
                <a:off x="8553887" y="3075023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5" name="Pie 474"/>
              <p:cNvSpPr/>
              <p:nvPr/>
            </p:nvSpPr>
            <p:spPr>
              <a:xfrm rot="10800000" flipH="1">
                <a:off x="7452407" y="-468521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6" name="Pie 475"/>
              <p:cNvSpPr/>
              <p:nvPr/>
            </p:nvSpPr>
            <p:spPr>
              <a:xfrm>
                <a:off x="8495604" y="2084983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7" name="Freeform 476"/>
              <p:cNvSpPr/>
              <p:nvPr/>
            </p:nvSpPr>
            <p:spPr>
              <a:xfrm>
                <a:off x="8555140" y="1473260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8" name="Freeform 477"/>
              <p:cNvSpPr/>
              <p:nvPr/>
            </p:nvSpPr>
            <p:spPr>
              <a:xfrm>
                <a:off x="8554239" y="1470559"/>
                <a:ext cx="1360444" cy="805515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696853 w 1356472"/>
                  <a:gd name="connsiteY3" fmla="*/ 48007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75686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05528"/>
                  <a:gd name="connsiteX1" fmla="*/ 1346090 w 1366884"/>
                  <a:gd name="connsiteY1" fmla="*/ 556326 h 905528"/>
                  <a:gd name="connsiteX2" fmla="*/ 1307581 w 1366884"/>
                  <a:gd name="connsiteY2" fmla="*/ 900447 h 905528"/>
                  <a:gd name="connsiteX3" fmla="*/ 675686 w 1366884"/>
                  <a:gd name="connsiteY3" fmla="*/ 480077 h 905528"/>
                  <a:gd name="connsiteX4" fmla="*/ 29916 w 1366884"/>
                  <a:gd name="connsiteY4" fmla="*/ 905528 h 905528"/>
                  <a:gd name="connsiteX5" fmla="*/ 10774 w 1366884"/>
                  <a:gd name="connsiteY5" fmla="*/ 556326 h 905528"/>
                  <a:gd name="connsiteX6" fmla="*/ 678432 w 1366884"/>
                  <a:gd name="connsiteY6" fmla="*/ 77 h 905528"/>
                  <a:gd name="connsiteX0" fmla="*/ 679475 w 1367927"/>
                  <a:gd name="connsiteY0" fmla="*/ 77 h 905528"/>
                  <a:gd name="connsiteX1" fmla="*/ 1347133 w 1367927"/>
                  <a:gd name="connsiteY1" fmla="*/ 556326 h 905528"/>
                  <a:gd name="connsiteX2" fmla="*/ 1308624 w 1367927"/>
                  <a:gd name="connsiteY2" fmla="*/ 900447 h 905528"/>
                  <a:gd name="connsiteX3" fmla="*/ 676729 w 1367927"/>
                  <a:gd name="connsiteY3" fmla="*/ 480077 h 905528"/>
                  <a:gd name="connsiteX4" fmla="*/ 26726 w 1367927"/>
                  <a:gd name="connsiteY4" fmla="*/ 905528 h 905528"/>
                  <a:gd name="connsiteX5" fmla="*/ 11817 w 1367927"/>
                  <a:gd name="connsiteY5" fmla="*/ 556326 h 905528"/>
                  <a:gd name="connsiteX6" fmla="*/ 679475 w 1367927"/>
                  <a:gd name="connsiteY6" fmla="*/ 77 h 905528"/>
                  <a:gd name="connsiteX0" fmla="*/ 679475 w 1378202"/>
                  <a:gd name="connsiteY0" fmla="*/ 77 h 905528"/>
                  <a:gd name="connsiteX1" fmla="*/ 1347133 w 1378202"/>
                  <a:gd name="connsiteY1" fmla="*/ 556326 h 905528"/>
                  <a:gd name="connsiteX2" fmla="*/ 1334024 w 1378202"/>
                  <a:gd name="connsiteY2" fmla="*/ 883514 h 905528"/>
                  <a:gd name="connsiteX3" fmla="*/ 676729 w 1378202"/>
                  <a:gd name="connsiteY3" fmla="*/ 480077 h 905528"/>
                  <a:gd name="connsiteX4" fmla="*/ 26726 w 1378202"/>
                  <a:gd name="connsiteY4" fmla="*/ 905528 h 905528"/>
                  <a:gd name="connsiteX5" fmla="*/ 11817 w 1378202"/>
                  <a:gd name="connsiteY5" fmla="*/ 556326 h 905528"/>
                  <a:gd name="connsiteX6" fmla="*/ 679475 w 1378202"/>
                  <a:gd name="connsiteY6" fmla="*/ 77 h 905528"/>
                  <a:gd name="connsiteX0" fmla="*/ 679475 w 1360625"/>
                  <a:gd name="connsiteY0" fmla="*/ 77 h 905528"/>
                  <a:gd name="connsiteX1" fmla="*/ 1347133 w 1360625"/>
                  <a:gd name="connsiteY1" fmla="*/ 556326 h 905528"/>
                  <a:gd name="connsiteX2" fmla="*/ 1334024 w 1360625"/>
                  <a:gd name="connsiteY2" fmla="*/ 883514 h 905528"/>
                  <a:gd name="connsiteX3" fmla="*/ 676729 w 1360625"/>
                  <a:gd name="connsiteY3" fmla="*/ 480077 h 905528"/>
                  <a:gd name="connsiteX4" fmla="*/ 26726 w 1360625"/>
                  <a:gd name="connsiteY4" fmla="*/ 905528 h 905528"/>
                  <a:gd name="connsiteX5" fmla="*/ 11817 w 1360625"/>
                  <a:gd name="connsiteY5" fmla="*/ 556326 h 905528"/>
                  <a:gd name="connsiteX6" fmla="*/ 679475 w 1360625"/>
                  <a:gd name="connsiteY6" fmla="*/ 77 h 905528"/>
                  <a:gd name="connsiteX0" fmla="*/ 679475 w 1347133"/>
                  <a:gd name="connsiteY0" fmla="*/ 77 h 1068545"/>
                  <a:gd name="connsiteX1" fmla="*/ 1347133 w 1347133"/>
                  <a:gd name="connsiteY1" fmla="*/ 556326 h 1068545"/>
                  <a:gd name="connsiteX2" fmla="*/ 1334024 w 1347133"/>
                  <a:gd name="connsiteY2" fmla="*/ 883514 h 1068545"/>
                  <a:gd name="connsiteX3" fmla="*/ 676729 w 1347133"/>
                  <a:gd name="connsiteY3" fmla="*/ 480077 h 1068545"/>
                  <a:gd name="connsiteX4" fmla="*/ 26726 w 1347133"/>
                  <a:gd name="connsiteY4" fmla="*/ 905528 h 1068545"/>
                  <a:gd name="connsiteX5" fmla="*/ 11817 w 1347133"/>
                  <a:gd name="connsiteY5" fmla="*/ 556326 h 1068545"/>
                  <a:gd name="connsiteX6" fmla="*/ 679475 w 1347133"/>
                  <a:gd name="connsiteY6" fmla="*/ 77 h 1068545"/>
                  <a:gd name="connsiteX0" fmla="*/ 679475 w 1520525"/>
                  <a:gd name="connsiteY0" fmla="*/ 77 h 905528"/>
                  <a:gd name="connsiteX1" fmla="*/ 1347133 w 1520525"/>
                  <a:gd name="connsiteY1" fmla="*/ 556326 h 905528"/>
                  <a:gd name="connsiteX2" fmla="*/ 1334024 w 1520525"/>
                  <a:gd name="connsiteY2" fmla="*/ 883514 h 905528"/>
                  <a:gd name="connsiteX3" fmla="*/ 676729 w 1520525"/>
                  <a:gd name="connsiteY3" fmla="*/ 480077 h 905528"/>
                  <a:gd name="connsiteX4" fmla="*/ 26726 w 1520525"/>
                  <a:gd name="connsiteY4" fmla="*/ 905528 h 905528"/>
                  <a:gd name="connsiteX5" fmla="*/ 11817 w 1520525"/>
                  <a:gd name="connsiteY5" fmla="*/ 556326 h 905528"/>
                  <a:gd name="connsiteX6" fmla="*/ 679475 w 1520525"/>
                  <a:gd name="connsiteY6" fmla="*/ 77 h 905528"/>
                  <a:gd name="connsiteX0" fmla="*/ 679475 w 1481195"/>
                  <a:gd name="connsiteY0" fmla="*/ 77 h 905528"/>
                  <a:gd name="connsiteX1" fmla="*/ 1347133 w 1481195"/>
                  <a:gd name="connsiteY1" fmla="*/ 556326 h 905528"/>
                  <a:gd name="connsiteX2" fmla="*/ 1334024 w 1481195"/>
                  <a:gd name="connsiteY2" fmla="*/ 883514 h 905528"/>
                  <a:gd name="connsiteX3" fmla="*/ 676729 w 1481195"/>
                  <a:gd name="connsiteY3" fmla="*/ 480077 h 905528"/>
                  <a:gd name="connsiteX4" fmla="*/ 26726 w 1481195"/>
                  <a:gd name="connsiteY4" fmla="*/ 905528 h 905528"/>
                  <a:gd name="connsiteX5" fmla="*/ 11817 w 1481195"/>
                  <a:gd name="connsiteY5" fmla="*/ 556326 h 905528"/>
                  <a:gd name="connsiteX6" fmla="*/ 679475 w 1481195"/>
                  <a:gd name="connsiteY6" fmla="*/ 77 h 905528"/>
                  <a:gd name="connsiteX0" fmla="*/ 679475 w 1458924"/>
                  <a:gd name="connsiteY0" fmla="*/ 77 h 905528"/>
                  <a:gd name="connsiteX1" fmla="*/ 1347133 w 1458924"/>
                  <a:gd name="connsiteY1" fmla="*/ 556326 h 905528"/>
                  <a:gd name="connsiteX2" fmla="*/ 1334024 w 1458924"/>
                  <a:gd name="connsiteY2" fmla="*/ 883514 h 905528"/>
                  <a:gd name="connsiteX3" fmla="*/ 676729 w 1458924"/>
                  <a:gd name="connsiteY3" fmla="*/ 480077 h 905528"/>
                  <a:gd name="connsiteX4" fmla="*/ 26726 w 1458924"/>
                  <a:gd name="connsiteY4" fmla="*/ 905528 h 905528"/>
                  <a:gd name="connsiteX5" fmla="*/ 11817 w 1458924"/>
                  <a:gd name="connsiteY5" fmla="*/ 556326 h 905528"/>
                  <a:gd name="connsiteX6" fmla="*/ 679475 w 1458924"/>
                  <a:gd name="connsiteY6" fmla="*/ 77 h 905528"/>
                  <a:gd name="connsiteX0" fmla="*/ 679475 w 1531224"/>
                  <a:gd name="connsiteY0" fmla="*/ 77 h 905528"/>
                  <a:gd name="connsiteX1" fmla="*/ 1347133 w 1531224"/>
                  <a:gd name="connsiteY1" fmla="*/ 556326 h 905528"/>
                  <a:gd name="connsiteX2" fmla="*/ 1334024 w 1531224"/>
                  <a:gd name="connsiteY2" fmla="*/ 883514 h 905528"/>
                  <a:gd name="connsiteX3" fmla="*/ 676729 w 1531224"/>
                  <a:gd name="connsiteY3" fmla="*/ 480077 h 905528"/>
                  <a:gd name="connsiteX4" fmla="*/ 26726 w 1531224"/>
                  <a:gd name="connsiteY4" fmla="*/ 905528 h 905528"/>
                  <a:gd name="connsiteX5" fmla="*/ 11817 w 1531224"/>
                  <a:gd name="connsiteY5" fmla="*/ 556326 h 905528"/>
                  <a:gd name="connsiteX6" fmla="*/ 679475 w 1531224"/>
                  <a:gd name="connsiteY6" fmla="*/ 77 h 905528"/>
                  <a:gd name="connsiteX0" fmla="*/ 679475 w 1359260"/>
                  <a:gd name="connsiteY0" fmla="*/ 77 h 905528"/>
                  <a:gd name="connsiteX1" fmla="*/ 1347133 w 1359260"/>
                  <a:gd name="connsiteY1" fmla="*/ 556326 h 905528"/>
                  <a:gd name="connsiteX2" fmla="*/ 1334024 w 1359260"/>
                  <a:gd name="connsiteY2" fmla="*/ 883514 h 905528"/>
                  <a:gd name="connsiteX3" fmla="*/ 676729 w 1359260"/>
                  <a:gd name="connsiteY3" fmla="*/ 480077 h 905528"/>
                  <a:gd name="connsiteX4" fmla="*/ 26726 w 1359260"/>
                  <a:gd name="connsiteY4" fmla="*/ 905528 h 905528"/>
                  <a:gd name="connsiteX5" fmla="*/ 11817 w 1359260"/>
                  <a:gd name="connsiteY5" fmla="*/ 556326 h 905528"/>
                  <a:gd name="connsiteX6" fmla="*/ 679475 w 1359260"/>
                  <a:gd name="connsiteY6" fmla="*/ 77 h 905528"/>
                  <a:gd name="connsiteX0" fmla="*/ 679475 w 1360578"/>
                  <a:gd name="connsiteY0" fmla="*/ 77 h 905528"/>
                  <a:gd name="connsiteX1" fmla="*/ 1347133 w 1360578"/>
                  <a:gd name="connsiteY1" fmla="*/ 556326 h 905528"/>
                  <a:gd name="connsiteX2" fmla="*/ 1338258 w 1360578"/>
                  <a:gd name="connsiteY2" fmla="*/ 870814 h 905528"/>
                  <a:gd name="connsiteX3" fmla="*/ 676729 w 1360578"/>
                  <a:gd name="connsiteY3" fmla="*/ 480077 h 905528"/>
                  <a:gd name="connsiteX4" fmla="*/ 26726 w 1360578"/>
                  <a:gd name="connsiteY4" fmla="*/ 905528 h 905528"/>
                  <a:gd name="connsiteX5" fmla="*/ 11817 w 1360578"/>
                  <a:gd name="connsiteY5" fmla="*/ 556326 h 905528"/>
                  <a:gd name="connsiteX6" fmla="*/ 679475 w 1360578"/>
                  <a:gd name="connsiteY6" fmla="*/ 77 h 905528"/>
                  <a:gd name="connsiteX0" fmla="*/ 679475 w 1358741"/>
                  <a:gd name="connsiteY0" fmla="*/ 77 h 905528"/>
                  <a:gd name="connsiteX1" fmla="*/ 1347133 w 1358741"/>
                  <a:gd name="connsiteY1" fmla="*/ 556326 h 905528"/>
                  <a:gd name="connsiteX2" fmla="*/ 1338258 w 1358741"/>
                  <a:gd name="connsiteY2" fmla="*/ 870814 h 905528"/>
                  <a:gd name="connsiteX3" fmla="*/ 676729 w 1358741"/>
                  <a:gd name="connsiteY3" fmla="*/ 480077 h 905528"/>
                  <a:gd name="connsiteX4" fmla="*/ 26726 w 1358741"/>
                  <a:gd name="connsiteY4" fmla="*/ 905528 h 905528"/>
                  <a:gd name="connsiteX5" fmla="*/ 11817 w 1358741"/>
                  <a:gd name="connsiteY5" fmla="*/ 556326 h 905528"/>
                  <a:gd name="connsiteX6" fmla="*/ 679475 w 1358741"/>
                  <a:gd name="connsiteY6" fmla="*/ 77 h 905528"/>
                  <a:gd name="connsiteX0" fmla="*/ 679475 w 1364602"/>
                  <a:gd name="connsiteY0" fmla="*/ 77 h 905528"/>
                  <a:gd name="connsiteX1" fmla="*/ 1347133 w 1364602"/>
                  <a:gd name="connsiteY1" fmla="*/ 556326 h 905528"/>
                  <a:gd name="connsiteX2" fmla="*/ 1350958 w 1364602"/>
                  <a:gd name="connsiteY2" fmla="*/ 870814 h 905528"/>
                  <a:gd name="connsiteX3" fmla="*/ 676729 w 1364602"/>
                  <a:gd name="connsiteY3" fmla="*/ 480077 h 905528"/>
                  <a:gd name="connsiteX4" fmla="*/ 26726 w 1364602"/>
                  <a:gd name="connsiteY4" fmla="*/ 905528 h 905528"/>
                  <a:gd name="connsiteX5" fmla="*/ 11817 w 1364602"/>
                  <a:gd name="connsiteY5" fmla="*/ 556326 h 905528"/>
                  <a:gd name="connsiteX6" fmla="*/ 679475 w 1364602"/>
                  <a:gd name="connsiteY6" fmla="*/ 77 h 905528"/>
                  <a:gd name="connsiteX0" fmla="*/ 679475 w 1360876"/>
                  <a:gd name="connsiteY0" fmla="*/ 77 h 905528"/>
                  <a:gd name="connsiteX1" fmla="*/ 1347133 w 1360876"/>
                  <a:gd name="connsiteY1" fmla="*/ 556326 h 905528"/>
                  <a:gd name="connsiteX2" fmla="*/ 1350958 w 1360876"/>
                  <a:gd name="connsiteY2" fmla="*/ 870814 h 905528"/>
                  <a:gd name="connsiteX3" fmla="*/ 676729 w 1360876"/>
                  <a:gd name="connsiteY3" fmla="*/ 480077 h 905528"/>
                  <a:gd name="connsiteX4" fmla="*/ 26726 w 1360876"/>
                  <a:gd name="connsiteY4" fmla="*/ 905528 h 905528"/>
                  <a:gd name="connsiteX5" fmla="*/ 11817 w 1360876"/>
                  <a:gd name="connsiteY5" fmla="*/ 556326 h 905528"/>
                  <a:gd name="connsiteX6" fmla="*/ 679475 w 1360876"/>
                  <a:gd name="connsiteY6" fmla="*/ 77 h 905528"/>
                  <a:gd name="connsiteX0" fmla="*/ 683840 w 1365241"/>
                  <a:gd name="connsiteY0" fmla="*/ 77 h 870814"/>
                  <a:gd name="connsiteX1" fmla="*/ 1351498 w 1365241"/>
                  <a:gd name="connsiteY1" fmla="*/ 556326 h 870814"/>
                  <a:gd name="connsiteX2" fmla="*/ 1355323 w 1365241"/>
                  <a:gd name="connsiteY2" fmla="*/ 870814 h 870814"/>
                  <a:gd name="connsiteX3" fmla="*/ 681094 w 1365241"/>
                  <a:gd name="connsiteY3" fmla="*/ 480077 h 870814"/>
                  <a:gd name="connsiteX4" fmla="*/ 18391 w 1365241"/>
                  <a:gd name="connsiteY4" fmla="*/ 861078 h 870814"/>
                  <a:gd name="connsiteX5" fmla="*/ 16182 w 1365241"/>
                  <a:gd name="connsiteY5" fmla="*/ 556326 h 870814"/>
                  <a:gd name="connsiteX6" fmla="*/ 683840 w 1365241"/>
                  <a:gd name="connsiteY6" fmla="*/ 77 h 870814"/>
                  <a:gd name="connsiteX0" fmla="*/ 679635 w 1361036"/>
                  <a:gd name="connsiteY0" fmla="*/ 77 h 870814"/>
                  <a:gd name="connsiteX1" fmla="*/ 1347293 w 1361036"/>
                  <a:gd name="connsiteY1" fmla="*/ 556326 h 870814"/>
                  <a:gd name="connsiteX2" fmla="*/ 1351118 w 1361036"/>
                  <a:gd name="connsiteY2" fmla="*/ 870814 h 870814"/>
                  <a:gd name="connsiteX3" fmla="*/ 676889 w 1361036"/>
                  <a:gd name="connsiteY3" fmla="*/ 480077 h 870814"/>
                  <a:gd name="connsiteX4" fmla="*/ 14186 w 1361036"/>
                  <a:gd name="connsiteY4" fmla="*/ 861078 h 870814"/>
                  <a:gd name="connsiteX5" fmla="*/ 11977 w 1361036"/>
                  <a:gd name="connsiteY5" fmla="*/ 556326 h 870814"/>
                  <a:gd name="connsiteX6" fmla="*/ 679635 w 1361036"/>
                  <a:gd name="connsiteY6" fmla="*/ 77 h 870814"/>
                  <a:gd name="connsiteX0" fmla="*/ 679635 w 1361036"/>
                  <a:gd name="connsiteY0" fmla="*/ 77 h 870814"/>
                  <a:gd name="connsiteX1" fmla="*/ 1347293 w 1361036"/>
                  <a:gd name="connsiteY1" fmla="*/ 556326 h 870814"/>
                  <a:gd name="connsiteX2" fmla="*/ 1351118 w 1361036"/>
                  <a:gd name="connsiteY2" fmla="*/ 870814 h 870814"/>
                  <a:gd name="connsiteX3" fmla="*/ 676889 w 1361036"/>
                  <a:gd name="connsiteY3" fmla="*/ 480077 h 870814"/>
                  <a:gd name="connsiteX4" fmla="*/ 14186 w 1361036"/>
                  <a:gd name="connsiteY4" fmla="*/ 861078 h 870814"/>
                  <a:gd name="connsiteX5" fmla="*/ 11977 w 1361036"/>
                  <a:gd name="connsiteY5" fmla="*/ 556326 h 870814"/>
                  <a:gd name="connsiteX6" fmla="*/ 679635 w 1361036"/>
                  <a:gd name="connsiteY6" fmla="*/ 77 h 870814"/>
                  <a:gd name="connsiteX0" fmla="*/ 679635 w 1361036"/>
                  <a:gd name="connsiteY0" fmla="*/ 77 h 861078"/>
                  <a:gd name="connsiteX1" fmla="*/ 1347293 w 1361036"/>
                  <a:gd name="connsiteY1" fmla="*/ 556326 h 861078"/>
                  <a:gd name="connsiteX2" fmla="*/ 1351118 w 1361036"/>
                  <a:gd name="connsiteY2" fmla="*/ 835889 h 861078"/>
                  <a:gd name="connsiteX3" fmla="*/ 676889 w 1361036"/>
                  <a:gd name="connsiteY3" fmla="*/ 480077 h 861078"/>
                  <a:gd name="connsiteX4" fmla="*/ 14186 w 1361036"/>
                  <a:gd name="connsiteY4" fmla="*/ 861078 h 861078"/>
                  <a:gd name="connsiteX5" fmla="*/ 11977 w 1361036"/>
                  <a:gd name="connsiteY5" fmla="*/ 556326 h 861078"/>
                  <a:gd name="connsiteX6" fmla="*/ 679635 w 1361036"/>
                  <a:gd name="connsiteY6" fmla="*/ 77 h 861078"/>
                  <a:gd name="connsiteX0" fmla="*/ 679635 w 1361036"/>
                  <a:gd name="connsiteY0" fmla="*/ 77 h 861078"/>
                  <a:gd name="connsiteX1" fmla="*/ 1347293 w 1361036"/>
                  <a:gd name="connsiteY1" fmla="*/ 556326 h 861078"/>
                  <a:gd name="connsiteX2" fmla="*/ 1351118 w 1361036"/>
                  <a:gd name="connsiteY2" fmla="*/ 835889 h 861078"/>
                  <a:gd name="connsiteX3" fmla="*/ 676889 w 1361036"/>
                  <a:gd name="connsiteY3" fmla="*/ 480077 h 861078"/>
                  <a:gd name="connsiteX4" fmla="*/ 14186 w 1361036"/>
                  <a:gd name="connsiteY4" fmla="*/ 861078 h 861078"/>
                  <a:gd name="connsiteX5" fmla="*/ 11977 w 1361036"/>
                  <a:gd name="connsiteY5" fmla="*/ 556326 h 861078"/>
                  <a:gd name="connsiteX6" fmla="*/ 679635 w 1361036"/>
                  <a:gd name="connsiteY6" fmla="*/ 77 h 861078"/>
                  <a:gd name="connsiteX0" fmla="*/ 679635 w 1361036"/>
                  <a:gd name="connsiteY0" fmla="*/ 77 h 861078"/>
                  <a:gd name="connsiteX1" fmla="*/ 1347293 w 1361036"/>
                  <a:gd name="connsiteY1" fmla="*/ 556326 h 861078"/>
                  <a:gd name="connsiteX2" fmla="*/ 1351118 w 1361036"/>
                  <a:gd name="connsiteY2" fmla="*/ 835889 h 861078"/>
                  <a:gd name="connsiteX3" fmla="*/ 676889 w 1361036"/>
                  <a:gd name="connsiteY3" fmla="*/ 480077 h 861078"/>
                  <a:gd name="connsiteX4" fmla="*/ 14186 w 1361036"/>
                  <a:gd name="connsiteY4" fmla="*/ 861078 h 861078"/>
                  <a:gd name="connsiteX5" fmla="*/ 11977 w 1361036"/>
                  <a:gd name="connsiteY5" fmla="*/ 556326 h 861078"/>
                  <a:gd name="connsiteX6" fmla="*/ 679635 w 1361036"/>
                  <a:gd name="connsiteY6" fmla="*/ 77 h 861078"/>
                  <a:gd name="connsiteX0" fmla="*/ 682440 w 1363841"/>
                  <a:gd name="connsiteY0" fmla="*/ 77 h 835889"/>
                  <a:gd name="connsiteX1" fmla="*/ 1350098 w 1363841"/>
                  <a:gd name="connsiteY1" fmla="*/ 556326 h 835889"/>
                  <a:gd name="connsiteX2" fmla="*/ 1353923 w 1363841"/>
                  <a:gd name="connsiteY2" fmla="*/ 835889 h 835889"/>
                  <a:gd name="connsiteX3" fmla="*/ 679694 w 1363841"/>
                  <a:gd name="connsiteY3" fmla="*/ 480077 h 835889"/>
                  <a:gd name="connsiteX4" fmla="*/ 9054 w 1363841"/>
                  <a:gd name="connsiteY4" fmla="*/ 813453 h 835889"/>
                  <a:gd name="connsiteX5" fmla="*/ 14782 w 1363841"/>
                  <a:gd name="connsiteY5" fmla="*/ 556326 h 835889"/>
                  <a:gd name="connsiteX6" fmla="*/ 682440 w 1363841"/>
                  <a:gd name="connsiteY6" fmla="*/ 77 h 835889"/>
                  <a:gd name="connsiteX0" fmla="*/ 682440 w 1363841"/>
                  <a:gd name="connsiteY0" fmla="*/ 77 h 835889"/>
                  <a:gd name="connsiteX1" fmla="*/ 1350098 w 1363841"/>
                  <a:gd name="connsiteY1" fmla="*/ 556326 h 835889"/>
                  <a:gd name="connsiteX2" fmla="*/ 1353923 w 1363841"/>
                  <a:gd name="connsiteY2" fmla="*/ 835889 h 835889"/>
                  <a:gd name="connsiteX3" fmla="*/ 679694 w 1363841"/>
                  <a:gd name="connsiteY3" fmla="*/ 480077 h 835889"/>
                  <a:gd name="connsiteX4" fmla="*/ 9054 w 1363841"/>
                  <a:gd name="connsiteY4" fmla="*/ 813453 h 835889"/>
                  <a:gd name="connsiteX5" fmla="*/ 14782 w 1363841"/>
                  <a:gd name="connsiteY5" fmla="*/ 556326 h 835889"/>
                  <a:gd name="connsiteX6" fmla="*/ 682440 w 1363841"/>
                  <a:gd name="connsiteY6" fmla="*/ 77 h 835889"/>
                  <a:gd name="connsiteX0" fmla="*/ 681191 w 1362592"/>
                  <a:gd name="connsiteY0" fmla="*/ 77 h 835889"/>
                  <a:gd name="connsiteX1" fmla="*/ 1348849 w 1362592"/>
                  <a:gd name="connsiteY1" fmla="*/ 556326 h 835889"/>
                  <a:gd name="connsiteX2" fmla="*/ 1352674 w 1362592"/>
                  <a:gd name="connsiteY2" fmla="*/ 835889 h 835889"/>
                  <a:gd name="connsiteX3" fmla="*/ 678445 w 1362592"/>
                  <a:gd name="connsiteY3" fmla="*/ 480077 h 835889"/>
                  <a:gd name="connsiteX4" fmla="*/ 10980 w 1362592"/>
                  <a:gd name="connsiteY4" fmla="*/ 805516 h 835889"/>
                  <a:gd name="connsiteX5" fmla="*/ 13533 w 1362592"/>
                  <a:gd name="connsiteY5" fmla="*/ 556326 h 835889"/>
                  <a:gd name="connsiteX6" fmla="*/ 681191 w 1362592"/>
                  <a:gd name="connsiteY6" fmla="*/ 77 h 835889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78739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78739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78739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2840"/>
                  <a:gd name="connsiteY0" fmla="*/ 77 h 805516"/>
                  <a:gd name="connsiteX1" fmla="*/ 1348849 w 1362840"/>
                  <a:gd name="connsiteY1" fmla="*/ 556326 h 805516"/>
                  <a:gd name="connsiteX2" fmla="*/ 1359024 w 1362840"/>
                  <a:gd name="connsiteY2" fmla="*/ 767626 h 805516"/>
                  <a:gd name="connsiteX3" fmla="*/ 678445 w 1362840"/>
                  <a:gd name="connsiteY3" fmla="*/ 480077 h 805516"/>
                  <a:gd name="connsiteX4" fmla="*/ 10980 w 1362840"/>
                  <a:gd name="connsiteY4" fmla="*/ 805516 h 805516"/>
                  <a:gd name="connsiteX5" fmla="*/ 13533 w 1362840"/>
                  <a:gd name="connsiteY5" fmla="*/ 556326 h 805516"/>
                  <a:gd name="connsiteX6" fmla="*/ 681191 w 1362840"/>
                  <a:gd name="connsiteY6" fmla="*/ 77 h 805516"/>
                  <a:gd name="connsiteX0" fmla="*/ 681191 w 1361597"/>
                  <a:gd name="connsiteY0" fmla="*/ 77 h 805516"/>
                  <a:gd name="connsiteX1" fmla="*/ 1348849 w 1361597"/>
                  <a:gd name="connsiteY1" fmla="*/ 556326 h 805516"/>
                  <a:gd name="connsiteX2" fmla="*/ 1359024 w 1361597"/>
                  <a:gd name="connsiteY2" fmla="*/ 767626 h 805516"/>
                  <a:gd name="connsiteX3" fmla="*/ 678445 w 1361597"/>
                  <a:gd name="connsiteY3" fmla="*/ 480077 h 805516"/>
                  <a:gd name="connsiteX4" fmla="*/ 10980 w 1361597"/>
                  <a:gd name="connsiteY4" fmla="*/ 805516 h 805516"/>
                  <a:gd name="connsiteX5" fmla="*/ 13533 w 1361597"/>
                  <a:gd name="connsiteY5" fmla="*/ 556326 h 805516"/>
                  <a:gd name="connsiteX6" fmla="*/ 681191 w 1361597"/>
                  <a:gd name="connsiteY6" fmla="*/ 77 h 805516"/>
                  <a:gd name="connsiteX0" fmla="*/ 681191 w 1360444"/>
                  <a:gd name="connsiteY0" fmla="*/ 77 h 805516"/>
                  <a:gd name="connsiteX1" fmla="*/ 1348849 w 1360444"/>
                  <a:gd name="connsiteY1" fmla="*/ 556326 h 805516"/>
                  <a:gd name="connsiteX2" fmla="*/ 1359024 w 1360444"/>
                  <a:gd name="connsiteY2" fmla="*/ 767626 h 805516"/>
                  <a:gd name="connsiteX3" fmla="*/ 678445 w 1360444"/>
                  <a:gd name="connsiteY3" fmla="*/ 480077 h 805516"/>
                  <a:gd name="connsiteX4" fmla="*/ 10980 w 1360444"/>
                  <a:gd name="connsiteY4" fmla="*/ 805516 h 805516"/>
                  <a:gd name="connsiteX5" fmla="*/ 13533 w 1360444"/>
                  <a:gd name="connsiteY5" fmla="*/ 556326 h 805516"/>
                  <a:gd name="connsiteX6" fmla="*/ 681191 w 1360444"/>
                  <a:gd name="connsiteY6" fmla="*/ 77 h 805516"/>
                  <a:gd name="connsiteX0" fmla="*/ 681191 w 1360444"/>
                  <a:gd name="connsiteY0" fmla="*/ 6 h 805445"/>
                  <a:gd name="connsiteX1" fmla="*/ 1348849 w 1360444"/>
                  <a:gd name="connsiteY1" fmla="*/ 556255 h 805445"/>
                  <a:gd name="connsiteX2" fmla="*/ 1359024 w 1360444"/>
                  <a:gd name="connsiteY2" fmla="*/ 767555 h 805445"/>
                  <a:gd name="connsiteX3" fmla="*/ 678445 w 1360444"/>
                  <a:gd name="connsiteY3" fmla="*/ 480006 h 805445"/>
                  <a:gd name="connsiteX4" fmla="*/ 10980 w 1360444"/>
                  <a:gd name="connsiteY4" fmla="*/ 805445 h 805445"/>
                  <a:gd name="connsiteX5" fmla="*/ 13533 w 1360444"/>
                  <a:gd name="connsiteY5" fmla="*/ 548317 h 805445"/>
                  <a:gd name="connsiteX6" fmla="*/ 681191 w 1360444"/>
                  <a:gd name="connsiteY6" fmla="*/ 6 h 805445"/>
                  <a:gd name="connsiteX0" fmla="*/ 681191 w 1360444"/>
                  <a:gd name="connsiteY0" fmla="*/ 6 h 805445"/>
                  <a:gd name="connsiteX1" fmla="*/ 1348849 w 1360444"/>
                  <a:gd name="connsiteY1" fmla="*/ 556255 h 805445"/>
                  <a:gd name="connsiteX2" fmla="*/ 1359024 w 1360444"/>
                  <a:gd name="connsiteY2" fmla="*/ 767555 h 805445"/>
                  <a:gd name="connsiteX3" fmla="*/ 678445 w 1360444"/>
                  <a:gd name="connsiteY3" fmla="*/ 480006 h 805445"/>
                  <a:gd name="connsiteX4" fmla="*/ 10980 w 1360444"/>
                  <a:gd name="connsiteY4" fmla="*/ 805445 h 805445"/>
                  <a:gd name="connsiteX5" fmla="*/ 13533 w 1360444"/>
                  <a:gd name="connsiteY5" fmla="*/ 548317 h 805445"/>
                  <a:gd name="connsiteX6" fmla="*/ 681191 w 1360444"/>
                  <a:gd name="connsiteY6" fmla="*/ 6 h 805445"/>
                  <a:gd name="connsiteX0" fmla="*/ 681191 w 1360444"/>
                  <a:gd name="connsiteY0" fmla="*/ 1 h 805440"/>
                  <a:gd name="connsiteX1" fmla="*/ 1348849 w 1360444"/>
                  <a:gd name="connsiteY1" fmla="*/ 556250 h 805440"/>
                  <a:gd name="connsiteX2" fmla="*/ 1359024 w 1360444"/>
                  <a:gd name="connsiteY2" fmla="*/ 767550 h 805440"/>
                  <a:gd name="connsiteX3" fmla="*/ 678445 w 1360444"/>
                  <a:gd name="connsiteY3" fmla="*/ 480001 h 805440"/>
                  <a:gd name="connsiteX4" fmla="*/ 10980 w 1360444"/>
                  <a:gd name="connsiteY4" fmla="*/ 805440 h 805440"/>
                  <a:gd name="connsiteX5" fmla="*/ 13533 w 1360444"/>
                  <a:gd name="connsiteY5" fmla="*/ 548312 h 805440"/>
                  <a:gd name="connsiteX6" fmla="*/ 681191 w 1360444"/>
                  <a:gd name="connsiteY6" fmla="*/ 1 h 805440"/>
                  <a:gd name="connsiteX0" fmla="*/ 681191 w 1360444"/>
                  <a:gd name="connsiteY0" fmla="*/ 76 h 805515"/>
                  <a:gd name="connsiteX1" fmla="*/ 1348849 w 1360444"/>
                  <a:gd name="connsiteY1" fmla="*/ 556325 h 805515"/>
                  <a:gd name="connsiteX2" fmla="*/ 1359024 w 1360444"/>
                  <a:gd name="connsiteY2" fmla="*/ 767625 h 805515"/>
                  <a:gd name="connsiteX3" fmla="*/ 678445 w 1360444"/>
                  <a:gd name="connsiteY3" fmla="*/ 480076 h 805515"/>
                  <a:gd name="connsiteX4" fmla="*/ 10980 w 1360444"/>
                  <a:gd name="connsiteY4" fmla="*/ 805515 h 805515"/>
                  <a:gd name="connsiteX5" fmla="*/ 13533 w 1360444"/>
                  <a:gd name="connsiteY5" fmla="*/ 548387 h 805515"/>
                  <a:gd name="connsiteX6" fmla="*/ 681191 w 1360444"/>
                  <a:gd name="connsiteY6" fmla="*/ 76 h 80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0444" h="805515">
                    <a:moveTo>
                      <a:pt x="681191" y="76"/>
                    </a:moveTo>
                    <a:cubicBezTo>
                      <a:pt x="1062494" y="-4951"/>
                      <a:pt x="1285302" y="238875"/>
                      <a:pt x="1348849" y="556325"/>
                    </a:cubicBezTo>
                    <a:cubicBezTo>
                      <a:pt x="1369033" y="708602"/>
                      <a:pt x="1356092" y="668371"/>
                      <a:pt x="1359024" y="767625"/>
                    </a:cubicBezTo>
                    <a:cubicBezTo>
                      <a:pt x="1022945" y="741273"/>
                      <a:pt x="757031" y="634699"/>
                      <a:pt x="678445" y="480076"/>
                    </a:cubicBezTo>
                    <a:cubicBezTo>
                      <a:pt x="604829" y="646235"/>
                      <a:pt x="340183" y="734606"/>
                      <a:pt x="10980" y="805515"/>
                    </a:cubicBezTo>
                    <a:cubicBezTo>
                      <a:pt x="4387" y="772194"/>
                      <a:pt x="-11307" y="737918"/>
                      <a:pt x="13533" y="548387"/>
                    </a:cubicBezTo>
                    <a:cubicBezTo>
                      <a:pt x="77081" y="230937"/>
                      <a:pt x="299888" y="5103"/>
                      <a:pt x="681191" y="76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79" name="Group 478"/>
              <p:cNvGrpSpPr/>
              <p:nvPr/>
            </p:nvGrpSpPr>
            <p:grpSpPr>
              <a:xfrm>
                <a:off x="8353754" y="3323868"/>
                <a:ext cx="1761414" cy="1314715"/>
                <a:chOff x="8355938" y="3332469"/>
                <a:chExt cx="1761414" cy="1314715"/>
              </a:xfrm>
            </p:grpSpPr>
            <p:sp>
              <p:nvSpPr>
                <p:cNvPr id="481" name="Freeform 480"/>
                <p:cNvSpPr/>
                <p:nvPr/>
              </p:nvSpPr>
              <p:spPr>
                <a:xfrm rot="16200000">
                  <a:off x="8579287" y="3109120"/>
                  <a:ext cx="1314715" cy="1761414"/>
                </a:xfrm>
                <a:custGeom>
                  <a:avLst/>
                  <a:gdLst>
                    <a:gd name="connsiteX0" fmla="*/ 1314715 w 1314715"/>
                    <a:gd name="connsiteY0" fmla="*/ 1314668 h 1761414"/>
                    <a:gd name="connsiteX1" fmla="*/ 1313743 w 1314715"/>
                    <a:gd name="connsiteY1" fmla="*/ 1321892 h 1761414"/>
                    <a:gd name="connsiteX2" fmla="*/ 1087717 w 1314715"/>
                    <a:gd name="connsiteY2" fmla="*/ 1721408 h 1761414"/>
                    <a:gd name="connsiteX3" fmla="*/ 0 w 1314715"/>
                    <a:gd name="connsiteY3" fmla="*/ 1750396 h 1761414"/>
                    <a:gd name="connsiteX4" fmla="*/ 800 w 1314715"/>
                    <a:gd name="connsiteY4" fmla="*/ 1308305 h 1761414"/>
                    <a:gd name="connsiteX5" fmla="*/ 1574 w 1314715"/>
                    <a:gd name="connsiteY5" fmla="*/ 880708 h 1761414"/>
                    <a:gd name="connsiteX6" fmla="*/ 800 w 1314715"/>
                    <a:gd name="connsiteY6" fmla="*/ 453110 h 1761414"/>
                    <a:gd name="connsiteX7" fmla="*/ 0 w 1314715"/>
                    <a:gd name="connsiteY7" fmla="*/ 11019 h 1761414"/>
                    <a:gd name="connsiteX8" fmla="*/ 1087717 w 1314715"/>
                    <a:gd name="connsiteY8" fmla="*/ 40007 h 1761414"/>
                    <a:gd name="connsiteX9" fmla="*/ 1313743 w 1314715"/>
                    <a:gd name="connsiteY9" fmla="*/ 439523 h 1761414"/>
                    <a:gd name="connsiteX10" fmla="*/ 1314057 w 1314715"/>
                    <a:gd name="connsiteY10" fmla="*/ 441858 h 1761414"/>
                    <a:gd name="connsiteX11" fmla="*/ 1247846 w 1314715"/>
                    <a:gd name="connsiteY11" fmla="*/ 454442 h 1761414"/>
                    <a:gd name="connsiteX12" fmla="*/ 652353 w 1314715"/>
                    <a:gd name="connsiteY12" fmla="*/ 805728 h 1761414"/>
                    <a:gd name="connsiteX13" fmla="*/ 585117 w 1314715"/>
                    <a:gd name="connsiteY13" fmla="*/ 875840 h 1761414"/>
                    <a:gd name="connsiteX14" fmla="*/ 580589 w 1314715"/>
                    <a:gd name="connsiteY14" fmla="*/ 875840 h 1761414"/>
                    <a:gd name="connsiteX15" fmla="*/ 582853 w 1314715"/>
                    <a:gd name="connsiteY15" fmla="*/ 878201 h 1761414"/>
                    <a:gd name="connsiteX16" fmla="*/ 580589 w 1314715"/>
                    <a:gd name="connsiteY16" fmla="*/ 880561 h 1761414"/>
                    <a:gd name="connsiteX17" fmla="*/ 585117 w 1314715"/>
                    <a:gd name="connsiteY17" fmla="*/ 880561 h 1761414"/>
                    <a:gd name="connsiteX18" fmla="*/ 652353 w 1314715"/>
                    <a:gd name="connsiteY18" fmla="*/ 950673 h 1761414"/>
                    <a:gd name="connsiteX19" fmla="*/ 1247846 w 1314715"/>
                    <a:gd name="connsiteY19" fmla="*/ 1301959 h 176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14715" h="1761414">
                      <a:moveTo>
                        <a:pt x="1314715" y="1314668"/>
                      </a:moveTo>
                      <a:lnTo>
                        <a:pt x="1313743" y="1321892"/>
                      </a:lnTo>
                      <a:cubicBezTo>
                        <a:pt x="1273512" y="1600712"/>
                        <a:pt x="1223926" y="1693899"/>
                        <a:pt x="1087717" y="1721408"/>
                      </a:cubicBezTo>
                      <a:cubicBezTo>
                        <a:pt x="850028" y="1744600"/>
                        <a:pt x="307538" y="1779389"/>
                        <a:pt x="0" y="1750396"/>
                      </a:cubicBezTo>
                      <a:cubicBezTo>
                        <a:pt x="267" y="1606900"/>
                        <a:pt x="534" y="1457602"/>
                        <a:pt x="800" y="1308305"/>
                      </a:cubicBezTo>
                      <a:lnTo>
                        <a:pt x="1574" y="880708"/>
                      </a:lnTo>
                      <a:lnTo>
                        <a:pt x="800" y="453110"/>
                      </a:lnTo>
                      <a:cubicBezTo>
                        <a:pt x="534" y="303813"/>
                        <a:pt x="267" y="154516"/>
                        <a:pt x="0" y="11019"/>
                      </a:cubicBezTo>
                      <a:cubicBezTo>
                        <a:pt x="307538" y="-17975"/>
                        <a:pt x="850028" y="16815"/>
                        <a:pt x="1087717" y="40007"/>
                      </a:cubicBezTo>
                      <a:cubicBezTo>
                        <a:pt x="1223926" y="67516"/>
                        <a:pt x="1273512" y="160703"/>
                        <a:pt x="1313743" y="439523"/>
                      </a:cubicBezTo>
                      <a:lnTo>
                        <a:pt x="1314057" y="441858"/>
                      </a:lnTo>
                      <a:lnTo>
                        <a:pt x="1247846" y="454442"/>
                      </a:lnTo>
                      <a:cubicBezTo>
                        <a:pt x="1048131" y="505158"/>
                        <a:pt x="852170" y="609312"/>
                        <a:pt x="652353" y="805728"/>
                      </a:cubicBezTo>
                      <a:lnTo>
                        <a:pt x="585117" y="875840"/>
                      </a:lnTo>
                      <a:lnTo>
                        <a:pt x="580589" y="875840"/>
                      </a:lnTo>
                      <a:lnTo>
                        <a:pt x="582853" y="878201"/>
                      </a:lnTo>
                      <a:lnTo>
                        <a:pt x="580589" y="880561"/>
                      </a:lnTo>
                      <a:lnTo>
                        <a:pt x="585117" y="880561"/>
                      </a:lnTo>
                      <a:lnTo>
                        <a:pt x="652353" y="950673"/>
                      </a:lnTo>
                      <a:cubicBezTo>
                        <a:pt x="852170" y="1147089"/>
                        <a:pt x="1048131" y="1251243"/>
                        <a:pt x="1247846" y="1301959"/>
                      </a:cubicBezTo>
                      <a:close/>
                    </a:path>
                  </a:pathLst>
                </a:cu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Freeform 481"/>
                <p:cNvSpPr/>
                <p:nvPr/>
              </p:nvSpPr>
              <p:spPr>
                <a:xfrm>
                  <a:off x="8629602" y="3332469"/>
                  <a:ext cx="1209718" cy="733791"/>
                </a:xfrm>
                <a:custGeom>
                  <a:avLst/>
                  <a:gdLst>
                    <a:gd name="connsiteX0" fmla="*/ 1038355 w 1209718"/>
                    <a:gd name="connsiteY0" fmla="*/ 1904 h 733791"/>
                    <a:gd name="connsiteX1" fmla="*/ 1060809 w 1209718"/>
                    <a:gd name="connsiteY1" fmla="*/ 20526 h 733791"/>
                    <a:gd name="connsiteX2" fmla="*/ 962575 w 1209718"/>
                    <a:gd name="connsiteY2" fmla="*/ 450157 h 733791"/>
                    <a:gd name="connsiteX3" fmla="*/ 604859 w 1209718"/>
                    <a:gd name="connsiteY3" fmla="*/ 733791 h 733791"/>
                    <a:gd name="connsiteX4" fmla="*/ 609262 w 1209718"/>
                    <a:gd name="connsiteY4" fmla="*/ 724689 h 733791"/>
                    <a:gd name="connsiteX5" fmla="*/ 674826 w 1209718"/>
                    <a:gd name="connsiteY5" fmla="*/ 661814 h 733791"/>
                    <a:gd name="connsiteX6" fmla="*/ 1026112 w 1209718"/>
                    <a:gd name="connsiteY6" fmla="*/ 66320 h 733791"/>
                    <a:gd name="connsiteX7" fmla="*/ 171364 w 1209718"/>
                    <a:gd name="connsiteY7" fmla="*/ 0 h 733791"/>
                    <a:gd name="connsiteX8" fmla="*/ 183607 w 1209718"/>
                    <a:gd name="connsiteY8" fmla="*/ 64416 h 733791"/>
                    <a:gd name="connsiteX9" fmla="*/ 534893 w 1209718"/>
                    <a:gd name="connsiteY9" fmla="*/ 659910 h 733791"/>
                    <a:gd name="connsiteX10" fmla="*/ 600457 w 1209718"/>
                    <a:gd name="connsiteY10" fmla="*/ 722785 h 733791"/>
                    <a:gd name="connsiteX11" fmla="*/ 604860 w 1209718"/>
                    <a:gd name="connsiteY11" fmla="*/ 731887 h 733791"/>
                    <a:gd name="connsiteX12" fmla="*/ 247144 w 1209718"/>
                    <a:gd name="connsiteY12" fmla="*/ 448253 h 733791"/>
                    <a:gd name="connsiteX13" fmla="*/ 148910 w 1209718"/>
                    <a:gd name="connsiteY13" fmla="*/ 18622 h 733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09718" h="733791">
                      <a:moveTo>
                        <a:pt x="1038355" y="1904"/>
                      </a:moveTo>
                      <a:lnTo>
                        <a:pt x="1060809" y="20526"/>
                      </a:lnTo>
                      <a:cubicBezTo>
                        <a:pt x="1408274" y="329773"/>
                        <a:pt x="1050549" y="360197"/>
                        <a:pt x="962575" y="450157"/>
                      </a:cubicBezTo>
                      <a:cubicBezTo>
                        <a:pt x="1137553" y="661118"/>
                        <a:pt x="677531" y="726030"/>
                        <a:pt x="604859" y="733791"/>
                      </a:cubicBezTo>
                      <a:lnTo>
                        <a:pt x="609262" y="724689"/>
                      </a:lnTo>
                      <a:lnTo>
                        <a:pt x="674826" y="661814"/>
                      </a:lnTo>
                      <a:cubicBezTo>
                        <a:pt x="871242" y="461997"/>
                        <a:pt x="975396" y="266036"/>
                        <a:pt x="1026112" y="66320"/>
                      </a:cubicBezTo>
                      <a:close/>
                      <a:moveTo>
                        <a:pt x="171364" y="0"/>
                      </a:moveTo>
                      <a:lnTo>
                        <a:pt x="183607" y="64416"/>
                      </a:lnTo>
                      <a:cubicBezTo>
                        <a:pt x="234323" y="264132"/>
                        <a:pt x="338477" y="460093"/>
                        <a:pt x="534893" y="659910"/>
                      </a:cubicBezTo>
                      <a:lnTo>
                        <a:pt x="600457" y="722785"/>
                      </a:lnTo>
                      <a:lnTo>
                        <a:pt x="604860" y="731887"/>
                      </a:lnTo>
                      <a:cubicBezTo>
                        <a:pt x="532188" y="724126"/>
                        <a:pt x="72166" y="659214"/>
                        <a:pt x="247144" y="448253"/>
                      </a:cubicBezTo>
                      <a:cubicBezTo>
                        <a:pt x="159170" y="358293"/>
                        <a:pt x="-198555" y="327869"/>
                        <a:pt x="148910" y="18622"/>
                      </a:cubicBezTo>
                      <a:close/>
                    </a:path>
                  </a:pathLst>
                </a:custGeom>
                <a:solidFill>
                  <a:srgbClr val="F1C40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0" name="Freeform 479"/>
              <p:cNvSpPr/>
              <p:nvPr/>
            </p:nvSpPr>
            <p:spPr>
              <a:xfrm>
                <a:off x="9226567" y="1470462"/>
                <a:ext cx="888601" cy="3168026"/>
              </a:xfrm>
              <a:custGeom>
                <a:avLst/>
                <a:gdLst>
                  <a:gd name="connsiteX0" fmla="*/ 6679 w 888601"/>
                  <a:gd name="connsiteY0" fmla="*/ 77 h 3168026"/>
                  <a:gd name="connsiteX1" fmla="*/ 643043 w 888601"/>
                  <a:gd name="connsiteY1" fmla="*/ 441076 h 3168026"/>
                  <a:gd name="connsiteX2" fmla="*/ 651480 w 888601"/>
                  <a:gd name="connsiteY2" fmla="*/ 472145 h 3168026"/>
                  <a:gd name="connsiteX3" fmla="*/ 658579 w 888601"/>
                  <a:gd name="connsiteY3" fmla="*/ 472140 h 3168026"/>
                  <a:gd name="connsiteX4" fmla="*/ 733352 w 888601"/>
                  <a:gd name="connsiteY4" fmla="*/ 741548 h 3168026"/>
                  <a:gd name="connsiteX5" fmla="*/ 739140 w 888601"/>
                  <a:gd name="connsiteY5" fmla="*/ 772036 h 3168026"/>
                  <a:gd name="connsiteX6" fmla="*/ 739752 w 888601"/>
                  <a:gd name="connsiteY6" fmla="*/ 773370 h 3168026"/>
                  <a:gd name="connsiteX7" fmla="*/ 740425 w 888601"/>
                  <a:gd name="connsiteY7" fmla="*/ 778805 h 3168026"/>
                  <a:gd name="connsiteX8" fmla="*/ 760383 w 888601"/>
                  <a:gd name="connsiteY8" fmla="*/ 883941 h 3168026"/>
                  <a:gd name="connsiteX9" fmla="*/ 697719 w 888601"/>
                  <a:gd name="connsiteY9" fmla="*/ 1391021 h 3168026"/>
                  <a:gd name="connsiteX10" fmla="*/ 497107 w 888601"/>
                  <a:gd name="connsiteY10" fmla="*/ 1459351 h 3168026"/>
                  <a:gd name="connsiteX11" fmla="*/ 451439 w 888601"/>
                  <a:gd name="connsiteY11" fmla="*/ 1466431 h 3168026"/>
                  <a:gd name="connsiteX12" fmla="*/ 401079 w 888601"/>
                  <a:gd name="connsiteY12" fmla="*/ 1535645 h 3168026"/>
                  <a:gd name="connsiteX13" fmla="*/ 290869 w 888601"/>
                  <a:gd name="connsiteY13" fmla="*/ 1634007 h 3168026"/>
                  <a:gd name="connsiteX14" fmla="*/ 212308 w 888601"/>
                  <a:gd name="connsiteY14" fmla="*/ 1672764 h 3168026"/>
                  <a:gd name="connsiteX15" fmla="*/ 242459 w 888601"/>
                  <a:gd name="connsiteY15" fmla="*/ 1828867 h 3168026"/>
                  <a:gd name="connsiteX16" fmla="*/ 293644 w 888601"/>
                  <a:gd name="connsiteY16" fmla="*/ 1834493 h 3168026"/>
                  <a:gd name="connsiteX17" fmla="*/ 637154 w 888601"/>
                  <a:gd name="connsiteY17" fmla="*/ 1890468 h 3168026"/>
                  <a:gd name="connsiteX18" fmla="*/ 679490 w 888601"/>
                  <a:gd name="connsiteY18" fmla="*/ 1904768 h 3168026"/>
                  <a:gd name="connsiteX19" fmla="*/ 688579 w 888601"/>
                  <a:gd name="connsiteY19" fmla="*/ 1907564 h 3168026"/>
                  <a:gd name="connsiteX20" fmla="*/ 690945 w 888601"/>
                  <a:gd name="connsiteY20" fmla="*/ 1908637 h 3168026"/>
                  <a:gd name="connsiteX21" fmla="*/ 709597 w 888601"/>
                  <a:gd name="connsiteY21" fmla="*/ 1914937 h 3168026"/>
                  <a:gd name="connsiteX22" fmla="*/ 734701 w 888601"/>
                  <a:gd name="connsiteY22" fmla="*/ 1928493 h 3168026"/>
                  <a:gd name="connsiteX23" fmla="*/ 740894 w 888601"/>
                  <a:gd name="connsiteY23" fmla="*/ 1931304 h 3168026"/>
                  <a:gd name="connsiteX24" fmla="*/ 744302 w 888601"/>
                  <a:gd name="connsiteY24" fmla="*/ 1933678 h 3168026"/>
                  <a:gd name="connsiteX25" fmla="*/ 764730 w 888601"/>
                  <a:gd name="connsiteY25" fmla="*/ 1944709 h 3168026"/>
                  <a:gd name="connsiteX26" fmla="*/ 779626 w 888601"/>
                  <a:gd name="connsiteY26" fmla="*/ 1958287 h 3168026"/>
                  <a:gd name="connsiteX27" fmla="*/ 781429 w 888601"/>
                  <a:gd name="connsiteY27" fmla="*/ 1959543 h 3168026"/>
                  <a:gd name="connsiteX28" fmla="*/ 783329 w 888601"/>
                  <a:gd name="connsiteY28" fmla="*/ 1961661 h 3168026"/>
                  <a:gd name="connsiteX29" fmla="*/ 804786 w 888601"/>
                  <a:gd name="connsiteY29" fmla="*/ 1981220 h 3168026"/>
                  <a:gd name="connsiteX30" fmla="*/ 848594 w 888601"/>
                  <a:gd name="connsiteY30" fmla="*/ 2080213 h 3168026"/>
                  <a:gd name="connsiteX31" fmla="*/ 877583 w 888601"/>
                  <a:gd name="connsiteY31" fmla="*/ 3167930 h 3168026"/>
                  <a:gd name="connsiteX32" fmla="*/ 875405 w 888601"/>
                  <a:gd name="connsiteY32" fmla="*/ 3167926 h 3168026"/>
                  <a:gd name="connsiteX33" fmla="*/ 875399 w 888601"/>
                  <a:gd name="connsiteY33" fmla="*/ 3168026 h 3168026"/>
                  <a:gd name="connsiteX34" fmla="*/ 433308 w 888601"/>
                  <a:gd name="connsiteY34" fmla="*/ 3167226 h 3168026"/>
                  <a:gd name="connsiteX35" fmla="*/ 33005 w 888601"/>
                  <a:gd name="connsiteY35" fmla="*/ 3166501 h 3168026"/>
                  <a:gd name="connsiteX36" fmla="*/ 38 w 888601"/>
                  <a:gd name="connsiteY36" fmla="*/ 3167905 h 3168026"/>
                  <a:gd name="connsiteX37" fmla="*/ 0 w 888601"/>
                  <a:gd name="connsiteY37" fmla="*/ 3167903 h 3168026"/>
                  <a:gd name="connsiteX38" fmla="*/ 0 w 888601"/>
                  <a:gd name="connsiteY38" fmla="*/ 603 h 3168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88601" h="3168026">
                    <a:moveTo>
                      <a:pt x="6679" y="77"/>
                    </a:moveTo>
                    <a:cubicBezTo>
                      <a:pt x="340319" y="-4322"/>
                      <a:pt x="552612" y="181808"/>
                      <a:pt x="643043" y="441076"/>
                    </a:cubicBezTo>
                    <a:lnTo>
                      <a:pt x="651480" y="472145"/>
                    </a:lnTo>
                    <a:lnTo>
                      <a:pt x="658579" y="472140"/>
                    </a:lnTo>
                    <a:cubicBezTo>
                      <a:pt x="686535" y="553829"/>
                      <a:pt x="712507" y="646762"/>
                      <a:pt x="733352" y="741548"/>
                    </a:cubicBezTo>
                    <a:lnTo>
                      <a:pt x="739140" y="772036"/>
                    </a:lnTo>
                    <a:lnTo>
                      <a:pt x="739752" y="773370"/>
                    </a:lnTo>
                    <a:lnTo>
                      <a:pt x="740425" y="778805"/>
                    </a:lnTo>
                    <a:lnTo>
                      <a:pt x="760383" y="883941"/>
                    </a:lnTo>
                    <a:cubicBezTo>
                      <a:pt x="797717" y="1119665"/>
                      <a:pt x="793193" y="1337612"/>
                      <a:pt x="697719" y="1391021"/>
                    </a:cubicBezTo>
                    <a:cubicBezTo>
                      <a:pt x="654595" y="1418994"/>
                      <a:pt x="584122" y="1441927"/>
                      <a:pt x="497107" y="1459351"/>
                    </a:cubicBezTo>
                    <a:lnTo>
                      <a:pt x="451439" y="1466431"/>
                    </a:lnTo>
                    <a:lnTo>
                      <a:pt x="401079" y="1535645"/>
                    </a:lnTo>
                    <a:cubicBezTo>
                      <a:pt x="367720" y="1573165"/>
                      <a:pt x="331048" y="1606387"/>
                      <a:pt x="290869" y="1634007"/>
                    </a:cubicBezTo>
                    <a:lnTo>
                      <a:pt x="212308" y="1672764"/>
                    </a:lnTo>
                    <a:lnTo>
                      <a:pt x="242459" y="1828867"/>
                    </a:lnTo>
                    <a:lnTo>
                      <a:pt x="293644" y="1834493"/>
                    </a:lnTo>
                    <a:cubicBezTo>
                      <a:pt x="444157" y="1851669"/>
                      <a:pt x="555312" y="1868171"/>
                      <a:pt x="637154" y="1890468"/>
                    </a:cubicBezTo>
                    <a:lnTo>
                      <a:pt x="679490" y="1904768"/>
                    </a:lnTo>
                    <a:lnTo>
                      <a:pt x="688579" y="1907564"/>
                    </a:lnTo>
                    <a:lnTo>
                      <a:pt x="690945" y="1908637"/>
                    </a:lnTo>
                    <a:lnTo>
                      <a:pt x="709597" y="1914937"/>
                    </a:lnTo>
                    <a:lnTo>
                      <a:pt x="734701" y="1928493"/>
                    </a:lnTo>
                    <a:lnTo>
                      <a:pt x="740894" y="1931304"/>
                    </a:lnTo>
                    <a:lnTo>
                      <a:pt x="744302" y="1933678"/>
                    </a:lnTo>
                    <a:lnTo>
                      <a:pt x="764730" y="1944709"/>
                    </a:lnTo>
                    <a:lnTo>
                      <a:pt x="779626" y="1958287"/>
                    </a:lnTo>
                    <a:lnTo>
                      <a:pt x="781429" y="1959543"/>
                    </a:lnTo>
                    <a:lnTo>
                      <a:pt x="783329" y="1961661"/>
                    </a:lnTo>
                    <a:lnTo>
                      <a:pt x="804786" y="1981220"/>
                    </a:lnTo>
                    <a:cubicBezTo>
                      <a:pt x="826960" y="2008126"/>
                      <a:pt x="840571" y="2040485"/>
                      <a:pt x="848594" y="2080213"/>
                    </a:cubicBezTo>
                    <a:cubicBezTo>
                      <a:pt x="871786" y="2317902"/>
                      <a:pt x="906575" y="2860392"/>
                      <a:pt x="877583" y="3167930"/>
                    </a:cubicBezTo>
                    <a:lnTo>
                      <a:pt x="875405" y="3167926"/>
                    </a:lnTo>
                    <a:lnTo>
                      <a:pt x="875399" y="3168026"/>
                    </a:lnTo>
                    <a:cubicBezTo>
                      <a:pt x="731903" y="3167759"/>
                      <a:pt x="582605" y="3167492"/>
                      <a:pt x="433308" y="3167226"/>
                    </a:cubicBezTo>
                    <a:lnTo>
                      <a:pt x="33005" y="3166501"/>
                    </a:lnTo>
                    <a:lnTo>
                      <a:pt x="38" y="3167905"/>
                    </a:lnTo>
                    <a:lnTo>
                      <a:pt x="0" y="3167903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2423366" y="5598577"/>
              <a:ext cx="794437" cy="1136955"/>
              <a:chOff x="4705853" y="-699278"/>
              <a:chExt cx="3568475" cy="5107009"/>
            </a:xfrm>
          </p:grpSpPr>
          <p:sp>
            <p:nvSpPr>
              <p:cNvPr id="458" name="Pie 457"/>
              <p:cNvSpPr/>
              <p:nvPr/>
            </p:nvSpPr>
            <p:spPr>
              <a:xfrm flipH="1">
                <a:off x="6811520" y="1854226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9" name="Pie 458"/>
              <p:cNvSpPr/>
              <p:nvPr/>
            </p:nvSpPr>
            <p:spPr>
              <a:xfrm rot="10800000" flipH="1">
                <a:off x="4705853" y="-699278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0" name="Pie 459"/>
              <p:cNvSpPr/>
              <p:nvPr/>
            </p:nvSpPr>
            <p:spPr>
              <a:xfrm>
                <a:off x="5701538" y="1854226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1" name="Oval 49"/>
              <p:cNvSpPr/>
              <p:nvPr/>
            </p:nvSpPr>
            <p:spPr>
              <a:xfrm>
                <a:off x="5808587" y="1242503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2" name="Oval 50"/>
              <p:cNvSpPr/>
              <p:nvPr/>
            </p:nvSpPr>
            <p:spPr>
              <a:xfrm flipV="1">
                <a:off x="5808587" y="1786931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3" name="Chord 462"/>
              <p:cNvSpPr/>
              <p:nvPr/>
            </p:nvSpPr>
            <p:spPr>
              <a:xfrm rot="16200000">
                <a:off x="6298257" y="2273216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4" name="Freeform 463"/>
              <p:cNvSpPr/>
              <p:nvPr/>
            </p:nvSpPr>
            <p:spPr>
              <a:xfrm>
                <a:off x="5807827" y="1156415"/>
                <a:ext cx="1363008" cy="1035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709"/>
                  <a:gd name="connsiteX1" fmla="*/ 1349162 w 1366278"/>
                  <a:gd name="connsiteY1" fmla="*/ 556249 h 908709"/>
                  <a:gd name="connsiteX2" fmla="*/ 1358825 w 1366278"/>
                  <a:gd name="connsiteY2" fmla="*/ 654229 h 908709"/>
                  <a:gd name="connsiteX3" fmla="*/ 1363008 w 1366278"/>
                  <a:gd name="connsiteY3" fmla="*/ 656873 h 908709"/>
                  <a:gd name="connsiteX4" fmla="*/ 1361587 w 1366278"/>
                  <a:gd name="connsiteY4" fmla="*/ 682238 h 908709"/>
                  <a:gd name="connsiteX5" fmla="*/ 1363008 w 1366278"/>
                  <a:gd name="connsiteY5" fmla="*/ 696648 h 908709"/>
                  <a:gd name="connsiteX6" fmla="*/ 1360699 w 1366278"/>
                  <a:gd name="connsiteY6" fmla="*/ 698086 h 908709"/>
                  <a:gd name="connsiteX7" fmla="*/ 1365542 w 1366278"/>
                  <a:gd name="connsiteY7" fmla="*/ 776901 h 908709"/>
                  <a:gd name="connsiteX8" fmla="*/ 597206 w 1366278"/>
                  <a:gd name="connsiteY8" fmla="*/ 401452 h 908709"/>
                  <a:gd name="connsiteX9" fmla="*/ 16238 w 1366278"/>
                  <a:gd name="connsiteY9" fmla="*/ 908663 h 908709"/>
                  <a:gd name="connsiteX10" fmla="*/ 2760 w 1366278"/>
                  <a:gd name="connsiteY10" fmla="*/ 698366 h 908709"/>
                  <a:gd name="connsiteX11" fmla="*/ 0 w 1366278"/>
                  <a:gd name="connsiteY11" fmla="*/ 696648 h 908709"/>
                  <a:gd name="connsiteX12" fmla="*/ 1580 w 1366278"/>
                  <a:gd name="connsiteY12" fmla="*/ 680629 h 908709"/>
                  <a:gd name="connsiteX13" fmla="*/ 0 w 1366278"/>
                  <a:gd name="connsiteY13" fmla="*/ 656873 h 908709"/>
                  <a:gd name="connsiteX14" fmla="*/ 4331 w 1366278"/>
                  <a:gd name="connsiteY14" fmla="*/ 652738 h 908709"/>
                  <a:gd name="connsiteX15" fmla="*/ 13846 w 1366278"/>
                  <a:gd name="connsiteY15" fmla="*/ 556249 h 908709"/>
                  <a:gd name="connsiteX16" fmla="*/ 681504 w 1366278"/>
                  <a:gd name="connsiteY16" fmla="*/ 0 h 908709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97206 w 1366278"/>
                  <a:gd name="connsiteY8" fmla="*/ 40145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952806 w 1366278"/>
                  <a:gd name="connsiteY8" fmla="*/ 5792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952806 w 1366278"/>
                  <a:gd name="connsiteY8" fmla="*/ 5792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13673 w 1366278"/>
                  <a:gd name="connsiteY8" fmla="*/ 354885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64473 w 1366278"/>
                  <a:gd name="connsiteY8" fmla="*/ 409919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56007 w 1366278"/>
                  <a:gd name="connsiteY8" fmla="*/ 3633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56007 w 1366278"/>
                  <a:gd name="connsiteY8" fmla="*/ 3633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52842 w 1363008"/>
                  <a:gd name="connsiteY7" fmla="*/ 916601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52842 w 1363008"/>
                  <a:gd name="connsiteY7" fmla="*/ 916601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61309 w 1363008"/>
                  <a:gd name="connsiteY7" fmla="*/ 997034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22141 w 1363008"/>
                  <a:gd name="connsiteY8" fmla="*/ 384519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14743 w 1363008"/>
                  <a:gd name="connsiteY7" fmla="*/ 1001267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14743 w 1363008"/>
                  <a:gd name="connsiteY7" fmla="*/ 1001267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23209 w 1363008"/>
                  <a:gd name="connsiteY7" fmla="*/ 9843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23209 w 1363008"/>
                  <a:gd name="connsiteY7" fmla="*/ 9843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035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4457" y="831062"/>
                      <a:pt x="1323209" y="984334"/>
                    </a:cubicBezTo>
                    <a:cubicBezTo>
                      <a:pt x="1263695" y="845995"/>
                      <a:pt x="1287759" y="603858"/>
                      <a:pt x="1147541" y="392985"/>
                    </a:cubicBezTo>
                    <a:cubicBezTo>
                      <a:pt x="914190" y="961045"/>
                      <a:pt x="161879" y="215711"/>
                      <a:pt x="50105" y="1035663"/>
                    </a:cubicBezTo>
                    <a:cubicBezTo>
                      <a:pt x="6983" y="8671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5" name="Freeform 464"/>
              <p:cNvSpPr/>
              <p:nvPr/>
            </p:nvSpPr>
            <p:spPr>
              <a:xfrm>
                <a:off x="6057455" y="2005675"/>
                <a:ext cx="329463" cy="179551"/>
              </a:xfrm>
              <a:custGeom>
                <a:avLst/>
                <a:gdLst>
                  <a:gd name="connsiteX0" fmla="*/ 164731 w 329463"/>
                  <a:gd name="connsiteY0" fmla="*/ 0 h 179551"/>
                  <a:gd name="connsiteX1" fmla="*/ 287933 w 329463"/>
                  <a:gd name="connsiteY1" fmla="*/ 12060 h 179551"/>
                  <a:gd name="connsiteX2" fmla="*/ 319973 w 329463"/>
                  <a:gd name="connsiteY2" fmla="*/ 22533 h 179551"/>
                  <a:gd name="connsiteX3" fmla="*/ 329463 w 329463"/>
                  <a:gd name="connsiteY3" fmla="*/ 45445 h 179551"/>
                  <a:gd name="connsiteX4" fmla="*/ 329463 w 329463"/>
                  <a:gd name="connsiteY4" fmla="*/ 119711 h 179551"/>
                  <a:gd name="connsiteX5" fmla="*/ 269623 w 329463"/>
                  <a:gd name="connsiteY5" fmla="*/ 179551 h 179551"/>
                  <a:gd name="connsiteX6" fmla="*/ 59840 w 329463"/>
                  <a:gd name="connsiteY6" fmla="*/ 179551 h 179551"/>
                  <a:gd name="connsiteX7" fmla="*/ 0 w 329463"/>
                  <a:gd name="connsiteY7" fmla="*/ 119711 h 179551"/>
                  <a:gd name="connsiteX8" fmla="*/ 0 w 329463"/>
                  <a:gd name="connsiteY8" fmla="*/ 45445 h 179551"/>
                  <a:gd name="connsiteX9" fmla="*/ 9491 w 329463"/>
                  <a:gd name="connsiteY9" fmla="*/ 22533 h 179551"/>
                  <a:gd name="connsiteX10" fmla="*/ 41530 w 329463"/>
                  <a:gd name="connsiteY10" fmla="*/ 12060 h 179551"/>
                  <a:gd name="connsiteX11" fmla="*/ 164731 w 329463"/>
                  <a:gd name="connsiteY11" fmla="*/ 0 h 1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463" h="179551">
                    <a:moveTo>
                      <a:pt x="164731" y="0"/>
                    </a:moveTo>
                    <a:cubicBezTo>
                      <a:pt x="208433" y="0"/>
                      <a:pt x="250066" y="4294"/>
                      <a:pt x="287933" y="12060"/>
                    </a:cubicBezTo>
                    <a:lnTo>
                      <a:pt x="319973" y="22533"/>
                    </a:lnTo>
                    <a:lnTo>
                      <a:pt x="329463" y="45445"/>
                    </a:lnTo>
                    <a:lnTo>
                      <a:pt x="329463" y="119711"/>
                    </a:lnTo>
                    <a:cubicBezTo>
                      <a:pt x="329463" y="152760"/>
                      <a:pt x="302672" y="179551"/>
                      <a:pt x="269623" y="179551"/>
                    </a:cubicBezTo>
                    <a:lnTo>
                      <a:pt x="59840" y="179551"/>
                    </a:lnTo>
                    <a:cubicBezTo>
                      <a:pt x="26791" y="179551"/>
                      <a:pt x="0" y="152760"/>
                      <a:pt x="0" y="119711"/>
                    </a:cubicBezTo>
                    <a:lnTo>
                      <a:pt x="0" y="45445"/>
                    </a:lnTo>
                    <a:lnTo>
                      <a:pt x="9491" y="22533"/>
                    </a:lnTo>
                    <a:lnTo>
                      <a:pt x="41530" y="12060"/>
                    </a:lnTo>
                    <a:cubicBezTo>
                      <a:pt x="79397" y="4294"/>
                      <a:pt x="121030" y="0"/>
                      <a:pt x="164731" y="0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6" name="Freeform 465"/>
              <p:cNvSpPr/>
              <p:nvPr/>
            </p:nvSpPr>
            <p:spPr>
              <a:xfrm>
                <a:off x="6609201" y="2005675"/>
                <a:ext cx="329463" cy="179551"/>
              </a:xfrm>
              <a:custGeom>
                <a:avLst/>
                <a:gdLst>
                  <a:gd name="connsiteX0" fmla="*/ 164731 w 329463"/>
                  <a:gd name="connsiteY0" fmla="*/ 0 h 179551"/>
                  <a:gd name="connsiteX1" fmla="*/ 287933 w 329463"/>
                  <a:gd name="connsiteY1" fmla="*/ 12060 h 179551"/>
                  <a:gd name="connsiteX2" fmla="*/ 319973 w 329463"/>
                  <a:gd name="connsiteY2" fmla="*/ 22533 h 179551"/>
                  <a:gd name="connsiteX3" fmla="*/ 329463 w 329463"/>
                  <a:gd name="connsiteY3" fmla="*/ 45445 h 179551"/>
                  <a:gd name="connsiteX4" fmla="*/ 329463 w 329463"/>
                  <a:gd name="connsiteY4" fmla="*/ 119711 h 179551"/>
                  <a:gd name="connsiteX5" fmla="*/ 269623 w 329463"/>
                  <a:gd name="connsiteY5" fmla="*/ 179551 h 179551"/>
                  <a:gd name="connsiteX6" fmla="*/ 59840 w 329463"/>
                  <a:gd name="connsiteY6" fmla="*/ 179551 h 179551"/>
                  <a:gd name="connsiteX7" fmla="*/ 0 w 329463"/>
                  <a:gd name="connsiteY7" fmla="*/ 119711 h 179551"/>
                  <a:gd name="connsiteX8" fmla="*/ 0 w 329463"/>
                  <a:gd name="connsiteY8" fmla="*/ 45445 h 179551"/>
                  <a:gd name="connsiteX9" fmla="*/ 9491 w 329463"/>
                  <a:gd name="connsiteY9" fmla="*/ 22533 h 179551"/>
                  <a:gd name="connsiteX10" fmla="*/ 41530 w 329463"/>
                  <a:gd name="connsiteY10" fmla="*/ 12060 h 179551"/>
                  <a:gd name="connsiteX11" fmla="*/ 164731 w 329463"/>
                  <a:gd name="connsiteY11" fmla="*/ 0 h 1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463" h="179551">
                    <a:moveTo>
                      <a:pt x="164731" y="0"/>
                    </a:moveTo>
                    <a:cubicBezTo>
                      <a:pt x="208433" y="0"/>
                      <a:pt x="250066" y="4294"/>
                      <a:pt x="287933" y="12060"/>
                    </a:cubicBezTo>
                    <a:lnTo>
                      <a:pt x="319973" y="22533"/>
                    </a:lnTo>
                    <a:lnTo>
                      <a:pt x="329463" y="45445"/>
                    </a:lnTo>
                    <a:lnTo>
                      <a:pt x="329463" y="119711"/>
                    </a:lnTo>
                    <a:cubicBezTo>
                      <a:pt x="329463" y="152760"/>
                      <a:pt x="302672" y="179551"/>
                      <a:pt x="269623" y="179551"/>
                    </a:cubicBezTo>
                    <a:lnTo>
                      <a:pt x="59840" y="179551"/>
                    </a:lnTo>
                    <a:cubicBezTo>
                      <a:pt x="26791" y="179551"/>
                      <a:pt x="0" y="152760"/>
                      <a:pt x="0" y="119711"/>
                    </a:cubicBezTo>
                    <a:lnTo>
                      <a:pt x="0" y="45445"/>
                    </a:lnTo>
                    <a:lnTo>
                      <a:pt x="9491" y="22533"/>
                    </a:lnTo>
                    <a:lnTo>
                      <a:pt x="41530" y="12060"/>
                    </a:lnTo>
                    <a:cubicBezTo>
                      <a:pt x="79397" y="4294"/>
                      <a:pt x="121030" y="0"/>
                      <a:pt x="164731" y="0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7" name="Arc 466"/>
              <p:cNvSpPr/>
              <p:nvPr/>
            </p:nvSpPr>
            <p:spPr>
              <a:xfrm>
                <a:off x="6311746" y="2056932"/>
                <a:ext cx="382515" cy="286595"/>
              </a:xfrm>
              <a:prstGeom prst="arc">
                <a:avLst>
                  <a:gd name="adj1" fmla="val 13428075"/>
                  <a:gd name="adj2" fmla="val 18757687"/>
                </a:avLst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68" name="Group 467"/>
              <p:cNvGrpSpPr/>
              <p:nvPr/>
            </p:nvGrpSpPr>
            <p:grpSpPr>
              <a:xfrm>
                <a:off x="5503268" y="2986852"/>
                <a:ext cx="1928932" cy="1418761"/>
                <a:chOff x="3420912" y="2988971"/>
                <a:chExt cx="1928932" cy="1418761"/>
              </a:xfrm>
            </p:grpSpPr>
            <p:sp>
              <p:nvSpPr>
                <p:cNvPr id="470" name="Freeform 469"/>
                <p:cNvSpPr/>
                <p:nvPr/>
              </p:nvSpPr>
              <p:spPr>
                <a:xfrm rot="16200000">
                  <a:off x="3675997" y="2733886"/>
                  <a:ext cx="1418761" cy="1928932"/>
                </a:xfrm>
                <a:custGeom>
                  <a:avLst/>
                  <a:gdLst>
                    <a:gd name="connsiteX0" fmla="*/ 1418761 w 1418761"/>
                    <a:gd name="connsiteY0" fmla="*/ 759986 h 1928932"/>
                    <a:gd name="connsiteX1" fmla="*/ 1414643 w 1418761"/>
                    <a:gd name="connsiteY1" fmla="*/ 782806 h 1928932"/>
                    <a:gd name="connsiteX2" fmla="*/ 1402202 w 1418761"/>
                    <a:gd name="connsiteY2" fmla="*/ 995095 h 1928932"/>
                    <a:gd name="connsiteX3" fmla="*/ 1414601 w 1418761"/>
                    <a:gd name="connsiteY3" fmla="*/ 1206666 h 1928932"/>
                    <a:gd name="connsiteX4" fmla="*/ 1339071 w 1418761"/>
                    <a:gd name="connsiteY4" fmla="*/ 1221254 h 1928932"/>
                    <a:gd name="connsiteX5" fmla="*/ 1333436 w 1418761"/>
                    <a:gd name="connsiteY5" fmla="*/ 1277392 h 1928932"/>
                    <a:gd name="connsiteX6" fmla="*/ 1087717 w 1418761"/>
                    <a:gd name="connsiteY6" fmla="*/ 1885121 h 1928932"/>
                    <a:gd name="connsiteX7" fmla="*/ 0 w 1418761"/>
                    <a:gd name="connsiteY7" fmla="*/ 1916866 h 1928932"/>
                    <a:gd name="connsiteX8" fmla="*/ 800 w 1418761"/>
                    <a:gd name="connsiteY8" fmla="*/ 1432730 h 1928932"/>
                    <a:gd name="connsiteX9" fmla="*/ 1493 w 1418761"/>
                    <a:gd name="connsiteY9" fmla="*/ 1013321 h 1928932"/>
                    <a:gd name="connsiteX10" fmla="*/ 24 w 1418761"/>
                    <a:gd name="connsiteY10" fmla="*/ 978836 h 1928932"/>
                    <a:gd name="connsiteX11" fmla="*/ 1552 w 1418761"/>
                    <a:gd name="connsiteY11" fmla="*/ 951167 h 1928932"/>
                    <a:gd name="connsiteX12" fmla="*/ 800 w 1418761"/>
                    <a:gd name="connsiteY12" fmla="*/ 496202 h 1928932"/>
                    <a:gd name="connsiteX13" fmla="*/ 0 w 1418761"/>
                    <a:gd name="connsiteY13" fmla="*/ 12066 h 1928932"/>
                    <a:gd name="connsiteX14" fmla="*/ 1087717 w 1418761"/>
                    <a:gd name="connsiteY14" fmla="*/ 43811 h 1928932"/>
                    <a:gd name="connsiteX15" fmla="*/ 1333436 w 1418761"/>
                    <a:gd name="connsiteY15" fmla="*/ 651540 h 1928932"/>
                    <a:gd name="connsiteX16" fmla="*/ 1342799 w 1418761"/>
                    <a:gd name="connsiteY16" fmla="*/ 74481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18761" h="1928932">
                      <a:moveTo>
                        <a:pt x="1418761" y="759986"/>
                      </a:moveTo>
                      <a:lnTo>
                        <a:pt x="1414643" y="782806"/>
                      </a:lnTo>
                      <a:cubicBezTo>
                        <a:pt x="1406485" y="851377"/>
                        <a:pt x="1402202" y="922375"/>
                        <a:pt x="1402202" y="995095"/>
                      </a:cubicBezTo>
                      <a:lnTo>
                        <a:pt x="1414601" y="1206666"/>
                      </a:lnTo>
                      <a:lnTo>
                        <a:pt x="1339071" y="1221254"/>
                      </a:lnTo>
                      <a:lnTo>
                        <a:pt x="1333436" y="1277392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493" y="1013321"/>
                      </a:lnTo>
                      <a:lnTo>
                        <a:pt x="24" y="978836"/>
                      </a:lnTo>
                      <a:lnTo>
                        <a:pt x="1552" y="951167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lnTo>
                        <a:pt x="1342799" y="74481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Freeform 470"/>
                <p:cNvSpPr/>
                <p:nvPr/>
              </p:nvSpPr>
              <p:spPr>
                <a:xfrm rot="16200000">
                  <a:off x="3759948" y="3088519"/>
                  <a:ext cx="1314358" cy="1324067"/>
                </a:xfrm>
                <a:custGeom>
                  <a:avLst/>
                  <a:gdLst>
                    <a:gd name="connsiteX0" fmla="*/ 1314358 w 1314358"/>
                    <a:gd name="connsiteY0" fmla="*/ 180701 h 1324067"/>
                    <a:gd name="connsiteX1" fmla="*/ 1250997 w 1314358"/>
                    <a:gd name="connsiteY1" fmla="*/ 229442 h 1324067"/>
                    <a:gd name="connsiteX2" fmla="*/ 278120 w 1314358"/>
                    <a:gd name="connsiteY2" fmla="*/ 662033 h 1324067"/>
                    <a:gd name="connsiteX3" fmla="*/ 278121 w 1314358"/>
                    <a:gd name="connsiteY3" fmla="*/ 662033 h 1324067"/>
                    <a:gd name="connsiteX4" fmla="*/ 1250998 w 1314358"/>
                    <a:gd name="connsiteY4" fmla="*/ 1094624 h 1324067"/>
                    <a:gd name="connsiteX5" fmla="*/ 1312520 w 1314358"/>
                    <a:gd name="connsiteY5" fmla="*/ 1141950 h 1324067"/>
                    <a:gd name="connsiteX6" fmla="*/ 1297512 w 1314358"/>
                    <a:gd name="connsiteY6" fmla="*/ 1242693 h 1324067"/>
                    <a:gd name="connsiteX7" fmla="*/ 1281314 w 1314358"/>
                    <a:gd name="connsiteY7" fmla="*/ 1324067 h 1324067"/>
                    <a:gd name="connsiteX8" fmla="*/ 1154393 w 1314358"/>
                    <a:gd name="connsiteY8" fmla="*/ 1305620 h 1324067"/>
                    <a:gd name="connsiteX9" fmla="*/ 314965 w 1314358"/>
                    <a:gd name="connsiteY9" fmla="*/ 1260450 h 1324067"/>
                    <a:gd name="connsiteX10" fmla="*/ 12387 w 1314358"/>
                    <a:gd name="connsiteY10" fmla="*/ 1265824 h 1324067"/>
                    <a:gd name="connsiteX11" fmla="*/ 10 w 1314358"/>
                    <a:gd name="connsiteY11" fmla="*/ 1266500 h 1324067"/>
                    <a:gd name="connsiteX12" fmla="*/ 245 w 1314358"/>
                    <a:gd name="connsiteY12" fmla="*/ 1122584 h 1324067"/>
                    <a:gd name="connsiteX13" fmla="*/ 1019 w 1314358"/>
                    <a:gd name="connsiteY13" fmla="*/ 654320 h 1324067"/>
                    <a:gd name="connsiteX14" fmla="*/ 245 w 1314358"/>
                    <a:gd name="connsiteY14" fmla="*/ 186056 h 1324067"/>
                    <a:gd name="connsiteX15" fmla="*/ 0 w 1314358"/>
                    <a:gd name="connsiteY15" fmla="*/ 36169 h 1324067"/>
                    <a:gd name="connsiteX16" fmla="*/ 121594 w 1314358"/>
                    <a:gd name="connsiteY16" fmla="*/ 42818 h 1324067"/>
                    <a:gd name="connsiteX17" fmla="*/ 424171 w 1314358"/>
                    <a:gd name="connsiteY17" fmla="*/ 48191 h 1324067"/>
                    <a:gd name="connsiteX18" fmla="*/ 1263599 w 1314358"/>
                    <a:gd name="connsiteY18" fmla="*/ 3022 h 1324067"/>
                    <a:gd name="connsiteX19" fmla="*/ 1284385 w 1314358"/>
                    <a:gd name="connsiteY19" fmla="*/ 0 h 1324067"/>
                    <a:gd name="connsiteX20" fmla="*/ 1297512 w 1314358"/>
                    <a:gd name="connsiteY20" fmla="*/ 65948 h 1324067"/>
                    <a:gd name="connsiteX21" fmla="*/ 1313188 w 1314358"/>
                    <a:gd name="connsiteY21" fmla="*/ 171177 h 132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4358" h="1324067">
                      <a:moveTo>
                        <a:pt x="1314358" y="180701"/>
                      </a:moveTo>
                      <a:lnTo>
                        <a:pt x="1250997" y="229442"/>
                      </a:lnTo>
                      <a:cubicBezTo>
                        <a:pt x="842232" y="535899"/>
                        <a:pt x="613656" y="592889"/>
                        <a:pt x="278120" y="662033"/>
                      </a:cubicBezTo>
                      <a:lnTo>
                        <a:pt x="278121" y="662033"/>
                      </a:lnTo>
                      <a:cubicBezTo>
                        <a:pt x="613657" y="731178"/>
                        <a:pt x="842233" y="788167"/>
                        <a:pt x="1250998" y="1094624"/>
                      </a:cubicBezTo>
                      <a:lnTo>
                        <a:pt x="1312520" y="1141950"/>
                      </a:lnTo>
                      <a:lnTo>
                        <a:pt x="1297512" y="1242693"/>
                      </a:lnTo>
                      <a:lnTo>
                        <a:pt x="1281314" y="1324067"/>
                      </a:lnTo>
                      <a:lnTo>
                        <a:pt x="1154393" y="1305620"/>
                      </a:lnTo>
                      <a:cubicBezTo>
                        <a:pt x="914774" y="1277102"/>
                        <a:pt x="625908" y="1260450"/>
                        <a:pt x="314965" y="1260450"/>
                      </a:cubicBezTo>
                      <a:cubicBezTo>
                        <a:pt x="211318" y="1260450"/>
                        <a:pt x="110123" y="1262300"/>
                        <a:pt x="12387" y="1265824"/>
                      </a:cubicBezTo>
                      <a:lnTo>
                        <a:pt x="10" y="1266500"/>
                      </a:lnTo>
                      <a:lnTo>
                        <a:pt x="245" y="1122584"/>
                      </a:lnTo>
                      <a:lnTo>
                        <a:pt x="1019" y="654320"/>
                      </a:lnTo>
                      <a:lnTo>
                        <a:pt x="245" y="186056"/>
                      </a:lnTo>
                      <a:lnTo>
                        <a:pt x="0" y="36169"/>
                      </a:lnTo>
                      <a:lnTo>
                        <a:pt x="121594" y="42818"/>
                      </a:lnTo>
                      <a:cubicBezTo>
                        <a:pt x="219329" y="46341"/>
                        <a:pt x="320524" y="48191"/>
                        <a:pt x="424171" y="48191"/>
                      </a:cubicBezTo>
                      <a:cubicBezTo>
                        <a:pt x="735114" y="48191"/>
                        <a:pt x="1023980" y="31539"/>
                        <a:pt x="1263599" y="3022"/>
                      </a:cubicBezTo>
                      <a:lnTo>
                        <a:pt x="1284385" y="0"/>
                      </a:lnTo>
                      <a:lnTo>
                        <a:pt x="1297512" y="65948"/>
                      </a:lnTo>
                      <a:cubicBezTo>
                        <a:pt x="1302984" y="98019"/>
                        <a:pt x="1308159" y="133010"/>
                        <a:pt x="1313188" y="171177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9" name="Freeform 468"/>
              <p:cNvSpPr/>
              <p:nvPr/>
            </p:nvSpPr>
            <p:spPr>
              <a:xfrm flipH="1">
                <a:off x="6498099" y="1157004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3617390" y="3953452"/>
              <a:ext cx="794437" cy="1137426"/>
              <a:chOff x="5966916" y="1156415"/>
              <a:chExt cx="3568475" cy="5109125"/>
            </a:xfrm>
          </p:grpSpPr>
          <p:grpSp>
            <p:nvGrpSpPr>
              <p:cNvPr id="437" name="Group 436"/>
              <p:cNvGrpSpPr/>
              <p:nvPr/>
            </p:nvGrpSpPr>
            <p:grpSpPr>
              <a:xfrm>
                <a:off x="5966916" y="1156415"/>
                <a:ext cx="3568475" cy="5107009"/>
                <a:chOff x="8268772" y="1350546"/>
                <a:chExt cx="3568475" cy="5107009"/>
              </a:xfrm>
            </p:grpSpPr>
            <p:sp>
              <p:nvSpPr>
                <p:cNvPr id="439" name="Freeform 438"/>
                <p:cNvSpPr/>
                <p:nvPr/>
              </p:nvSpPr>
              <p:spPr>
                <a:xfrm>
                  <a:off x="9334061" y="3591901"/>
                  <a:ext cx="1416208" cy="1332907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  <a:gd name="connsiteX0" fmla="*/ 42463 w 1486030"/>
                    <a:gd name="connsiteY0" fmla="*/ 0 h 2298700"/>
                    <a:gd name="connsiteX1" fmla="*/ 0 w 1486030"/>
                    <a:gd name="connsiteY1" fmla="*/ 788120 h 2298700"/>
                    <a:gd name="connsiteX2" fmla="*/ 1486030 w 1486030"/>
                    <a:gd name="connsiteY2" fmla="*/ 2298700 h 2298700"/>
                    <a:gd name="connsiteX3" fmla="*/ 1392897 w 1486030"/>
                    <a:gd name="connsiteY3" fmla="*/ 16933 h 2298700"/>
                    <a:gd name="connsiteX4" fmla="*/ 42463 w 1486030"/>
                    <a:gd name="connsiteY4" fmla="*/ 0 h 2298700"/>
                    <a:gd name="connsiteX0" fmla="*/ 42463 w 1425000"/>
                    <a:gd name="connsiteY0" fmla="*/ 0 h 812290"/>
                    <a:gd name="connsiteX1" fmla="*/ 0 w 1425000"/>
                    <a:gd name="connsiteY1" fmla="*/ 788120 h 812290"/>
                    <a:gd name="connsiteX2" fmla="*/ 1425000 w 1425000"/>
                    <a:gd name="connsiteY2" fmla="*/ 812290 h 812290"/>
                    <a:gd name="connsiteX3" fmla="*/ 1392897 w 1425000"/>
                    <a:gd name="connsiteY3" fmla="*/ 16933 h 812290"/>
                    <a:gd name="connsiteX4" fmla="*/ 42463 w 1425000"/>
                    <a:gd name="connsiteY4" fmla="*/ 0 h 812290"/>
                    <a:gd name="connsiteX0" fmla="*/ 45675 w 1428212"/>
                    <a:gd name="connsiteY0" fmla="*/ 0 h 853392"/>
                    <a:gd name="connsiteX1" fmla="*/ 0 w 1428212"/>
                    <a:gd name="connsiteY1" fmla="*/ 853392 h 853392"/>
                    <a:gd name="connsiteX2" fmla="*/ 1428212 w 1428212"/>
                    <a:gd name="connsiteY2" fmla="*/ 812290 h 853392"/>
                    <a:gd name="connsiteX3" fmla="*/ 1396109 w 1428212"/>
                    <a:gd name="connsiteY3" fmla="*/ 16933 h 853392"/>
                    <a:gd name="connsiteX4" fmla="*/ 45675 w 1428212"/>
                    <a:gd name="connsiteY4" fmla="*/ 0 h 853392"/>
                    <a:gd name="connsiteX0" fmla="*/ 45675 w 1441061"/>
                    <a:gd name="connsiteY0" fmla="*/ 0 h 853392"/>
                    <a:gd name="connsiteX1" fmla="*/ 0 w 1441061"/>
                    <a:gd name="connsiteY1" fmla="*/ 853392 h 853392"/>
                    <a:gd name="connsiteX2" fmla="*/ 1441061 w 1441061"/>
                    <a:gd name="connsiteY2" fmla="*/ 847893 h 853392"/>
                    <a:gd name="connsiteX3" fmla="*/ 1396109 w 1441061"/>
                    <a:gd name="connsiteY3" fmla="*/ 16933 h 853392"/>
                    <a:gd name="connsiteX4" fmla="*/ 45675 w 1441061"/>
                    <a:gd name="connsiteY4" fmla="*/ 0 h 853392"/>
                    <a:gd name="connsiteX0" fmla="*/ 45675 w 1434637"/>
                    <a:gd name="connsiteY0" fmla="*/ 0 h 853392"/>
                    <a:gd name="connsiteX1" fmla="*/ 0 w 1434637"/>
                    <a:gd name="connsiteY1" fmla="*/ 853392 h 853392"/>
                    <a:gd name="connsiteX2" fmla="*/ 1434637 w 1434637"/>
                    <a:gd name="connsiteY2" fmla="*/ 850860 h 853392"/>
                    <a:gd name="connsiteX3" fmla="*/ 1396109 w 1434637"/>
                    <a:gd name="connsiteY3" fmla="*/ 16933 h 853392"/>
                    <a:gd name="connsiteX4" fmla="*/ 45675 w 1434637"/>
                    <a:gd name="connsiteY4" fmla="*/ 0 h 853392"/>
                    <a:gd name="connsiteX0" fmla="*/ 45675 w 1431425"/>
                    <a:gd name="connsiteY0" fmla="*/ 0 h 853827"/>
                    <a:gd name="connsiteX1" fmla="*/ 0 w 1431425"/>
                    <a:gd name="connsiteY1" fmla="*/ 853392 h 853827"/>
                    <a:gd name="connsiteX2" fmla="*/ 1431425 w 1431425"/>
                    <a:gd name="connsiteY2" fmla="*/ 853827 h 853827"/>
                    <a:gd name="connsiteX3" fmla="*/ 1396109 w 1431425"/>
                    <a:gd name="connsiteY3" fmla="*/ 16933 h 853827"/>
                    <a:gd name="connsiteX4" fmla="*/ 45675 w 1431425"/>
                    <a:gd name="connsiteY4" fmla="*/ 0 h 853827"/>
                    <a:gd name="connsiteX0" fmla="*/ 198318 w 1584068"/>
                    <a:gd name="connsiteY0" fmla="*/ 0 h 959253"/>
                    <a:gd name="connsiteX1" fmla="*/ 152643 w 1584068"/>
                    <a:gd name="connsiteY1" fmla="*/ 853392 h 959253"/>
                    <a:gd name="connsiteX2" fmla="*/ 1584068 w 1584068"/>
                    <a:gd name="connsiteY2" fmla="*/ 853827 h 959253"/>
                    <a:gd name="connsiteX3" fmla="*/ 1548752 w 1584068"/>
                    <a:gd name="connsiteY3" fmla="*/ 16933 h 959253"/>
                    <a:gd name="connsiteX4" fmla="*/ 198318 w 1584068"/>
                    <a:gd name="connsiteY4" fmla="*/ 0 h 959253"/>
                    <a:gd name="connsiteX0" fmla="*/ 118425 w 1504175"/>
                    <a:gd name="connsiteY0" fmla="*/ 0 h 982522"/>
                    <a:gd name="connsiteX1" fmla="*/ 72750 w 1504175"/>
                    <a:gd name="connsiteY1" fmla="*/ 853392 h 982522"/>
                    <a:gd name="connsiteX2" fmla="*/ 1504175 w 1504175"/>
                    <a:gd name="connsiteY2" fmla="*/ 853827 h 982522"/>
                    <a:gd name="connsiteX3" fmla="*/ 1468859 w 1504175"/>
                    <a:gd name="connsiteY3" fmla="*/ 16933 h 982522"/>
                    <a:gd name="connsiteX4" fmla="*/ 118425 w 1504175"/>
                    <a:gd name="connsiteY4" fmla="*/ 0 h 982522"/>
                    <a:gd name="connsiteX0" fmla="*/ 47728 w 1433478"/>
                    <a:gd name="connsiteY0" fmla="*/ 0 h 982522"/>
                    <a:gd name="connsiteX1" fmla="*/ 2053 w 1433478"/>
                    <a:gd name="connsiteY1" fmla="*/ 853392 h 982522"/>
                    <a:gd name="connsiteX2" fmla="*/ 1433478 w 1433478"/>
                    <a:gd name="connsiteY2" fmla="*/ 853827 h 982522"/>
                    <a:gd name="connsiteX3" fmla="*/ 1398162 w 1433478"/>
                    <a:gd name="connsiteY3" fmla="*/ 16933 h 982522"/>
                    <a:gd name="connsiteX4" fmla="*/ 47728 w 1433478"/>
                    <a:gd name="connsiteY4" fmla="*/ 0 h 982522"/>
                    <a:gd name="connsiteX0" fmla="*/ 54458 w 1440208"/>
                    <a:gd name="connsiteY0" fmla="*/ 0 h 962628"/>
                    <a:gd name="connsiteX1" fmla="*/ 8783 w 1440208"/>
                    <a:gd name="connsiteY1" fmla="*/ 853392 h 962628"/>
                    <a:gd name="connsiteX2" fmla="*/ 1440208 w 1440208"/>
                    <a:gd name="connsiteY2" fmla="*/ 853827 h 962628"/>
                    <a:gd name="connsiteX3" fmla="*/ 1404892 w 1440208"/>
                    <a:gd name="connsiteY3" fmla="*/ 16933 h 962628"/>
                    <a:gd name="connsiteX4" fmla="*/ 54458 w 1440208"/>
                    <a:gd name="connsiteY4" fmla="*/ 0 h 962628"/>
                    <a:gd name="connsiteX0" fmla="*/ 129792 w 1541239"/>
                    <a:gd name="connsiteY0" fmla="*/ 0 h 1047597"/>
                    <a:gd name="connsiteX1" fmla="*/ 109814 w 1541239"/>
                    <a:gd name="connsiteY1" fmla="*/ 936465 h 1047597"/>
                    <a:gd name="connsiteX2" fmla="*/ 1541239 w 1541239"/>
                    <a:gd name="connsiteY2" fmla="*/ 936900 h 1047597"/>
                    <a:gd name="connsiteX3" fmla="*/ 1505923 w 1541239"/>
                    <a:gd name="connsiteY3" fmla="*/ 100006 h 1047597"/>
                    <a:gd name="connsiteX4" fmla="*/ 129792 w 1541239"/>
                    <a:gd name="connsiteY4" fmla="*/ 0 h 1047597"/>
                    <a:gd name="connsiteX0" fmla="*/ 146859 w 1532609"/>
                    <a:gd name="connsiteY0" fmla="*/ 0 h 1053912"/>
                    <a:gd name="connsiteX1" fmla="*/ 101184 w 1532609"/>
                    <a:gd name="connsiteY1" fmla="*/ 942399 h 1053912"/>
                    <a:gd name="connsiteX2" fmla="*/ 1532609 w 1532609"/>
                    <a:gd name="connsiteY2" fmla="*/ 942834 h 1053912"/>
                    <a:gd name="connsiteX3" fmla="*/ 1497293 w 1532609"/>
                    <a:gd name="connsiteY3" fmla="*/ 105940 h 1053912"/>
                    <a:gd name="connsiteX4" fmla="*/ 146859 w 1532609"/>
                    <a:gd name="connsiteY4" fmla="*/ 0 h 1053912"/>
                    <a:gd name="connsiteX0" fmla="*/ 162747 w 1548497"/>
                    <a:gd name="connsiteY0" fmla="*/ 0 h 1053912"/>
                    <a:gd name="connsiteX1" fmla="*/ 117072 w 1548497"/>
                    <a:gd name="connsiteY1" fmla="*/ 942399 h 1053912"/>
                    <a:gd name="connsiteX2" fmla="*/ 1548497 w 1548497"/>
                    <a:gd name="connsiteY2" fmla="*/ 942834 h 1053912"/>
                    <a:gd name="connsiteX3" fmla="*/ 1513181 w 1548497"/>
                    <a:gd name="connsiteY3" fmla="*/ 105940 h 1053912"/>
                    <a:gd name="connsiteX4" fmla="*/ 162747 w 1548497"/>
                    <a:gd name="connsiteY4" fmla="*/ 0 h 1053912"/>
                    <a:gd name="connsiteX0" fmla="*/ 172823 w 1542512"/>
                    <a:gd name="connsiteY0" fmla="*/ 0 h 1047597"/>
                    <a:gd name="connsiteX1" fmla="*/ 111087 w 1542512"/>
                    <a:gd name="connsiteY1" fmla="*/ 936465 h 1047597"/>
                    <a:gd name="connsiteX2" fmla="*/ 1542512 w 1542512"/>
                    <a:gd name="connsiteY2" fmla="*/ 936900 h 1047597"/>
                    <a:gd name="connsiteX3" fmla="*/ 1507196 w 1542512"/>
                    <a:gd name="connsiteY3" fmla="*/ 100006 h 1047597"/>
                    <a:gd name="connsiteX4" fmla="*/ 172823 w 1542512"/>
                    <a:gd name="connsiteY4" fmla="*/ 0 h 1047597"/>
                    <a:gd name="connsiteX0" fmla="*/ 167517 w 1537206"/>
                    <a:gd name="connsiteY0" fmla="*/ 0 h 1047597"/>
                    <a:gd name="connsiteX1" fmla="*/ 105781 w 1537206"/>
                    <a:gd name="connsiteY1" fmla="*/ 936465 h 1047597"/>
                    <a:gd name="connsiteX2" fmla="*/ 1537206 w 1537206"/>
                    <a:gd name="connsiteY2" fmla="*/ 936900 h 1047597"/>
                    <a:gd name="connsiteX3" fmla="*/ 1501890 w 1537206"/>
                    <a:gd name="connsiteY3" fmla="*/ 100006 h 1047597"/>
                    <a:gd name="connsiteX4" fmla="*/ 167517 w 1537206"/>
                    <a:gd name="connsiteY4" fmla="*/ 0 h 1047597"/>
                    <a:gd name="connsiteX0" fmla="*/ 102008 w 1471697"/>
                    <a:gd name="connsiteY0" fmla="*/ 0 h 1078831"/>
                    <a:gd name="connsiteX1" fmla="*/ 139848 w 1471697"/>
                    <a:gd name="connsiteY1" fmla="*/ 989869 h 1078831"/>
                    <a:gd name="connsiteX2" fmla="*/ 1471697 w 1471697"/>
                    <a:gd name="connsiteY2" fmla="*/ 936900 h 1078831"/>
                    <a:gd name="connsiteX3" fmla="*/ 1436381 w 1471697"/>
                    <a:gd name="connsiteY3" fmla="*/ 100006 h 1078831"/>
                    <a:gd name="connsiteX4" fmla="*/ 102008 w 1471697"/>
                    <a:gd name="connsiteY4" fmla="*/ 0 h 1078831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0414 w 1480103"/>
                    <a:gd name="connsiteY0" fmla="*/ 0 h 1073720"/>
                    <a:gd name="connsiteX1" fmla="*/ 148254 w 1480103"/>
                    <a:gd name="connsiteY1" fmla="*/ 989869 h 1073720"/>
                    <a:gd name="connsiteX2" fmla="*/ 1480103 w 1480103"/>
                    <a:gd name="connsiteY2" fmla="*/ 936900 h 1073720"/>
                    <a:gd name="connsiteX3" fmla="*/ 1444787 w 1480103"/>
                    <a:gd name="connsiteY3" fmla="*/ 100006 h 1073720"/>
                    <a:gd name="connsiteX4" fmla="*/ 110414 w 1480103"/>
                    <a:gd name="connsiteY4" fmla="*/ 0 h 1073720"/>
                    <a:gd name="connsiteX0" fmla="*/ 80084 w 1449773"/>
                    <a:gd name="connsiteY0" fmla="*/ 0 h 1095559"/>
                    <a:gd name="connsiteX1" fmla="*/ 117924 w 1449773"/>
                    <a:gd name="connsiteY1" fmla="*/ 989869 h 1095559"/>
                    <a:gd name="connsiteX2" fmla="*/ 1449773 w 1449773"/>
                    <a:gd name="connsiteY2" fmla="*/ 936900 h 1095559"/>
                    <a:gd name="connsiteX3" fmla="*/ 1414457 w 1449773"/>
                    <a:gd name="connsiteY3" fmla="*/ 100006 h 1095559"/>
                    <a:gd name="connsiteX4" fmla="*/ 80084 w 1449773"/>
                    <a:gd name="connsiteY4" fmla="*/ 0 h 1095559"/>
                    <a:gd name="connsiteX0" fmla="*/ 35757 w 1405446"/>
                    <a:gd name="connsiteY0" fmla="*/ 0 h 1095559"/>
                    <a:gd name="connsiteX1" fmla="*/ 73597 w 1405446"/>
                    <a:gd name="connsiteY1" fmla="*/ 989869 h 1095559"/>
                    <a:gd name="connsiteX2" fmla="*/ 1405446 w 1405446"/>
                    <a:gd name="connsiteY2" fmla="*/ 936900 h 1095559"/>
                    <a:gd name="connsiteX3" fmla="*/ 1370130 w 1405446"/>
                    <a:gd name="connsiteY3" fmla="*/ 100006 h 1095559"/>
                    <a:gd name="connsiteX4" fmla="*/ 35757 w 1405446"/>
                    <a:gd name="connsiteY4" fmla="*/ 0 h 1095559"/>
                    <a:gd name="connsiteX0" fmla="*/ 64035 w 1433724"/>
                    <a:gd name="connsiteY0" fmla="*/ 0 h 1095559"/>
                    <a:gd name="connsiteX1" fmla="*/ 101875 w 1433724"/>
                    <a:gd name="connsiteY1" fmla="*/ 989869 h 1095559"/>
                    <a:gd name="connsiteX2" fmla="*/ 1433724 w 1433724"/>
                    <a:gd name="connsiteY2" fmla="*/ 936900 h 1095559"/>
                    <a:gd name="connsiteX3" fmla="*/ 1398408 w 1433724"/>
                    <a:gd name="connsiteY3" fmla="*/ 100006 h 1095559"/>
                    <a:gd name="connsiteX4" fmla="*/ 64035 w 1433724"/>
                    <a:gd name="connsiteY4" fmla="*/ 0 h 1095559"/>
                    <a:gd name="connsiteX0" fmla="*/ 65444 w 1435133"/>
                    <a:gd name="connsiteY0" fmla="*/ 0 h 1062801"/>
                    <a:gd name="connsiteX1" fmla="*/ 100071 w 1435133"/>
                    <a:gd name="connsiteY1" fmla="*/ 936465 h 1062801"/>
                    <a:gd name="connsiteX2" fmla="*/ 1435133 w 1435133"/>
                    <a:gd name="connsiteY2" fmla="*/ 936900 h 1062801"/>
                    <a:gd name="connsiteX3" fmla="*/ 1399817 w 1435133"/>
                    <a:gd name="connsiteY3" fmla="*/ 100006 h 1062801"/>
                    <a:gd name="connsiteX4" fmla="*/ 65444 w 1435133"/>
                    <a:gd name="connsiteY4" fmla="*/ 0 h 1062801"/>
                    <a:gd name="connsiteX0" fmla="*/ 92732 w 1462421"/>
                    <a:gd name="connsiteY0" fmla="*/ 0 h 1026212"/>
                    <a:gd name="connsiteX1" fmla="*/ 75965 w 1462421"/>
                    <a:gd name="connsiteY1" fmla="*/ 859326 h 1026212"/>
                    <a:gd name="connsiteX2" fmla="*/ 1462421 w 1462421"/>
                    <a:gd name="connsiteY2" fmla="*/ 936900 h 1026212"/>
                    <a:gd name="connsiteX3" fmla="*/ 1427105 w 1462421"/>
                    <a:gd name="connsiteY3" fmla="*/ 100006 h 1026212"/>
                    <a:gd name="connsiteX4" fmla="*/ 92732 w 1462421"/>
                    <a:gd name="connsiteY4" fmla="*/ 0 h 1026212"/>
                    <a:gd name="connsiteX0" fmla="*/ 79368 w 1449057"/>
                    <a:gd name="connsiteY0" fmla="*/ 0 h 1026212"/>
                    <a:gd name="connsiteX1" fmla="*/ 62601 w 1449057"/>
                    <a:gd name="connsiteY1" fmla="*/ 859326 h 1026212"/>
                    <a:gd name="connsiteX2" fmla="*/ 1449057 w 1449057"/>
                    <a:gd name="connsiteY2" fmla="*/ 936900 h 1026212"/>
                    <a:gd name="connsiteX3" fmla="*/ 1413741 w 1449057"/>
                    <a:gd name="connsiteY3" fmla="*/ 100006 h 1026212"/>
                    <a:gd name="connsiteX4" fmla="*/ 79368 w 1449057"/>
                    <a:gd name="connsiteY4" fmla="*/ 0 h 1026212"/>
                    <a:gd name="connsiteX0" fmla="*/ 67855 w 1437544"/>
                    <a:gd name="connsiteY0" fmla="*/ 0 h 1026212"/>
                    <a:gd name="connsiteX1" fmla="*/ 51088 w 1437544"/>
                    <a:gd name="connsiteY1" fmla="*/ 859326 h 1026212"/>
                    <a:gd name="connsiteX2" fmla="*/ 1437544 w 1437544"/>
                    <a:gd name="connsiteY2" fmla="*/ 936900 h 1026212"/>
                    <a:gd name="connsiteX3" fmla="*/ 1402228 w 1437544"/>
                    <a:gd name="connsiteY3" fmla="*/ 100006 h 1026212"/>
                    <a:gd name="connsiteX4" fmla="*/ 67855 w 1437544"/>
                    <a:gd name="connsiteY4" fmla="*/ 0 h 1026212"/>
                    <a:gd name="connsiteX0" fmla="*/ 76755 w 1446444"/>
                    <a:gd name="connsiteY0" fmla="*/ 0 h 1026212"/>
                    <a:gd name="connsiteX1" fmla="*/ 59988 w 1446444"/>
                    <a:gd name="connsiteY1" fmla="*/ 859326 h 1026212"/>
                    <a:gd name="connsiteX2" fmla="*/ 1446444 w 1446444"/>
                    <a:gd name="connsiteY2" fmla="*/ 936900 h 1026212"/>
                    <a:gd name="connsiteX3" fmla="*/ 1411128 w 1446444"/>
                    <a:gd name="connsiteY3" fmla="*/ 100006 h 1026212"/>
                    <a:gd name="connsiteX4" fmla="*/ 76755 w 1446444"/>
                    <a:gd name="connsiteY4" fmla="*/ 0 h 1026212"/>
                    <a:gd name="connsiteX0" fmla="*/ 90708 w 1460397"/>
                    <a:gd name="connsiteY0" fmla="*/ 0 h 1026212"/>
                    <a:gd name="connsiteX1" fmla="*/ 73941 w 1460397"/>
                    <a:gd name="connsiteY1" fmla="*/ 859326 h 1026212"/>
                    <a:gd name="connsiteX2" fmla="*/ 1460397 w 1460397"/>
                    <a:gd name="connsiteY2" fmla="*/ 936900 h 1026212"/>
                    <a:gd name="connsiteX3" fmla="*/ 1425081 w 1460397"/>
                    <a:gd name="connsiteY3" fmla="*/ 100006 h 1026212"/>
                    <a:gd name="connsiteX4" fmla="*/ 90708 w 1460397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94164 w 1463853"/>
                    <a:gd name="connsiteY0" fmla="*/ 0 h 1026212"/>
                    <a:gd name="connsiteX1" fmla="*/ 77397 w 1463853"/>
                    <a:gd name="connsiteY1" fmla="*/ 859326 h 1026212"/>
                    <a:gd name="connsiteX2" fmla="*/ 1463853 w 1463853"/>
                    <a:gd name="connsiteY2" fmla="*/ 936900 h 1026212"/>
                    <a:gd name="connsiteX3" fmla="*/ 1428537 w 1463853"/>
                    <a:gd name="connsiteY3" fmla="*/ 100006 h 1026212"/>
                    <a:gd name="connsiteX4" fmla="*/ 94164 w 1463853"/>
                    <a:gd name="connsiteY4" fmla="*/ 0 h 1026212"/>
                    <a:gd name="connsiteX0" fmla="*/ 112245 w 1481934"/>
                    <a:gd name="connsiteY0" fmla="*/ 0 h 1005105"/>
                    <a:gd name="connsiteX1" fmla="*/ 66568 w 1481934"/>
                    <a:gd name="connsiteY1" fmla="*/ 794055 h 1005105"/>
                    <a:gd name="connsiteX2" fmla="*/ 1481934 w 1481934"/>
                    <a:gd name="connsiteY2" fmla="*/ 936900 h 1005105"/>
                    <a:gd name="connsiteX3" fmla="*/ 1446618 w 1481934"/>
                    <a:gd name="connsiteY3" fmla="*/ 100006 h 1005105"/>
                    <a:gd name="connsiteX4" fmla="*/ 112245 w 1481934"/>
                    <a:gd name="connsiteY4" fmla="*/ 0 h 1005105"/>
                    <a:gd name="connsiteX0" fmla="*/ 123753 w 1493442"/>
                    <a:gd name="connsiteY0" fmla="*/ 0 h 1005105"/>
                    <a:gd name="connsiteX1" fmla="*/ 78076 w 1493442"/>
                    <a:gd name="connsiteY1" fmla="*/ 794055 h 1005105"/>
                    <a:gd name="connsiteX2" fmla="*/ 1493442 w 1493442"/>
                    <a:gd name="connsiteY2" fmla="*/ 936900 h 1005105"/>
                    <a:gd name="connsiteX3" fmla="*/ 1458126 w 1493442"/>
                    <a:gd name="connsiteY3" fmla="*/ 100006 h 1005105"/>
                    <a:gd name="connsiteX4" fmla="*/ 123753 w 1493442"/>
                    <a:gd name="connsiteY4" fmla="*/ 0 h 1005105"/>
                    <a:gd name="connsiteX0" fmla="*/ 120720 w 1490409"/>
                    <a:gd name="connsiteY0" fmla="*/ 0 h 1005105"/>
                    <a:gd name="connsiteX1" fmla="*/ 75043 w 1490409"/>
                    <a:gd name="connsiteY1" fmla="*/ 794055 h 1005105"/>
                    <a:gd name="connsiteX2" fmla="*/ 1490409 w 1490409"/>
                    <a:gd name="connsiteY2" fmla="*/ 936900 h 1005105"/>
                    <a:gd name="connsiteX3" fmla="*/ 1455093 w 1490409"/>
                    <a:gd name="connsiteY3" fmla="*/ 100006 h 1005105"/>
                    <a:gd name="connsiteX4" fmla="*/ 120720 w 1490409"/>
                    <a:gd name="connsiteY4" fmla="*/ 0 h 1005105"/>
                    <a:gd name="connsiteX0" fmla="*/ 118112 w 1492083"/>
                    <a:gd name="connsiteY0" fmla="*/ 0 h 1007082"/>
                    <a:gd name="connsiteX1" fmla="*/ 76717 w 1492083"/>
                    <a:gd name="connsiteY1" fmla="*/ 796032 h 1007082"/>
                    <a:gd name="connsiteX2" fmla="*/ 1492083 w 1492083"/>
                    <a:gd name="connsiteY2" fmla="*/ 938877 h 1007082"/>
                    <a:gd name="connsiteX3" fmla="*/ 1456767 w 1492083"/>
                    <a:gd name="connsiteY3" fmla="*/ 101983 h 1007082"/>
                    <a:gd name="connsiteX4" fmla="*/ 118112 w 1492083"/>
                    <a:gd name="connsiteY4" fmla="*/ 0 h 1007082"/>
                    <a:gd name="connsiteX0" fmla="*/ 134486 w 1482760"/>
                    <a:gd name="connsiteY0" fmla="*/ 0 h 1076309"/>
                    <a:gd name="connsiteX1" fmla="*/ 67394 w 1482760"/>
                    <a:gd name="connsiteY1" fmla="*/ 865259 h 1076309"/>
                    <a:gd name="connsiteX2" fmla="*/ 1482760 w 1482760"/>
                    <a:gd name="connsiteY2" fmla="*/ 1008104 h 1076309"/>
                    <a:gd name="connsiteX3" fmla="*/ 1447444 w 1482760"/>
                    <a:gd name="connsiteY3" fmla="*/ 171210 h 1076309"/>
                    <a:gd name="connsiteX4" fmla="*/ 134486 w 1482760"/>
                    <a:gd name="connsiteY4" fmla="*/ 0 h 1076309"/>
                    <a:gd name="connsiteX0" fmla="*/ 128838 w 1485678"/>
                    <a:gd name="connsiteY0" fmla="*/ 0 h 1076309"/>
                    <a:gd name="connsiteX1" fmla="*/ 70312 w 1485678"/>
                    <a:gd name="connsiteY1" fmla="*/ 865259 h 1076309"/>
                    <a:gd name="connsiteX2" fmla="*/ 1485678 w 1485678"/>
                    <a:gd name="connsiteY2" fmla="*/ 1008104 h 1076309"/>
                    <a:gd name="connsiteX3" fmla="*/ 1450362 w 1485678"/>
                    <a:gd name="connsiteY3" fmla="*/ 171210 h 1076309"/>
                    <a:gd name="connsiteX4" fmla="*/ 128838 w 1485678"/>
                    <a:gd name="connsiteY4" fmla="*/ 0 h 1076309"/>
                    <a:gd name="connsiteX0" fmla="*/ 119409 w 1491239"/>
                    <a:gd name="connsiteY0" fmla="*/ 0 h 1018949"/>
                    <a:gd name="connsiteX1" fmla="*/ 75873 w 1491239"/>
                    <a:gd name="connsiteY1" fmla="*/ 807899 h 1018949"/>
                    <a:gd name="connsiteX2" fmla="*/ 1491239 w 1491239"/>
                    <a:gd name="connsiteY2" fmla="*/ 950744 h 1018949"/>
                    <a:gd name="connsiteX3" fmla="*/ 1455923 w 1491239"/>
                    <a:gd name="connsiteY3" fmla="*/ 113850 h 1018949"/>
                    <a:gd name="connsiteX4" fmla="*/ 119409 w 1491239"/>
                    <a:gd name="connsiteY4" fmla="*/ 0 h 1018949"/>
                    <a:gd name="connsiteX0" fmla="*/ 119409 w 1480531"/>
                    <a:gd name="connsiteY0" fmla="*/ 0 h 937785"/>
                    <a:gd name="connsiteX1" fmla="*/ 75873 w 1480531"/>
                    <a:gd name="connsiteY1" fmla="*/ 807899 h 937785"/>
                    <a:gd name="connsiteX2" fmla="*/ 1480531 w 1480531"/>
                    <a:gd name="connsiteY2" fmla="*/ 816246 h 937785"/>
                    <a:gd name="connsiteX3" fmla="*/ 1455923 w 1480531"/>
                    <a:gd name="connsiteY3" fmla="*/ 113850 h 937785"/>
                    <a:gd name="connsiteX4" fmla="*/ 119409 w 1480531"/>
                    <a:gd name="connsiteY4" fmla="*/ 0 h 937785"/>
                    <a:gd name="connsiteX0" fmla="*/ 119409 w 1544962"/>
                    <a:gd name="connsiteY0" fmla="*/ 0 h 937785"/>
                    <a:gd name="connsiteX1" fmla="*/ 75873 w 1544962"/>
                    <a:gd name="connsiteY1" fmla="*/ 807899 h 937785"/>
                    <a:gd name="connsiteX2" fmla="*/ 1480531 w 1544962"/>
                    <a:gd name="connsiteY2" fmla="*/ 816246 h 937785"/>
                    <a:gd name="connsiteX3" fmla="*/ 1455923 w 1544962"/>
                    <a:gd name="connsiteY3" fmla="*/ 113850 h 937785"/>
                    <a:gd name="connsiteX4" fmla="*/ 119409 w 1544962"/>
                    <a:gd name="connsiteY4" fmla="*/ 0 h 937785"/>
                    <a:gd name="connsiteX0" fmla="*/ 119409 w 1540852"/>
                    <a:gd name="connsiteY0" fmla="*/ 869 h 938654"/>
                    <a:gd name="connsiteX1" fmla="*/ 75873 w 1540852"/>
                    <a:gd name="connsiteY1" fmla="*/ 808768 h 938654"/>
                    <a:gd name="connsiteX2" fmla="*/ 1480531 w 1540852"/>
                    <a:gd name="connsiteY2" fmla="*/ 817115 h 938654"/>
                    <a:gd name="connsiteX3" fmla="*/ 1436650 w 1540852"/>
                    <a:gd name="connsiteY3" fmla="*/ 0 h 938654"/>
                    <a:gd name="connsiteX4" fmla="*/ 119409 w 1540852"/>
                    <a:gd name="connsiteY4" fmla="*/ 869 h 938654"/>
                    <a:gd name="connsiteX0" fmla="*/ 119409 w 1564485"/>
                    <a:gd name="connsiteY0" fmla="*/ 869 h 938654"/>
                    <a:gd name="connsiteX1" fmla="*/ 75873 w 1564485"/>
                    <a:gd name="connsiteY1" fmla="*/ 808768 h 938654"/>
                    <a:gd name="connsiteX2" fmla="*/ 1480531 w 1564485"/>
                    <a:gd name="connsiteY2" fmla="*/ 817115 h 938654"/>
                    <a:gd name="connsiteX3" fmla="*/ 1436650 w 1564485"/>
                    <a:gd name="connsiteY3" fmla="*/ 0 h 938654"/>
                    <a:gd name="connsiteX4" fmla="*/ 119409 w 1564485"/>
                    <a:gd name="connsiteY4" fmla="*/ 869 h 938654"/>
                    <a:gd name="connsiteX0" fmla="*/ 119409 w 1565911"/>
                    <a:gd name="connsiteY0" fmla="*/ 869 h 952164"/>
                    <a:gd name="connsiteX1" fmla="*/ 75873 w 1565911"/>
                    <a:gd name="connsiteY1" fmla="*/ 808768 h 952164"/>
                    <a:gd name="connsiteX2" fmla="*/ 1482672 w 1565911"/>
                    <a:gd name="connsiteY2" fmla="*/ 844806 h 952164"/>
                    <a:gd name="connsiteX3" fmla="*/ 1436650 w 1565911"/>
                    <a:gd name="connsiteY3" fmla="*/ 0 h 952164"/>
                    <a:gd name="connsiteX4" fmla="*/ 119409 w 1565911"/>
                    <a:gd name="connsiteY4" fmla="*/ 869 h 952164"/>
                    <a:gd name="connsiteX0" fmla="*/ 119409 w 1548180"/>
                    <a:gd name="connsiteY0" fmla="*/ 869 h 961758"/>
                    <a:gd name="connsiteX1" fmla="*/ 75873 w 1548180"/>
                    <a:gd name="connsiteY1" fmla="*/ 808768 h 961758"/>
                    <a:gd name="connsiteX2" fmla="*/ 1454833 w 1548180"/>
                    <a:gd name="connsiteY2" fmla="*/ 862607 h 961758"/>
                    <a:gd name="connsiteX3" fmla="*/ 1436650 w 1548180"/>
                    <a:gd name="connsiteY3" fmla="*/ 0 h 961758"/>
                    <a:gd name="connsiteX4" fmla="*/ 119409 w 1548180"/>
                    <a:gd name="connsiteY4" fmla="*/ 869 h 961758"/>
                    <a:gd name="connsiteX0" fmla="*/ 119409 w 1554786"/>
                    <a:gd name="connsiteY0" fmla="*/ 869 h 960657"/>
                    <a:gd name="connsiteX1" fmla="*/ 75873 w 1554786"/>
                    <a:gd name="connsiteY1" fmla="*/ 808768 h 960657"/>
                    <a:gd name="connsiteX2" fmla="*/ 1465540 w 1554786"/>
                    <a:gd name="connsiteY2" fmla="*/ 860629 h 960657"/>
                    <a:gd name="connsiteX3" fmla="*/ 1436650 w 1554786"/>
                    <a:gd name="connsiteY3" fmla="*/ 0 h 960657"/>
                    <a:gd name="connsiteX4" fmla="*/ 119409 w 1554786"/>
                    <a:gd name="connsiteY4" fmla="*/ 869 h 960657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67229 w 1540422"/>
                    <a:gd name="connsiteY0" fmla="*/ 0 h 1104072"/>
                    <a:gd name="connsiteX1" fmla="*/ 54632 w 1540422"/>
                    <a:gd name="connsiteY1" fmla="*/ 953276 h 1104072"/>
                    <a:gd name="connsiteX2" fmla="*/ 1455007 w 1540422"/>
                    <a:gd name="connsiteY2" fmla="*/ 1003159 h 1104072"/>
                    <a:gd name="connsiteX3" fmla="*/ 1415409 w 1540422"/>
                    <a:gd name="connsiteY3" fmla="*/ 144508 h 1104072"/>
                    <a:gd name="connsiteX4" fmla="*/ 167229 w 1540422"/>
                    <a:gd name="connsiteY4" fmla="*/ 0 h 1104072"/>
                    <a:gd name="connsiteX0" fmla="*/ 167228 w 1515452"/>
                    <a:gd name="connsiteY0" fmla="*/ 32021 h 1136093"/>
                    <a:gd name="connsiteX1" fmla="*/ 54631 w 1515452"/>
                    <a:gd name="connsiteY1" fmla="*/ 985297 h 1136093"/>
                    <a:gd name="connsiteX2" fmla="*/ 1455006 w 1515452"/>
                    <a:gd name="connsiteY2" fmla="*/ 1035180 h 1136093"/>
                    <a:gd name="connsiteX3" fmla="*/ 1319044 w 1515452"/>
                    <a:gd name="connsiteY3" fmla="*/ 0 h 1136093"/>
                    <a:gd name="connsiteX4" fmla="*/ 167228 w 1515452"/>
                    <a:gd name="connsiteY4" fmla="*/ 32021 h 1136093"/>
                    <a:gd name="connsiteX0" fmla="*/ 187465 w 1535689"/>
                    <a:gd name="connsiteY0" fmla="*/ 32021 h 1136093"/>
                    <a:gd name="connsiteX1" fmla="*/ 74868 w 1535689"/>
                    <a:gd name="connsiteY1" fmla="*/ 985297 h 1136093"/>
                    <a:gd name="connsiteX2" fmla="*/ 1475243 w 1535689"/>
                    <a:gd name="connsiteY2" fmla="*/ 1035180 h 1136093"/>
                    <a:gd name="connsiteX3" fmla="*/ 1339281 w 1535689"/>
                    <a:gd name="connsiteY3" fmla="*/ 0 h 1136093"/>
                    <a:gd name="connsiteX4" fmla="*/ 187465 w 1535689"/>
                    <a:gd name="connsiteY4" fmla="*/ 32021 h 1136093"/>
                    <a:gd name="connsiteX0" fmla="*/ 187465 w 1552101"/>
                    <a:gd name="connsiteY0" fmla="*/ 32021 h 1136093"/>
                    <a:gd name="connsiteX1" fmla="*/ 74868 w 1552101"/>
                    <a:gd name="connsiteY1" fmla="*/ 985297 h 1136093"/>
                    <a:gd name="connsiteX2" fmla="*/ 1475243 w 1552101"/>
                    <a:gd name="connsiteY2" fmla="*/ 1035180 h 1136093"/>
                    <a:gd name="connsiteX3" fmla="*/ 1339281 w 1552101"/>
                    <a:gd name="connsiteY3" fmla="*/ 0 h 1136093"/>
                    <a:gd name="connsiteX4" fmla="*/ 187465 w 1552101"/>
                    <a:gd name="connsiteY4" fmla="*/ 32021 h 1136093"/>
                    <a:gd name="connsiteX0" fmla="*/ 170944 w 1535580"/>
                    <a:gd name="connsiteY0" fmla="*/ 32021 h 1136093"/>
                    <a:gd name="connsiteX1" fmla="*/ 58347 w 1535580"/>
                    <a:gd name="connsiteY1" fmla="*/ 985297 h 1136093"/>
                    <a:gd name="connsiteX2" fmla="*/ 1458722 w 1535580"/>
                    <a:gd name="connsiteY2" fmla="*/ 1035180 h 1136093"/>
                    <a:gd name="connsiteX3" fmla="*/ 1322760 w 1535580"/>
                    <a:gd name="connsiteY3" fmla="*/ 0 h 1136093"/>
                    <a:gd name="connsiteX4" fmla="*/ 170944 w 1535580"/>
                    <a:gd name="connsiteY4" fmla="*/ 32021 h 1136093"/>
                    <a:gd name="connsiteX0" fmla="*/ 140379 w 1505015"/>
                    <a:gd name="connsiteY0" fmla="*/ 32021 h 1141591"/>
                    <a:gd name="connsiteX1" fmla="*/ 83460 w 1505015"/>
                    <a:gd name="connsiteY1" fmla="*/ 997164 h 1141591"/>
                    <a:gd name="connsiteX2" fmla="*/ 1428157 w 1505015"/>
                    <a:gd name="connsiteY2" fmla="*/ 1035180 h 1141591"/>
                    <a:gd name="connsiteX3" fmla="*/ 1292195 w 1505015"/>
                    <a:gd name="connsiteY3" fmla="*/ 0 h 1141591"/>
                    <a:gd name="connsiteX4" fmla="*/ 140379 w 1505015"/>
                    <a:gd name="connsiteY4" fmla="*/ 32021 h 1141591"/>
                    <a:gd name="connsiteX0" fmla="*/ 140379 w 1505015"/>
                    <a:gd name="connsiteY0" fmla="*/ 32021 h 1093310"/>
                    <a:gd name="connsiteX1" fmla="*/ 83460 w 1505015"/>
                    <a:gd name="connsiteY1" fmla="*/ 997164 h 1093310"/>
                    <a:gd name="connsiteX2" fmla="*/ 1428157 w 1505015"/>
                    <a:gd name="connsiteY2" fmla="*/ 1035180 h 1093310"/>
                    <a:gd name="connsiteX3" fmla="*/ 1292195 w 1505015"/>
                    <a:gd name="connsiteY3" fmla="*/ 0 h 1093310"/>
                    <a:gd name="connsiteX4" fmla="*/ 140379 w 1505015"/>
                    <a:gd name="connsiteY4" fmla="*/ 32021 h 1093310"/>
                    <a:gd name="connsiteX0" fmla="*/ 111601 w 1476237"/>
                    <a:gd name="connsiteY0" fmla="*/ 32021 h 1093310"/>
                    <a:gd name="connsiteX1" fmla="*/ 54682 w 1476237"/>
                    <a:gd name="connsiteY1" fmla="*/ 997164 h 1093310"/>
                    <a:gd name="connsiteX2" fmla="*/ 1399379 w 1476237"/>
                    <a:gd name="connsiteY2" fmla="*/ 1035180 h 1093310"/>
                    <a:gd name="connsiteX3" fmla="*/ 1263417 w 1476237"/>
                    <a:gd name="connsiteY3" fmla="*/ 0 h 1093310"/>
                    <a:gd name="connsiteX4" fmla="*/ 111601 w 1476237"/>
                    <a:gd name="connsiteY4" fmla="*/ 32021 h 1093310"/>
                    <a:gd name="connsiteX0" fmla="*/ 125512 w 1490148"/>
                    <a:gd name="connsiteY0" fmla="*/ 32021 h 1110809"/>
                    <a:gd name="connsiteX1" fmla="*/ 68593 w 1490148"/>
                    <a:gd name="connsiteY1" fmla="*/ 997164 h 1110809"/>
                    <a:gd name="connsiteX2" fmla="*/ 1413290 w 1490148"/>
                    <a:gd name="connsiteY2" fmla="*/ 1035180 h 1110809"/>
                    <a:gd name="connsiteX3" fmla="*/ 1277328 w 1490148"/>
                    <a:gd name="connsiteY3" fmla="*/ 0 h 1110809"/>
                    <a:gd name="connsiteX4" fmla="*/ 125512 w 1490148"/>
                    <a:gd name="connsiteY4" fmla="*/ 32021 h 1110809"/>
                    <a:gd name="connsiteX0" fmla="*/ 116551 w 1481187"/>
                    <a:gd name="connsiteY0" fmla="*/ 32021 h 1097971"/>
                    <a:gd name="connsiteX1" fmla="*/ 80510 w 1481187"/>
                    <a:gd name="connsiteY1" fmla="*/ 952660 h 1097971"/>
                    <a:gd name="connsiteX2" fmla="*/ 1404329 w 1481187"/>
                    <a:gd name="connsiteY2" fmla="*/ 1035180 h 1097971"/>
                    <a:gd name="connsiteX3" fmla="*/ 1268367 w 1481187"/>
                    <a:gd name="connsiteY3" fmla="*/ 0 h 1097971"/>
                    <a:gd name="connsiteX4" fmla="*/ 116551 w 1481187"/>
                    <a:gd name="connsiteY4" fmla="*/ 32021 h 1097971"/>
                    <a:gd name="connsiteX0" fmla="*/ 143116 w 1507752"/>
                    <a:gd name="connsiteY0" fmla="*/ 32021 h 1094283"/>
                    <a:gd name="connsiteX1" fmla="*/ 51398 w 1507752"/>
                    <a:gd name="connsiteY1" fmla="*/ 936837 h 1094283"/>
                    <a:gd name="connsiteX2" fmla="*/ 1430894 w 1507752"/>
                    <a:gd name="connsiteY2" fmla="*/ 1035180 h 1094283"/>
                    <a:gd name="connsiteX3" fmla="*/ 1294932 w 1507752"/>
                    <a:gd name="connsiteY3" fmla="*/ 0 h 1094283"/>
                    <a:gd name="connsiteX4" fmla="*/ 143116 w 1507752"/>
                    <a:gd name="connsiteY4" fmla="*/ 32021 h 1094283"/>
                    <a:gd name="connsiteX0" fmla="*/ 138084 w 1502720"/>
                    <a:gd name="connsiteY0" fmla="*/ 32021 h 1094283"/>
                    <a:gd name="connsiteX1" fmla="*/ 46366 w 1502720"/>
                    <a:gd name="connsiteY1" fmla="*/ 936837 h 1094283"/>
                    <a:gd name="connsiteX2" fmla="*/ 1425862 w 1502720"/>
                    <a:gd name="connsiteY2" fmla="*/ 1035180 h 1094283"/>
                    <a:gd name="connsiteX3" fmla="*/ 1289900 w 1502720"/>
                    <a:gd name="connsiteY3" fmla="*/ 0 h 1094283"/>
                    <a:gd name="connsiteX4" fmla="*/ 138084 w 1502720"/>
                    <a:gd name="connsiteY4" fmla="*/ 32021 h 1094283"/>
                    <a:gd name="connsiteX0" fmla="*/ 149725 w 1514361"/>
                    <a:gd name="connsiteY0" fmla="*/ 32021 h 1102186"/>
                    <a:gd name="connsiteX1" fmla="*/ 58007 w 1514361"/>
                    <a:gd name="connsiteY1" fmla="*/ 936837 h 1102186"/>
                    <a:gd name="connsiteX2" fmla="*/ 1437503 w 1514361"/>
                    <a:gd name="connsiteY2" fmla="*/ 1035180 h 1102186"/>
                    <a:gd name="connsiteX3" fmla="*/ 1301541 w 1514361"/>
                    <a:gd name="connsiteY3" fmla="*/ 0 h 1102186"/>
                    <a:gd name="connsiteX4" fmla="*/ 149725 w 1514361"/>
                    <a:gd name="connsiteY4" fmla="*/ 32021 h 1102186"/>
                    <a:gd name="connsiteX0" fmla="*/ 207599 w 1586489"/>
                    <a:gd name="connsiteY0" fmla="*/ 32021 h 1061399"/>
                    <a:gd name="connsiteX1" fmla="*/ 115881 w 1586489"/>
                    <a:gd name="connsiteY1" fmla="*/ 936837 h 1061399"/>
                    <a:gd name="connsiteX2" fmla="*/ 1514649 w 1586489"/>
                    <a:gd name="connsiteY2" fmla="*/ 963975 h 1061399"/>
                    <a:gd name="connsiteX3" fmla="*/ 1359415 w 1586489"/>
                    <a:gd name="connsiteY3" fmla="*/ 0 h 1061399"/>
                    <a:gd name="connsiteX4" fmla="*/ 207599 w 1586489"/>
                    <a:gd name="connsiteY4" fmla="*/ 32021 h 1061399"/>
                    <a:gd name="connsiteX0" fmla="*/ 207599 w 1586489"/>
                    <a:gd name="connsiteY0" fmla="*/ 32021 h 1038775"/>
                    <a:gd name="connsiteX1" fmla="*/ 115881 w 1586489"/>
                    <a:gd name="connsiteY1" fmla="*/ 936837 h 1038775"/>
                    <a:gd name="connsiteX2" fmla="*/ 1514649 w 1586489"/>
                    <a:gd name="connsiteY2" fmla="*/ 963975 h 1038775"/>
                    <a:gd name="connsiteX3" fmla="*/ 1359415 w 1586489"/>
                    <a:gd name="connsiteY3" fmla="*/ 0 h 1038775"/>
                    <a:gd name="connsiteX4" fmla="*/ 207599 w 1586489"/>
                    <a:gd name="connsiteY4" fmla="*/ 32021 h 1038775"/>
                    <a:gd name="connsiteX0" fmla="*/ 207599 w 1573174"/>
                    <a:gd name="connsiteY0" fmla="*/ 32021 h 1055855"/>
                    <a:gd name="connsiteX1" fmla="*/ 115881 w 1573174"/>
                    <a:gd name="connsiteY1" fmla="*/ 936837 h 1055855"/>
                    <a:gd name="connsiteX2" fmla="*/ 1514649 w 1573174"/>
                    <a:gd name="connsiteY2" fmla="*/ 963975 h 1055855"/>
                    <a:gd name="connsiteX3" fmla="*/ 1359415 w 1573174"/>
                    <a:gd name="connsiteY3" fmla="*/ 0 h 1055855"/>
                    <a:gd name="connsiteX4" fmla="*/ 207599 w 1573174"/>
                    <a:gd name="connsiteY4" fmla="*/ 32021 h 1055855"/>
                    <a:gd name="connsiteX0" fmla="*/ 207599 w 1570116"/>
                    <a:gd name="connsiteY0" fmla="*/ 32021 h 1055855"/>
                    <a:gd name="connsiteX1" fmla="*/ 115881 w 1570116"/>
                    <a:gd name="connsiteY1" fmla="*/ 936837 h 1055855"/>
                    <a:gd name="connsiteX2" fmla="*/ 1514649 w 1570116"/>
                    <a:gd name="connsiteY2" fmla="*/ 963975 h 1055855"/>
                    <a:gd name="connsiteX3" fmla="*/ 1359415 w 1570116"/>
                    <a:gd name="connsiteY3" fmla="*/ 0 h 1055855"/>
                    <a:gd name="connsiteX4" fmla="*/ 207599 w 1570116"/>
                    <a:gd name="connsiteY4" fmla="*/ 32021 h 1055855"/>
                    <a:gd name="connsiteX0" fmla="*/ 207599 w 1581479"/>
                    <a:gd name="connsiteY0" fmla="*/ 32021 h 1055855"/>
                    <a:gd name="connsiteX1" fmla="*/ 115881 w 1581479"/>
                    <a:gd name="connsiteY1" fmla="*/ 936837 h 1055855"/>
                    <a:gd name="connsiteX2" fmla="*/ 1514649 w 1581479"/>
                    <a:gd name="connsiteY2" fmla="*/ 963975 h 1055855"/>
                    <a:gd name="connsiteX3" fmla="*/ 1359415 w 1581479"/>
                    <a:gd name="connsiteY3" fmla="*/ 0 h 1055855"/>
                    <a:gd name="connsiteX4" fmla="*/ 207599 w 1581479"/>
                    <a:gd name="connsiteY4" fmla="*/ 32021 h 1055855"/>
                    <a:gd name="connsiteX0" fmla="*/ 207599 w 1578405"/>
                    <a:gd name="connsiteY0" fmla="*/ 32021 h 1055855"/>
                    <a:gd name="connsiteX1" fmla="*/ 115881 w 1578405"/>
                    <a:gd name="connsiteY1" fmla="*/ 936837 h 1055855"/>
                    <a:gd name="connsiteX2" fmla="*/ 1514649 w 1578405"/>
                    <a:gd name="connsiteY2" fmla="*/ 963975 h 1055855"/>
                    <a:gd name="connsiteX3" fmla="*/ 1359415 w 1578405"/>
                    <a:gd name="connsiteY3" fmla="*/ 0 h 1055855"/>
                    <a:gd name="connsiteX4" fmla="*/ 207599 w 1578405"/>
                    <a:gd name="connsiteY4" fmla="*/ 32021 h 1055855"/>
                    <a:gd name="connsiteX0" fmla="*/ 207599 w 1614551"/>
                    <a:gd name="connsiteY0" fmla="*/ 32021 h 1074914"/>
                    <a:gd name="connsiteX1" fmla="*/ 115881 w 1614551"/>
                    <a:gd name="connsiteY1" fmla="*/ 936837 h 1074914"/>
                    <a:gd name="connsiteX2" fmla="*/ 1514649 w 1614551"/>
                    <a:gd name="connsiteY2" fmla="*/ 963975 h 1074914"/>
                    <a:gd name="connsiteX3" fmla="*/ 1359415 w 1614551"/>
                    <a:gd name="connsiteY3" fmla="*/ 0 h 1074914"/>
                    <a:gd name="connsiteX4" fmla="*/ 207599 w 1614551"/>
                    <a:gd name="connsiteY4" fmla="*/ 32021 h 1074914"/>
                    <a:gd name="connsiteX0" fmla="*/ 207599 w 1608843"/>
                    <a:gd name="connsiteY0" fmla="*/ 32021 h 1074102"/>
                    <a:gd name="connsiteX1" fmla="*/ 115881 w 1608843"/>
                    <a:gd name="connsiteY1" fmla="*/ 936837 h 1074102"/>
                    <a:gd name="connsiteX2" fmla="*/ 1514649 w 1608843"/>
                    <a:gd name="connsiteY2" fmla="*/ 963975 h 1074102"/>
                    <a:gd name="connsiteX3" fmla="*/ 1359415 w 1608843"/>
                    <a:gd name="connsiteY3" fmla="*/ 0 h 1074102"/>
                    <a:gd name="connsiteX4" fmla="*/ 207599 w 1608843"/>
                    <a:gd name="connsiteY4" fmla="*/ 32021 h 1074102"/>
                    <a:gd name="connsiteX0" fmla="*/ 122408 w 1518530"/>
                    <a:gd name="connsiteY0" fmla="*/ 32021 h 1187723"/>
                    <a:gd name="connsiteX1" fmla="*/ 184872 w 1518530"/>
                    <a:gd name="connsiteY1" fmla="*/ 1116829 h 1187723"/>
                    <a:gd name="connsiteX2" fmla="*/ 1429458 w 1518530"/>
                    <a:gd name="connsiteY2" fmla="*/ 963975 h 1187723"/>
                    <a:gd name="connsiteX3" fmla="*/ 1274224 w 1518530"/>
                    <a:gd name="connsiteY3" fmla="*/ 0 h 1187723"/>
                    <a:gd name="connsiteX4" fmla="*/ 122408 w 1518530"/>
                    <a:gd name="connsiteY4" fmla="*/ 32021 h 1187723"/>
                    <a:gd name="connsiteX0" fmla="*/ 111701 w 1393534"/>
                    <a:gd name="connsiteY0" fmla="*/ 32021 h 1245376"/>
                    <a:gd name="connsiteX1" fmla="*/ 174165 w 1393534"/>
                    <a:gd name="connsiteY1" fmla="*/ 1116829 h 1245376"/>
                    <a:gd name="connsiteX2" fmla="*/ 1215317 w 1393534"/>
                    <a:gd name="connsiteY2" fmla="*/ 1100452 h 1245376"/>
                    <a:gd name="connsiteX3" fmla="*/ 1263517 w 1393534"/>
                    <a:gd name="connsiteY3" fmla="*/ 0 h 1245376"/>
                    <a:gd name="connsiteX4" fmla="*/ 111701 w 1393534"/>
                    <a:gd name="connsiteY4" fmla="*/ 32021 h 1245376"/>
                    <a:gd name="connsiteX0" fmla="*/ 127582 w 1411399"/>
                    <a:gd name="connsiteY0" fmla="*/ 32021 h 1223565"/>
                    <a:gd name="connsiteX1" fmla="*/ 151500 w 1411399"/>
                    <a:gd name="connsiteY1" fmla="*/ 1077270 h 1223565"/>
                    <a:gd name="connsiteX2" fmla="*/ 1231198 w 1411399"/>
                    <a:gd name="connsiteY2" fmla="*/ 1100452 h 1223565"/>
                    <a:gd name="connsiteX3" fmla="*/ 1279398 w 1411399"/>
                    <a:gd name="connsiteY3" fmla="*/ 0 h 1223565"/>
                    <a:gd name="connsiteX4" fmla="*/ 127582 w 1411399"/>
                    <a:gd name="connsiteY4" fmla="*/ 32021 h 1223565"/>
                    <a:gd name="connsiteX0" fmla="*/ 140638 w 1424456"/>
                    <a:gd name="connsiteY0" fmla="*/ 32021 h 1270822"/>
                    <a:gd name="connsiteX1" fmla="*/ 164556 w 1424456"/>
                    <a:gd name="connsiteY1" fmla="*/ 1077270 h 1270822"/>
                    <a:gd name="connsiteX2" fmla="*/ 1244254 w 1424456"/>
                    <a:gd name="connsiteY2" fmla="*/ 1100452 h 1270822"/>
                    <a:gd name="connsiteX3" fmla="*/ 1292454 w 1424456"/>
                    <a:gd name="connsiteY3" fmla="*/ 0 h 1270822"/>
                    <a:gd name="connsiteX4" fmla="*/ 140638 w 1424456"/>
                    <a:gd name="connsiteY4" fmla="*/ 32021 h 1270822"/>
                    <a:gd name="connsiteX0" fmla="*/ 140638 w 1425124"/>
                    <a:gd name="connsiteY0" fmla="*/ 32021 h 1289093"/>
                    <a:gd name="connsiteX1" fmla="*/ 164556 w 1425124"/>
                    <a:gd name="connsiteY1" fmla="*/ 1077270 h 1289093"/>
                    <a:gd name="connsiteX2" fmla="*/ 1244254 w 1425124"/>
                    <a:gd name="connsiteY2" fmla="*/ 1100452 h 1289093"/>
                    <a:gd name="connsiteX3" fmla="*/ 1292454 w 1425124"/>
                    <a:gd name="connsiteY3" fmla="*/ 0 h 1289093"/>
                    <a:gd name="connsiteX4" fmla="*/ 140638 w 1425124"/>
                    <a:gd name="connsiteY4" fmla="*/ 32021 h 1289093"/>
                    <a:gd name="connsiteX0" fmla="*/ 128954 w 1423090"/>
                    <a:gd name="connsiteY0" fmla="*/ 32021 h 1250884"/>
                    <a:gd name="connsiteX1" fmla="*/ 152872 w 1423090"/>
                    <a:gd name="connsiteY1" fmla="*/ 1077270 h 1250884"/>
                    <a:gd name="connsiteX2" fmla="*/ 1256125 w 1423090"/>
                    <a:gd name="connsiteY2" fmla="*/ 1110341 h 1250884"/>
                    <a:gd name="connsiteX3" fmla="*/ 1280770 w 1423090"/>
                    <a:gd name="connsiteY3" fmla="*/ 0 h 1250884"/>
                    <a:gd name="connsiteX4" fmla="*/ 128954 w 1423090"/>
                    <a:gd name="connsiteY4" fmla="*/ 32021 h 1250884"/>
                    <a:gd name="connsiteX0" fmla="*/ 128954 w 1434737"/>
                    <a:gd name="connsiteY0" fmla="*/ 0 h 1194703"/>
                    <a:gd name="connsiteX1" fmla="*/ 152872 w 1434737"/>
                    <a:gd name="connsiteY1" fmla="*/ 1045249 h 1194703"/>
                    <a:gd name="connsiteX2" fmla="*/ 1256125 w 1434737"/>
                    <a:gd name="connsiteY2" fmla="*/ 1078320 h 1194703"/>
                    <a:gd name="connsiteX3" fmla="*/ 1300043 w 1434737"/>
                    <a:gd name="connsiteY3" fmla="*/ 11494 h 1194703"/>
                    <a:gd name="connsiteX4" fmla="*/ 128954 w 1434737"/>
                    <a:gd name="connsiteY4" fmla="*/ 0 h 1194703"/>
                    <a:gd name="connsiteX0" fmla="*/ 128954 w 1446148"/>
                    <a:gd name="connsiteY0" fmla="*/ 0 h 1194438"/>
                    <a:gd name="connsiteX1" fmla="*/ 152872 w 1446148"/>
                    <a:gd name="connsiteY1" fmla="*/ 1045249 h 1194438"/>
                    <a:gd name="connsiteX2" fmla="*/ 1256125 w 1446148"/>
                    <a:gd name="connsiteY2" fmla="*/ 1078320 h 1194438"/>
                    <a:gd name="connsiteX3" fmla="*/ 1317174 w 1446148"/>
                    <a:gd name="connsiteY3" fmla="*/ 15449 h 1194438"/>
                    <a:gd name="connsiteX4" fmla="*/ 128954 w 1446148"/>
                    <a:gd name="connsiteY4" fmla="*/ 0 h 1194438"/>
                    <a:gd name="connsiteX0" fmla="*/ 128954 w 1446148"/>
                    <a:gd name="connsiteY0" fmla="*/ 0 h 1194438"/>
                    <a:gd name="connsiteX1" fmla="*/ 152872 w 1446148"/>
                    <a:gd name="connsiteY1" fmla="*/ 1045249 h 1194438"/>
                    <a:gd name="connsiteX2" fmla="*/ 1256125 w 1446148"/>
                    <a:gd name="connsiteY2" fmla="*/ 1078320 h 1194438"/>
                    <a:gd name="connsiteX3" fmla="*/ 1317174 w 1446148"/>
                    <a:gd name="connsiteY3" fmla="*/ 15449 h 1194438"/>
                    <a:gd name="connsiteX4" fmla="*/ 128954 w 1446148"/>
                    <a:gd name="connsiteY4" fmla="*/ 0 h 1194438"/>
                    <a:gd name="connsiteX0" fmla="*/ 128954 w 1439775"/>
                    <a:gd name="connsiteY0" fmla="*/ 0 h 1194438"/>
                    <a:gd name="connsiteX1" fmla="*/ 152872 w 1439775"/>
                    <a:gd name="connsiteY1" fmla="*/ 1045249 h 1194438"/>
                    <a:gd name="connsiteX2" fmla="*/ 1256125 w 1439775"/>
                    <a:gd name="connsiteY2" fmla="*/ 1078320 h 1194438"/>
                    <a:gd name="connsiteX3" fmla="*/ 1317174 w 1439775"/>
                    <a:gd name="connsiteY3" fmla="*/ 15449 h 1194438"/>
                    <a:gd name="connsiteX4" fmla="*/ 128954 w 1439775"/>
                    <a:gd name="connsiteY4" fmla="*/ 0 h 1194438"/>
                    <a:gd name="connsiteX0" fmla="*/ 114130 w 1423157"/>
                    <a:gd name="connsiteY0" fmla="*/ 0 h 1227585"/>
                    <a:gd name="connsiteX1" fmla="*/ 173381 w 1423157"/>
                    <a:gd name="connsiteY1" fmla="*/ 1104587 h 1227585"/>
                    <a:gd name="connsiteX2" fmla="*/ 1241301 w 1423157"/>
                    <a:gd name="connsiteY2" fmla="*/ 1078320 h 1227585"/>
                    <a:gd name="connsiteX3" fmla="*/ 1302350 w 1423157"/>
                    <a:gd name="connsiteY3" fmla="*/ 15449 h 1227585"/>
                    <a:gd name="connsiteX4" fmla="*/ 114130 w 1423157"/>
                    <a:gd name="connsiteY4" fmla="*/ 0 h 1227585"/>
                    <a:gd name="connsiteX0" fmla="*/ 120572 w 1430413"/>
                    <a:gd name="connsiteY0" fmla="*/ 0 h 1205329"/>
                    <a:gd name="connsiteX1" fmla="*/ 163762 w 1430413"/>
                    <a:gd name="connsiteY1" fmla="*/ 1066017 h 1205329"/>
                    <a:gd name="connsiteX2" fmla="*/ 1247743 w 1430413"/>
                    <a:gd name="connsiteY2" fmla="*/ 1078320 h 1205329"/>
                    <a:gd name="connsiteX3" fmla="*/ 1308792 w 1430413"/>
                    <a:gd name="connsiteY3" fmla="*/ 15449 h 1205329"/>
                    <a:gd name="connsiteX4" fmla="*/ 120572 w 1430413"/>
                    <a:gd name="connsiteY4" fmla="*/ 0 h 1205329"/>
                    <a:gd name="connsiteX0" fmla="*/ 119171 w 1419861"/>
                    <a:gd name="connsiteY0" fmla="*/ 0 h 1223346"/>
                    <a:gd name="connsiteX1" fmla="*/ 162361 w 1419861"/>
                    <a:gd name="connsiteY1" fmla="*/ 1066017 h 1223346"/>
                    <a:gd name="connsiteX2" fmla="*/ 1220645 w 1419861"/>
                    <a:gd name="connsiteY2" fmla="*/ 1107989 h 1223346"/>
                    <a:gd name="connsiteX3" fmla="*/ 1307391 w 1419861"/>
                    <a:gd name="connsiteY3" fmla="*/ 15449 h 1223346"/>
                    <a:gd name="connsiteX4" fmla="*/ 119171 w 1419861"/>
                    <a:gd name="connsiteY4" fmla="*/ 0 h 1223346"/>
                    <a:gd name="connsiteX0" fmla="*/ 126667 w 1427357"/>
                    <a:gd name="connsiteY0" fmla="*/ 0 h 1251959"/>
                    <a:gd name="connsiteX1" fmla="*/ 169857 w 1427357"/>
                    <a:gd name="connsiteY1" fmla="*/ 1066017 h 1251959"/>
                    <a:gd name="connsiteX2" fmla="*/ 1228141 w 1427357"/>
                    <a:gd name="connsiteY2" fmla="*/ 1107989 h 1251959"/>
                    <a:gd name="connsiteX3" fmla="*/ 1314887 w 1427357"/>
                    <a:gd name="connsiteY3" fmla="*/ 15449 h 1251959"/>
                    <a:gd name="connsiteX4" fmla="*/ 126667 w 1427357"/>
                    <a:gd name="connsiteY4" fmla="*/ 0 h 1251959"/>
                    <a:gd name="connsiteX0" fmla="*/ 126667 w 1424721"/>
                    <a:gd name="connsiteY0" fmla="*/ 0 h 1271249"/>
                    <a:gd name="connsiteX1" fmla="*/ 169857 w 1424721"/>
                    <a:gd name="connsiteY1" fmla="*/ 1066017 h 1271249"/>
                    <a:gd name="connsiteX2" fmla="*/ 1228141 w 1424721"/>
                    <a:gd name="connsiteY2" fmla="*/ 1107989 h 1271249"/>
                    <a:gd name="connsiteX3" fmla="*/ 1314887 w 1424721"/>
                    <a:gd name="connsiteY3" fmla="*/ 15449 h 1271249"/>
                    <a:gd name="connsiteX4" fmla="*/ 126667 w 1424721"/>
                    <a:gd name="connsiteY4" fmla="*/ 0 h 1271249"/>
                    <a:gd name="connsiteX0" fmla="*/ 120749 w 1428874"/>
                    <a:gd name="connsiteY0" fmla="*/ 0 h 1219805"/>
                    <a:gd name="connsiteX1" fmla="*/ 163939 w 1428874"/>
                    <a:gd name="connsiteY1" fmla="*/ 1066017 h 1219805"/>
                    <a:gd name="connsiteX2" fmla="*/ 1251132 w 1428874"/>
                    <a:gd name="connsiteY2" fmla="*/ 1069419 h 1219805"/>
                    <a:gd name="connsiteX3" fmla="*/ 1308969 w 1428874"/>
                    <a:gd name="connsiteY3" fmla="*/ 15449 h 1219805"/>
                    <a:gd name="connsiteX4" fmla="*/ 120749 w 1428874"/>
                    <a:gd name="connsiteY4" fmla="*/ 0 h 1219805"/>
                    <a:gd name="connsiteX0" fmla="*/ 121454 w 1434501"/>
                    <a:gd name="connsiteY0" fmla="*/ 0 h 1216225"/>
                    <a:gd name="connsiteX1" fmla="*/ 164644 w 1434501"/>
                    <a:gd name="connsiteY1" fmla="*/ 1066017 h 1216225"/>
                    <a:gd name="connsiteX2" fmla="*/ 1264685 w 1434501"/>
                    <a:gd name="connsiteY2" fmla="*/ 1063485 h 1216225"/>
                    <a:gd name="connsiteX3" fmla="*/ 1309674 w 1434501"/>
                    <a:gd name="connsiteY3" fmla="*/ 15449 h 1216225"/>
                    <a:gd name="connsiteX4" fmla="*/ 121454 w 1434501"/>
                    <a:gd name="connsiteY4" fmla="*/ 0 h 1216225"/>
                    <a:gd name="connsiteX0" fmla="*/ 121454 w 1446052"/>
                    <a:gd name="connsiteY0" fmla="*/ 0 h 1240127"/>
                    <a:gd name="connsiteX1" fmla="*/ 164644 w 1446052"/>
                    <a:gd name="connsiteY1" fmla="*/ 1066017 h 1240127"/>
                    <a:gd name="connsiteX2" fmla="*/ 1264685 w 1446052"/>
                    <a:gd name="connsiteY2" fmla="*/ 1063485 h 1240127"/>
                    <a:gd name="connsiteX3" fmla="*/ 1309674 w 1446052"/>
                    <a:gd name="connsiteY3" fmla="*/ 15449 h 1240127"/>
                    <a:gd name="connsiteX4" fmla="*/ 121454 w 1446052"/>
                    <a:gd name="connsiteY4" fmla="*/ 0 h 1240127"/>
                    <a:gd name="connsiteX0" fmla="*/ 120046 w 1434112"/>
                    <a:gd name="connsiteY0" fmla="*/ 0 h 1240127"/>
                    <a:gd name="connsiteX1" fmla="*/ 163236 w 1434112"/>
                    <a:gd name="connsiteY1" fmla="*/ 1066017 h 1240127"/>
                    <a:gd name="connsiteX2" fmla="*/ 1237580 w 1434112"/>
                    <a:gd name="connsiteY2" fmla="*/ 1063485 h 1240127"/>
                    <a:gd name="connsiteX3" fmla="*/ 1308266 w 1434112"/>
                    <a:gd name="connsiteY3" fmla="*/ 15449 h 1240127"/>
                    <a:gd name="connsiteX4" fmla="*/ 120046 w 1434112"/>
                    <a:gd name="connsiteY4" fmla="*/ 0 h 1240127"/>
                    <a:gd name="connsiteX0" fmla="*/ 120046 w 1446584"/>
                    <a:gd name="connsiteY0" fmla="*/ 0 h 1256098"/>
                    <a:gd name="connsiteX1" fmla="*/ 163236 w 1446584"/>
                    <a:gd name="connsiteY1" fmla="*/ 1066017 h 1256098"/>
                    <a:gd name="connsiteX2" fmla="*/ 1237580 w 1446584"/>
                    <a:gd name="connsiteY2" fmla="*/ 1063485 h 1256098"/>
                    <a:gd name="connsiteX3" fmla="*/ 1308266 w 1446584"/>
                    <a:gd name="connsiteY3" fmla="*/ 15449 h 1256098"/>
                    <a:gd name="connsiteX4" fmla="*/ 120046 w 1446584"/>
                    <a:gd name="connsiteY4" fmla="*/ 0 h 1256098"/>
                    <a:gd name="connsiteX0" fmla="*/ 120046 w 1413317"/>
                    <a:gd name="connsiteY0" fmla="*/ 14220 h 1212953"/>
                    <a:gd name="connsiteX1" fmla="*/ 163236 w 1413317"/>
                    <a:gd name="connsiteY1" fmla="*/ 1080237 h 1212953"/>
                    <a:gd name="connsiteX2" fmla="*/ 1237580 w 1413317"/>
                    <a:gd name="connsiteY2" fmla="*/ 1077705 h 1212953"/>
                    <a:gd name="connsiteX3" fmla="*/ 1288994 w 1413317"/>
                    <a:gd name="connsiteY3" fmla="*/ 0 h 1212953"/>
                    <a:gd name="connsiteX4" fmla="*/ 120046 w 1413317"/>
                    <a:gd name="connsiteY4" fmla="*/ 14220 h 1212953"/>
                    <a:gd name="connsiteX0" fmla="*/ 139057 w 1434522"/>
                    <a:gd name="connsiteY0" fmla="*/ 14220 h 1255402"/>
                    <a:gd name="connsiteX1" fmla="*/ 140489 w 1434522"/>
                    <a:gd name="connsiteY1" fmla="*/ 1148476 h 1255402"/>
                    <a:gd name="connsiteX2" fmla="*/ 1256591 w 1434522"/>
                    <a:gd name="connsiteY2" fmla="*/ 1077705 h 1255402"/>
                    <a:gd name="connsiteX3" fmla="*/ 1308005 w 1434522"/>
                    <a:gd name="connsiteY3" fmla="*/ 0 h 1255402"/>
                    <a:gd name="connsiteX4" fmla="*/ 139057 w 1434522"/>
                    <a:gd name="connsiteY4" fmla="*/ 14220 h 1255402"/>
                    <a:gd name="connsiteX0" fmla="*/ 132840 w 1427627"/>
                    <a:gd name="connsiteY0" fmla="*/ 14220 h 1232305"/>
                    <a:gd name="connsiteX1" fmla="*/ 147120 w 1427627"/>
                    <a:gd name="connsiteY1" fmla="*/ 1112874 h 1232305"/>
                    <a:gd name="connsiteX2" fmla="*/ 1250374 w 1427627"/>
                    <a:gd name="connsiteY2" fmla="*/ 1077705 h 1232305"/>
                    <a:gd name="connsiteX3" fmla="*/ 1301788 w 1427627"/>
                    <a:gd name="connsiteY3" fmla="*/ 0 h 1232305"/>
                    <a:gd name="connsiteX4" fmla="*/ 132840 w 1427627"/>
                    <a:gd name="connsiteY4" fmla="*/ 14220 h 1232305"/>
                    <a:gd name="connsiteX0" fmla="*/ 142291 w 1438096"/>
                    <a:gd name="connsiteY0" fmla="*/ 14220 h 1247485"/>
                    <a:gd name="connsiteX1" fmla="*/ 137299 w 1438096"/>
                    <a:gd name="connsiteY1" fmla="*/ 1136610 h 1247485"/>
                    <a:gd name="connsiteX2" fmla="*/ 1259825 w 1438096"/>
                    <a:gd name="connsiteY2" fmla="*/ 1077705 h 1247485"/>
                    <a:gd name="connsiteX3" fmla="*/ 1311239 w 1438096"/>
                    <a:gd name="connsiteY3" fmla="*/ 0 h 1247485"/>
                    <a:gd name="connsiteX4" fmla="*/ 142291 w 1438096"/>
                    <a:gd name="connsiteY4" fmla="*/ 14220 h 1247485"/>
                    <a:gd name="connsiteX0" fmla="*/ 137472 w 1432767"/>
                    <a:gd name="connsiteY0" fmla="*/ 14220 h 1245539"/>
                    <a:gd name="connsiteX1" fmla="*/ 142116 w 1432767"/>
                    <a:gd name="connsiteY1" fmla="*/ 1133643 h 1245539"/>
                    <a:gd name="connsiteX2" fmla="*/ 1255006 w 1432767"/>
                    <a:gd name="connsiteY2" fmla="*/ 1077705 h 1245539"/>
                    <a:gd name="connsiteX3" fmla="*/ 1306420 w 1432767"/>
                    <a:gd name="connsiteY3" fmla="*/ 0 h 1245539"/>
                    <a:gd name="connsiteX4" fmla="*/ 137472 w 1432767"/>
                    <a:gd name="connsiteY4" fmla="*/ 14220 h 124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767" h="1245539">
                      <a:moveTo>
                        <a:pt x="137472" y="14220"/>
                      </a:moveTo>
                      <a:cubicBezTo>
                        <a:pt x="-48995" y="346560"/>
                        <a:pt x="-44140" y="956396"/>
                        <a:pt x="142116" y="1133643"/>
                      </a:cubicBezTo>
                      <a:cubicBezTo>
                        <a:pt x="328372" y="1310890"/>
                        <a:pt x="1060955" y="1266646"/>
                        <a:pt x="1255006" y="1077705"/>
                      </a:cubicBezTo>
                      <a:cubicBezTo>
                        <a:pt x="1449057" y="888765"/>
                        <a:pt x="1510027" y="336983"/>
                        <a:pt x="1306420" y="0"/>
                      </a:cubicBezTo>
                      <a:lnTo>
                        <a:pt x="137472" y="14220"/>
                      </a:ln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Pie 439"/>
                <p:cNvSpPr/>
                <p:nvPr/>
              </p:nvSpPr>
              <p:spPr>
                <a:xfrm flipH="1">
                  <a:off x="10374350" y="3904050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Pie 440"/>
                <p:cNvSpPr/>
                <p:nvPr/>
              </p:nvSpPr>
              <p:spPr>
                <a:xfrm rot="10800000" flipH="1">
                  <a:off x="8268772" y="1350546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2" name="Pie 441"/>
                <p:cNvSpPr/>
                <p:nvPr/>
              </p:nvSpPr>
              <p:spPr>
                <a:xfrm>
                  <a:off x="9311969" y="3904050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Freeform 442"/>
                <p:cNvSpPr/>
                <p:nvPr/>
              </p:nvSpPr>
              <p:spPr>
                <a:xfrm>
                  <a:off x="9371505" y="3292327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Freeform 443"/>
                <p:cNvSpPr/>
                <p:nvPr/>
              </p:nvSpPr>
              <p:spPr>
                <a:xfrm>
                  <a:off x="9373664" y="3289627"/>
                  <a:ext cx="1358246" cy="907645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696853 w 1356472"/>
                    <a:gd name="connsiteY3" fmla="*/ 48007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75686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05528"/>
                    <a:gd name="connsiteX1" fmla="*/ 1346090 w 1366884"/>
                    <a:gd name="connsiteY1" fmla="*/ 556326 h 905528"/>
                    <a:gd name="connsiteX2" fmla="*/ 1307581 w 1366884"/>
                    <a:gd name="connsiteY2" fmla="*/ 900447 h 905528"/>
                    <a:gd name="connsiteX3" fmla="*/ 675686 w 1366884"/>
                    <a:gd name="connsiteY3" fmla="*/ 480077 h 905528"/>
                    <a:gd name="connsiteX4" fmla="*/ 29916 w 1366884"/>
                    <a:gd name="connsiteY4" fmla="*/ 905528 h 905528"/>
                    <a:gd name="connsiteX5" fmla="*/ 10774 w 1366884"/>
                    <a:gd name="connsiteY5" fmla="*/ 556326 h 905528"/>
                    <a:gd name="connsiteX6" fmla="*/ 678432 w 1366884"/>
                    <a:gd name="connsiteY6" fmla="*/ 77 h 905528"/>
                    <a:gd name="connsiteX0" fmla="*/ 679475 w 1367927"/>
                    <a:gd name="connsiteY0" fmla="*/ 77 h 905528"/>
                    <a:gd name="connsiteX1" fmla="*/ 1347133 w 1367927"/>
                    <a:gd name="connsiteY1" fmla="*/ 556326 h 905528"/>
                    <a:gd name="connsiteX2" fmla="*/ 1308624 w 1367927"/>
                    <a:gd name="connsiteY2" fmla="*/ 900447 h 905528"/>
                    <a:gd name="connsiteX3" fmla="*/ 676729 w 1367927"/>
                    <a:gd name="connsiteY3" fmla="*/ 480077 h 905528"/>
                    <a:gd name="connsiteX4" fmla="*/ 26726 w 1367927"/>
                    <a:gd name="connsiteY4" fmla="*/ 905528 h 905528"/>
                    <a:gd name="connsiteX5" fmla="*/ 11817 w 1367927"/>
                    <a:gd name="connsiteY5" fmla="*/ 556326 h 905528"/>
                    <a:gd name="connsiteX6" fmla="*/ 679475 w 1367927"/>
                    <a:gd name="connsiteY6" fmla="*/ 77 h 905528"/>
                    <a:gd name="connsiteX0" fmla="*/ 679475 w 1378202"/>
                    <a:gd name="connsiteY0" fmla="*/ 77 h 905528"/>
                    <a:gd name="connsiteX1" fmla="*/ 1347133 w 1378202"/>
                    <a:gd name="connsiteY1" fmla="*/ 556326 h 905528"/>
                    <a:gd name="connsiteX2" fmla="*/ 1334024 w 1378202"/>
                    <a:gd name="connsiteY2" fmla="*/ 883514 h 905528"/>
                    <a:gd name="connsiteX3" fmla="*/ 676729 w 1378202"/>
                    <a:gd name="connsiteY3" fmla="*/ 480077 h 905528"/>
                    <a:gd name="connsiteX4" fmla="*/ 26726 w 1378202"/>
                    <a:gd name="connsiteY4" fmla="*/ 905528 h 905528"/>
                    <a:gd name="connsiteX5" fmla="*/ 11817 w 1378202"/>
                    <a:gd name="connsiteY5" fmla="*/ 556326 h 905528"/>
                    <a:gd name="connsiteX6" fmla="*/ 679475 w 1378202"/>
                    <a:gd name="connsiteY6" fmla="*/ 77 h 905528"/>
                    <a:gd name="connsiteX0" fmla="*/ 679475 w 1360625"/>
                    <a:gd name="connsiteY0" fmla="*/ 77 h 905528"/>
                    <a:gd name="connsiteX1" fmla="*/ 1347133 w 1360625"/>
                    <a:gd name="connsiteY1" fmla="*/ 556326 h 905528"/>
                    <a:gd name="connsiteX2" fmla="*/ 1334024 w 1360625"/>
                    <a:gd name="connsiteY2" fmla="*/ 883514 h 905528"/>
                    <a:gd name="connsiteX3" fmla="*/ 676729 w 1360625"/>
                    <a:gd name="connsiteY3" fmla="*/ 480077 h 905528"/>
                    <a:gd name="connsiteX4" fmla="*/ 26726 w 1360625"/>
                    <a:gd name="connsiteY4" fmla="*/ 905528 h 905528"/>
                    <a:gd name="connsiteX5" fmla="*/ 11817 w 1360625"/>
                    <a:gd name="connsiteY5" fmla="*/ 556326 h 905528"/>
                    <a:gd name="connsiteX6" fmla="*/ 679475 w 1360625"/>
                    <a:gd name="connsiteY6" fmla="*/ 77 h 905528"/>
                    <a:gd name="connsiteX0" fmla="*/ 679475 w 1347133"/>
                    <a:gd name="connsiteY0" fmla="*/ 77 h 1068545"/>
                    <a:gd name="connsiteX1" fmla="*/ 1347133 w 1347133"/>
                    <a:gd name="connsiteY1" fmla="*/ 556326 h 1068545"/>
                    <a:gd name="connsiteX2" fmla="*/ 1334024 w 1347133"/>
                    <a:gd name="connsiteY2" fmla="*/ 883514 h 1068545"/>
                    <a:gd name="connsiteX3" fmla="*/ 676729 w 1347133"/>
                    <a:gd name="connsiteY3" fmla="*/ 480077 h 1068545"/>
                    <a:gd name="connsiteX4" fmla="*/ 26726 w 1347133"/>
                    <a:gd name="connsiteY4" fmla="*/ 905528 h 1068545"/>
                    <a:gd name="connsiteX5" fmla="*/ 11817 w 1347133"/>
                    <a:gd name="connsiteY5" fmla="*/ 556326 h 1068545"/>
                    <a:gd name="connsiteX6" fmla="*/ 679475 w 1347133"/>
                    <a:gd name="connsiteY6" fmla="*/ 77 h 1068545"/>
                    <a:gd name="connsiteX0" fmla="*/ 679475 w 1520525"/>
                    <a:gd name="connsiteY0" fmla="*/ 77 h 905528"/>
                    <a:gd name="connsiteX1" fmla="*/ 1347133 w 1520525"/>
                    <a:gd name="connsiteY1" fmla="*/ 556326 h 905528"/>
                    <a:gd name="connsiteX2" fmla="*/ 1334024 w 1520525"/>
                    <a:gd name="connsiteY2" fmla="*/ 883514 h 905528"/>
                    <a:gd name="connsiteX3" fmla="*/ 676729 w 1520525"/>
                    <a:gd name="connsiteY3" fmla="*/ 480077 h 905528"/>
                    <a:gd name="connsiteX4" fmla="*/ 26726 w 1520525"/>
                    <a:gd name="connsiteY4" fmla="*/ 905528 h 905528"/>
                    <a:gd name="connsiteX5" fmla="*/ 11817 w 1520525"/>
                    <a:gd name="connsiteY5" fmla="*/ 556326 h 905528"/>
                    <a:gd name="connsiteX6" fmla="*/ 679475 w 1520525"/>
                    <a:gd name="connsiteY6" fmla="*/ 77 h 905528"/>
                    <a:gd name="connsiteX0" fmla="*/ 679475 w 1481195"/>
                    <a:gd name="connsiteY0" fmla="*/ 77 h 905528"/>
                    <a:gd name="connsiteX1" fmla="*/ 1347133 w 1481195"/>
                    <a:gd name="connsiteY1" fmla="*/ 556326 h 905528"/>
                    <a:gd name="connsiteX2" fmla="*/ 1334024 w 1481195"/>
                    <a:gd name="connsiteY2" fmla="*/ 883514 h 905528"/>
                    <a:gd name="connsiteX3" fmla="*/ 676729 w 1481195"/>
                    <a:gd name="connsiteY3" fmla="*/ 480077 h 905528"/>
                    <a:gd name="connsiteX4" fmla="*/ 26726 w 1481195"/>
                    <a:gd name="connsiteY4" fmla="*/ 905528 h 905528"/>
                    <a:gd name="connsiteX5" fmla="*/ 11817 w 1481195"/>
                    <a:gd name="connsiteY5" fmla="*/ 556326 h 905528"/>
                    <a:gd name="connsiteX6" fmla="*/ 679475 w 1481195"/>
                    <a:gd name="connsiteY6" fmla="*/ 77 h 905528"/>
                    <a:gd name="connsiteX0" fmla="*/ 679475 w 1458924"/>
                    <a:gd name="connsiteY0" fmla="*/ 77 h 905528"/>
                    <a:gd name="connsiteX1" fmla="*/ 1347133 w 1458924"/>
                    <a:gd name="connsiteY1" fmla="*/ 556326 h 905528"/>
                    <a:gd name="connsiteX2" fmla="*/ 1334024 w 1458924"/>
                    <a:gd name="connsiteY2" fmla="*/ 883514 h 905528"/>
                    <a:gd name="connsiteX3" fmla="*/ 676729 w 1458924"/>
                    <a:gd name="connsiteY3" fmla="*/ 480077 h 905528"/>
                    <a:gd name="connsiteX4" fmla="*/ 26726 w 1458924"/>
                    <a:gd name="connsiteY4" fmla="*/ 905528 h 905528"/>
                    <a:gd name="connsiteX5" fmla="*/ 11817 w 1458924"/>
                    <a:gd name="connsiteY5" fmla="*/ 556326 h 905528"/>
                    <a:gd name="connsiteX6" fmla="*/ 679475 w 1458924"/>
                    <a:gd name="connsiteY6" fmla="*/ 77 h 905528"/>
                    <a:gd name="connsiteX0" fmla="*/ 679475 w 1531224"/>
                    <a:gd name="connsiteY0" fmla="*/ 77 h 905528"/>
                    <a:gd name="connsiteX1" fmla="*/ 1347133 w 1531224"/>
                    <a:gd name="connsiteY1" fmla="*/ 556326 h 905528"/>
                    <a:gd name="connsiteX2" fmla="*/ 1334024 w 1531224"/>
                    <a:gd name="connsiteY2" fmla="*/ 883514 h 905528"/>
                    <a:gd name="connsiteX3" fmla="*/ 676729 w 1531224"/>
                    <a:gd name="connsiteY3" fmla="*/ 480077 h 905528"/>
                    <a:gd name="connsiteX4" fmla="*/ 26726 w 1531224"/>
                    <a:gd name="connsiteY4" fmla="*/ 905528 h 905528"/>
                    <a:gd name="connsiteX5" fmla="*/ 11817 w 1531224"/>
                    <a:gd name="connsiteY5" fmla="*/ 556326 h 905528"/>
                    <a:gd name="connsiteX6" fmla="*/ 679475 w 1531224"/>
                    <a:gd name="connsiteY6" fmla="*/ 77 h 905528"/>
                    <a:gd name="connsiteX0" fmla="*/ 679475 w 1359260"/>
                    <a:gd name="connsiteY0" fmla="*/ 77 h 905528"/>
                    <a:gd name="connsiteX1" fmla="*/ 1347133 w 1359260"/>
                    <a:gd name="connsiteY1" fmla="*/ 556326 h 905528"/>
                    <a:gd name="connsiteX2" fmla="*/ 1334024 w 1359260"/>
                    <a:gd name="connsiteY2" fmla="*/ 883514 h 905528"/>
                    <a:gd name="connsiteX3" fmla="*/ 676729 w 1359260"/>
                    <a:gd name="connsiteY3" fmla="*/ 480077 h 905528"/>
                    <a:gd name="connsiteX4" fmla="*/ 26726 w 1359260"/>
                    <a:gd name="connsiteY4" fmla="*/ 905528 h 905528"/>
                    <a:gd name="connsiteX5" fmla="*/ 11817 w 1359260"/>
                    <a:gd name="connsiteY5" fmla="*/ 556326 h 905528"/>
                    <a:gd name="connsiteX6" fmla="*/ 679475 w 1359260"/>
                    <a:gd name="connsiteY6" fmla="*/ 77 h 905528"/>
                    <a:gd name="connsiteX0" fmla="*/ 679475 w 1360578"/>
                    <a:gd name="connsiteY0" fmla="*/ 77 h 905528"/>
                    <a:gd name="connsiteX1" fmla="*/ 1347133 w 1360578"/>
                    <a:gd name="connsiteY1" fmla="*/ 556326 h 905528"/>
                    <a:gd name="connsiteX2" fmla="*/ 1338258 w 1360578"/>
                    <a:gd name="connsiteY2" fmla="*/ 870814 h 905528"/>
                    <a:gd name="connsiteX3" fmla="*/ 676729 w 1360578"/>
                    <a:gd name="connsiteY3" fmla="*/ 480077 h 905528"/>
                    <a:gd name="connsiteX4" fmla="*/ 26726 w 1360578"/>
                    <a:gd name="connsiteY4" fmla="*/ 905528 h 905528"/>
                    <a:gd name="connsiteX5" fmla="*/ 11817 w 1360578"/>
                    <a:gd name="connsiteY5" fmla="*/ 556326 h 905528"/>
                    <a:gd name="connsiteX6" fmla="*/ 679475 w 1360578"/>
                    <a:gd name="connsiteY6" fmla="*/ 77 h 905528"/>
                    <a:gd name="connsiteX0" fmla="*/ 679475 w 1358741"/>
                    <a:gd name="connsiteY0" fmla="*/ 77 h 905528"/>
                    <a:gd name="connsiteX1" fmla="*/ 1347133 w 1358741"/>
                    <a:gd name="connsiteY1" fmla="*/ 556326 h 905528"/>
                    <a:gd name="connsiteX2" fmla="*/ 1338258 w 1358741"/>
                    <a:gd name="connsiteY2" fmla="*/ 870814 h 905528"/>
                    <a:gd name="connsiteX3" fmla="*/ 676729 w 1358741"/>
                    <a:gd name="connsiteY3" fmla="*/ 480077 h 905528"/>
                    <a:gd name="connsiteX4" fmla="*/ 26726 w 1358741"/>
                    <a:gd name="connsiteY4" fmla="*/ 905528 h 905528"/>
                    <a:gd name="connsiteX5" fmla="*/ 11817 w 1358741"/>
                    <a:gd name="connsiteY5" fmla="*/ 556326 h 905528"/>
                    <a:gd name="connsiteX6" fmla="*/ 679475 w 1358741"/>
                    <a:gd name="connsiteY6" fmla="*/ 77 h 905528"/>
                    <a:gd name="connsiteX0" fmla="*/ 679475 w 1364602"/>
                    <a:gd name="connsiteY0" fmla="*/ 77 h 905528"/>
                    <a:gd name="connsiteX1" fmla="*/ 1347133 w 1364602"/>
                    <a:gd name="connsiteY1" fmla="*/ 556326 h 905528"/>
                    <a:gd name="connsiteX2" fmla="*/ 1350958 w 1364602"/>
                    <a:gd name="connsiteY2" fmla="*/ 870814 h 905528"/>
                    <a:gd name="connsiteX3" fmla="*/ 676729 w 1364602"/>
                    <a:gd name="connsiteY3" fmla="*/ 480077 h 905528"/>
                    <a:gd name="connsiteX4" fmla="*/ 26726 w 1364602"/>
                    <a:gd name="connsiteY4" fmla="*/ 905528 h 905528"/>
                    <a:gd name="connsiteX5" fmla="*/ 11817 w 1364602"/>
                    <a:gd name="connsiteY5" fmla="*/ 556326 h 905528"/>
                    <a:gd name="connsiteX6" fmla="*/ 679475 w 1364602"/>
                    <a:gd name="connsiteY6" fmla="*/ 77 h 905528"/>
                    <a:gd name="connsiteX0" fmla="*/ 679475 w 1360876"/>
                    <a:gd name="connsiteY0" fmla="*/ 77 h 905528"/>
                    <a:gd name="connsiteX1" fmla="*/ 1347133 w 1360876"/>
                    <a:gd name="connsiteY1" fmla="*/ 556326 h 905528"/>
                    <a:gd name="connsiteX2" fmla="*/ 1350958 w 1360876"/>
                    <a:gd name="connsiteY2" fmla="*/ 870814 h 905528"/>
                    <a:gd name="connsiteX3" fmla="*/ 676729 w 1360876"/>
                    <a:gd name="connsiteY3" fmla="*/ 480077 h 905528"/>
                    <a:gd name="connsiteX4" fmla="*/ 26726 w 1360876"/>
                    <a:gd name="connsiteY4" fmla="*/ 905528 h 905528"/>
                    <a:gd name="connsiteX5" fmla="*/ 11817 w 1360876"/>
                    <a:gd name="connsiteY5" fmla="*/ 556326 h 905528"/>
                    <a:gd name="connsiteX6" fmla="*/ 679475 w 1360876"/>
                    <a:gd name="connsiteY6" fmla="*/ 77 h 905528"/>
                    <a:gd name="connsiteX0" fmla="*/ 683840 w 1365241"/>
                    <a:gd name="connsiteY0" fmla="*/ 77 h 870814"/>
                    <a:gd name="connsiteX1" fmla="*/ 1351498 w 1365241"/>
                    <a:gd name="connsiteY1" fmla="*/ 556326 h 870814"/>
                    <a:gd name="connsiteX2" fmla="*/ 1355323 w 1365241"/>
                    <a:gd name="connsiteY2" fmla="*/ 870814 h 870814"/>
                    <a:gd name="connsiteX3" fmla="*/ 681094 w 1365241"/>
                    <a:gd name="connsiteY3" fmla="*/ 480077 h 870814"/>
                    <a:gd name="connsiteX4" fmla="*/ 18391 w 1365241"/>
                    <a:gd name="connsiteY4" fmla="*/ 861078 h 870814"/>
                    <a:gd name="connsiteX5" fmla="*/ 16182 w 1365241"/>
                    <a:gd name="connsiteY5" fmla="*/ 556326 h 870814"/>
                    <a:gd name="connsiteX6" fmla="*/ 683840 w 1365241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1191 w 1362592"/>
                    <a:gd name="connsiteY0" fmla="*/ 77 h 835889"/>
                    <a:gd name="connsiteX1" fmla="*/ 1348849 w 1362592"/>
                    <a:gd name="connsiteY1" fmla="*/ 556326 h 835889"/>
                    <a:gd name="connsiteX2" fmla="*/ 1352674 w 1362592"/>
                    <a:gd name="connsiteY2" fmla="*/ 835889 h 835889"/>
                    <a:gd name="connsiteX3" fmla="*/ 678445 w 1362592"/>
                    <a:gd name="connsiteY3" fmla="*/ 480077 h 835889"/>
                    <a:gd name="connsiteX4" fmla="*/ 10980 w 1362592"/>
                    <a:gd name="connsiteY4" fmla="*/ 805516 h 835889"/>
                    <a:gd name="connsiteX5" fmla="*/ 13533 w 1362592"/>
                    <a:gd name="connsiteY5" fmla="*/ 556326 h 835889"/>
                    <a:gd name="connsiteX6" fmla="*/ 681191 w 1362592"/>
                    <a:gd name="connsiteY6" fmla="*/ 77 h 835889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2840"/>
                    <a:gd name="connsiteY0" fmla="*/ 77 h 805516"/>
                    <a:gd name="connsiteX1" fmla="*/ 1348849 w 1362840"/>
                    <a:gd name="connsiteY1" fmla="*/ 556326 h 805516"/>
                    <a:gd name="connsiteX2" fmla="*/ 1359024 w 1362840"/>
                    <a:gd name="connsiteY2" fmla="*/ 767626 h 805516"/>
                    <a:gd name="connsiteX3" fmla="*/ 678445 w 1362840"/>
                    <a:gd name="connsiteY3" fmla="*/ 480077 h 805516"/>
                    <a:gd name="connsiteX4" fmla="*/ 10980 w 1362840"/>
                    <a:gd name="connsiteY4" fmla="*/ 805516 h 805516"/>
                    <a:gd name="connsiteX5" fmla="*/ 13533 w 1362840"/>
                    <a:gd name="connsiteY5" fmla="*/ 556326 h 805516"/>
                    <a:gd name="connsiteX6" fmla="*/ 681191 w 1362840"/>
                    <a:gd name="connsiteY6" fmla="*/ 77 h 805516"/>
                    <a:gd name="connsiteX0" fmla="*/ 681191 w 1361597"/>
                    <a:gd name="connsiteY0" fmla="*/ 77 h 805516"/>
                    <a:gd name="connsiteX1" fmla="*/ 1348849 w 1361597"/>
                    <a:gd name="connsiteY1" fmla="*/ 556326 h 805516"/>
                    <a:gd name="connsiteX2" fmla="*/ 1359024 w 1361597"/>
                    <a:gd name="connsiteY2" fmla="*/ 767626 h 805516"/>
                    <a:gd name="connsiteX3" fmla="*/ 678445 w 1361597"/>
                    <a:gd name="connsiteY3" fmla="*/ 480077 h 805516"/>
                    <a:gd name="connsiteX4" fmla="*/ 10980 w 1361597"/>
                    <a:gd name="connsiteY4" fmla="*/ 805516 h 805516"/>
                    <a:gd name="connsiteX5" fmla="*/ 13533 w 1361597"/>
                    <a:gd name="connsiteY5" fmla="*/ 556326 h 805516"/>
                    <a:gd name="connsiteX6" fmla="*/ 681191 w 1361597"/>
                    <a:gd name="connsiteY6" fmla="*/ 77 h 805516"/>
                    <a:gd name="connsiteX0" fmla="*/ 681191 w 1360444"/>
                    <a:gd name="connsiteY0" fmla="*/ 77 h 805516"/>
                    <a:gd name="connsiteX1" fmla="*/ 1348849 w 1360444"/>
                    <a:gd name="connsiteY1" fmla="*/ 556326 h 805516"/>
                    <a:gd name="connsiteX2" fmla="*/ 1359024 w 1360444"/>
                    <a:gd name="connsiteY2" fmla="*/ 767626 h 805516"/>
                    <a:gd name="connsiteX3" fmla="*/ 678445 w 1360444"/>
                    <a:gd name="connsiteY3" fmla="*/ 480077 h 805516"/>
                    <a:gd name="connsiteX4" fmla="*/ 10980 w 1360444"/>
                    <a:gd name="connsiteY4" fmla="*/ 805516 h 805516"/>
                    <a:gd name="connsiteX5" fmla="*/ 13533 w 1360444"/>
                    <a:gd name="connsiteY5" fmla="*/ 556326 h 805516"/>
                    <a:gd name="connsiteX6" fmla="*/ 681191 w 1360444"/>
                    <a:gd name="connsiteY6" fmla="*/ 77 h 805516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1 h 805440"/>
                    <a:gd name="connsiteX1" fmla="*/ 1348849 w 1360444"/>
                    <a:gd name="connsiteY1" fmla="*/ 556250 h 805440"/>
                    <a:gd name="connsiteX2" fmla="*/ 1359024 w 1360444"/>
                    <a:gd name="connsiteY2" fmla="*/ 767550 h 805440"/>
                    <a:gd name="connsiteX3" fmla="*/ 678445 w 1360444"/>
                    <a:gd name="connsiteY3" fmla="*/ 480001 h 805440"/>
                    <a:gd name="connsiteX4" fmla="*/ 10980 w 1360444"/>
                    <a:gd name="connsiteY4" fmla="*/ 805440 h 805440"/>
                    <a:gd name="connsiteX5" fmla="*/ 13533 w 1360444"/>
                    <a:gd name="connsiteY5" fmla="*/ 548312 h 805440"/>
                    <a:gd name="connsiteX6" fmla="*/ 681191 w 1360444"/>
                    <a:gd name="connsiteY6" fmla="*/ 1 h 805440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678445 w 1360444"/>
                    <a:gd name="connsiteY3" fmla="*/ 4800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344011 w 1360444"/>
                    <a:gd name="connsiteY3" fmla="*/ 5181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929096 w 1360444"/>
                    <a:gd name="connsiteY3" fmla="*/ 5965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929096 w 1360444"/>
                    <a:gd name="connsiteY3" fmla="*/ 5965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933007"/>
                    <a:gd name="connsiteX1" fmla="*/ 1348849 w 1360444"/>
                    <a:gd name="connsiteY1" fmla="*/ 556325 h 933007"/>
                    <a:gd name="connsiteX2" fmla="*/ 1359024 w 1360444"/>
                    <a:gd name="connsiteY2" fmla="*/ 767625 h 933007"/>
                    <a:gd name="connsiteX3" fmla="*/ 332196 w 1360444"/>
                    <a:gd name="connsiteY3" fmla="*/ 926774 h 933007"/>
                    <a:gd name="connsiteX4" fmla="*/ 344011 w 1360444"/>
                    <a:gd name="connsiteY4" fmla="*/ 518176 h 933007"/>
                    <a:gd name="connsiteX5" fmla="*/ 10980 w 1360444"/>
                    <a:gd name="connsiteY5" fmla="*/ 805515 h 933007"/>
                    <a:gd name="connsiteX6" fmla="*/ 13533 w 1360444"/>
                    <a:gd name="connsiteY6" fmla="*/ 548387 h 933007"/>
                    <a:gd name="connsiteX7" fmla="*/ 681191 w 1360444"/>
                    <a:gd name="connsiteY7" fmla="*/ 76 h 933007"/>
                    <a:gd name="connsiteX0" fmla="*/ 681191 w 1360444"/>
                    <a:gd name="connsiteY0" fmla="*/ 76 h 926774"/>
                    <a:gd name="connsiteX1" fmla="*/ 1348849 w 1360444"/>
                    <a:gd name="connsiteY1" fmla="*/ 556325 h 926774"/>
                    <a:gd name="connsiteX2" fmla="*/ 1359024 w 1360444"/>
                    <a:gd name="connsiteY2" fmla="*/ 767625 h 926774"/>
                    <a:gd name="connsiteX3" fmla="*/ 332196 w 1360444"/>
                    <a:gd name="connsiteY3" fmla="*/ 926774 h 926774"/>
                    <a:gd name="connsiteX4" fmla="*/ 344011 w 1360444"/>
                    <a:gd name="connsiteY4" fmla="*/ 518176 h 926774"/>
                    <a:gd name="connsiteX5" fmla="*/ 10980 w 1360444"/>
                    <a:gd name="connsiteY5" fmla="*/ 805515 h 926774"/>
                    <a:gd name="connsiteX6" fmla="*/ 13533 w 1360444"/>
                    <a:gd name="connsiteY6" fmla="*/ 548387 h 926774"/>
                    <a:gd name="connsiteX7" fmla="*/ 681191 w 1360444"/>
                    <a:gd name="connsiteY7" fmla="*/ 76 h 926774"/>
                    <a:gd name="connsiteX0" fmla="*/ 681191 w 1360444"/>
                    <a:gd name="connsiteY0" fmla="*/ 76 h 927499"/>
                    <a:gd name="connsiteX1" fmla="*/ 1348849 w 1360444"/>
                    <a:gd name="connsiteY1" fmla="*/ 556325 h 927499"/>
                    <a:gd name="connsiteX2" fmla="*/ 1359024 w 1360444"/>
                    <a:gd name="connsiteY2" fmla="*/ 767625 h 927499"/>
                    <a:gd name="connsiteX3" fmla="*/ 1022229 w 1360444"/>
                    <a:gd name="connsiteY3" fmla="*/ 456874 h 927499"/>
                    <a:gd name="connsiteX4" fmla="*/ 332196 w 1360444"/>
                    <a:gd name="connsiteY4" fmla="*/ 926774 h 927499"/>
                    <a:gd name="connsiteX5" fmla="*/ 344011 w 1360444"/>
                    <a:gd name="connsiteY5" fmla="*/ 518176 h 927499"/>
                    <a:gd name="connsiteX6" fmla="*/ 10980 w 1360444"/>
                    <a:gd name="connsiteY6" fmla="*/ 805515 h 927499"/>
                    <a:gd name="connsiteX7" fmla="*/ 13533 w 1360444"/>
                    <a:gd name="connsiteY7" fmla="*/ 548387 h 927499"/>
                    <a:gd name="connsiteX8" fmla="*/ 681191 w 1360444"/>
                    <a:gd name="connsiteY8" fmla="*/ 76 h 927499"/>
                    <a:gd name="connsiteX0" fmla="*/ 681191 w 1360444"/>
                    <a:gd name="connsiteY0" fmla="*/ 76 h 927499"/>
                    <a:gd name="connsiteX1" fmla="*/ 1348849 w 1360444"/>
                    <a:gd name="connsiteY1" fmla="*/ 556325 h 927499"/>
                    <a:gd name="connsiteX2" fmla="*/ 1359024 w 1360444"/>
                    <a:gd name="connsiteY2" fmla="*/ 767625 h 927499"/>
                    <a:gd name="connsiteX3" fmla="*/ 1022229 w 1360444"/>
                    <a:gd name="connsiteY3" fmla="*/ 456874 h 927499"/>
                    <a:gd name="connsiteX4" fmla="*/ 332196 w 1360444"/>
                    <a:gd name="connsiteY4" fmla="*/ 926774 h 927499"/>
                    <a:gd name="connsiteX5" fmla="*/ 344011 w 1360444"/>
                    <a:gd name="connsiteY5" fmla="*/ 518176 h 927499"/>
                    <a:gd name="connsiteX6" fmla="*/ 10980 w 1360444"/>
                    <a:gd name="connsiteY6" fmla="*/ 805515 h 927499"/>
                    <a:gd name="connsiteX7" fmla="*/ 13533 w 1360444"/>
                    <a:gd name="connsiteY7" fmla="*/ 548387 h 927499"/>
                    <a:gd name="connsiteX8" fmla="*/ 681191 w 1360444"/>
                    <a:gd name="connsiteY8" fmla="*/ 76 h 927499"/>
                    <a:gd name="connsiteX0" fmla="*/ 681191 w 1360444"/>
                    <a:gd name="connsiteY0" fmla="*/ 76 h 926794"/>
                    <a:gd name="connsiteX1" fmla="*/ 1348849 w 1360444"/>
                    <a:gd name="connsiteY1" fmla="*/ 556325 h 926794"/>
                    <a:gd name="connsiteX2" fmla="*/ 1359024 w 1360444"/>
                    <a:gd name="connsiteY2" fmla="*/ 767625 h 926794"/>
                    <a:gd name="connsiteX3" fmla="*/ 1022229 w 1360444"/>
                    <a:gd name="connsiteY3" fmla="*/ 456874 h 926794"/>
                    <a:gd name="connsiteX4" fmla="*/ 332196 w 1360444"/>
                    <a:gd name="connsiteY4" fmla="*/ 926774 h 926794"/>
                    <a:gd name="connsiteX5" fmla="*/ 344011 w 1360444"/>
                    <a:gd name="connsiteY5" fmla="*/ 518176 h 926794"/>
                    <a:gd name="connsiteX6" fmla="*/ 10980 w 1360444"/>
                    <a:gd name="connsiteY6" fmla="*/ 805515 h 926794"/>
                    <a:gd name="connsiteX7" fmla="*/ 13533 w 1360444"/>
                    <a:gd name="connsiteY7" fmla="*/ 548387 h 926794"/>
                    <a:gd name="connsiteX8" fmla="*/ 681191 w 1360444"/>
                    <a:gd name="connsiteY8" fmla="*/ 76 h 926794"/>
                    <a:gd name="connsiteX0" fmla="*/ 681191 w 1360444"/>
                    <a:gd name="connsiteY0" fmla="*/ 76 h 926794"/>
                    <a:gd name="connsiteX1" fmla="*/ 1348849 w 1360444"/>
                    <a:gd name="connsiteY1" fmla="*/ 556325 h 926794"/>
                    <a:gd name="connsiteX2" fmla="*/ 1359024 w 1360444"/>
                    <a:gd name="connsiteY2" fmla="*/ 767625 h 926794"/>
                    <a:gd name="connsiteX3" fmla="*/ 1022229 w 1360444"/>
                    <a:gd name="connsiteY3" fmla="*/ 456874 h 926794"/>
                    <a:gd name="connsiteX4" fmla="*/ 332196 w 1360444"/>
                    <a:gd name="connsiteY4" fmla="*/ 926774 h 926794"/>
                    <a:gd name="connsiteX5" fmla="*/ 344011 w 1360444"/>
                    <a:gd name="connsiteY5" fmla="*/ 518176 h 926794"/>
                    <a:gd name="connsiteX6" fmla="*/ 10980 w 1360444"/>
                    <a:gd name="connsiteY6" fmla="*/ 805515 h 926794"/>
                    <a:gd name="connsiteX7" fmla="*/ 13533 w 1360444"/>
                    <a:gd name="connsiteY7" fmla="*/ 548387 h 926794"/>
                    <a:gd name="connsiteX8" fmla="*/ 681191 w 1360444"/>
                    <a:gd name="connsiteY8" fmla="*/ 76 h 926794"/>
                    <a:gd name="connsiteX0" fmla="*/ 681191 w 1360444"/>
                    <a:gd name="connsiteY0" fmla="*/ 76 h 1100355"/>
                    <a:gd name="connsiteX1" fmla="*/ 1348849 w 1360444"/>
                    <a:gd name="connsiteY1" fmla="*/ 556325 h 1100355"/>
                    <a:gd name="connsiteX2" fmla="*/ 1359024 w 1360444"/>
                    <a:gd name="connsiteY2" fmla="*/ 767625 h 1100355"/>
                    <a:gd name="connsiteX3" fmla="*/ 1022229 w 1360444"/>
                    <a:gd name="connsiteY3" fmla="*/ 456874 h 1100355"/>
                    <a:gd name="connsiteX4" fmla="*/ 531163 w 1360444"/>
                    <a:gd name="connsiteY4" fmla="*/ 1100341 h 1100355"/>
                    <a:gd name="connsiteX5" fmla="*/ 344011 w 1360444"/>
                    <a:gd name="connsiteY5" fmla="*/ 518176 h 1100355"/>
                    <a:gd name="connsiteX6" fmla="*/ 10980 w 1360444"/>
                    <a:gd name="connsiteY6" fmla="*/ 805515 h 1100355"/>
                    <a:gd name="connsiteX7" fmla="*/ 13533 w 1360444"/>
                    <a:gd name="connsiteY7" fmla="*/ 548387 h 1100355"/>
                    <a:gd name="connsiteX8" fmla="*/ 681191 w 1360444"/>
                    <a:gd name="connsiteY8" fmla="*/ 76 h 110035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1022229 w 1360444"/>
                    <a:gd name="connsiteY3" fmla="*/ 4568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948096"/>
                    <a:gd name="connsiteX1" fmla="*/ 1348849 w 1360444"/>
                    <a:gd name="connsiteY1" fmla="*/ 556325 h 948096"/>
                    <a:gd name="connsiteX2" fmla="*/ 1359024 w 1360444"/>
                    <a:gd name="connsiteY2" fmla="*/ 767625 h 948096"/>
                    <a:gd name="connsiteX3" fmla="*/ 1022229 w 1360444"/>
                    <a:gd name="connsiteY3" fmla="*/ 456874 h 948096"/>
                    <a:gd name="connsiteX4" fmla="*/ 501529 w 1360444"/>
                    <a:gd name="connsiteY4" fmla="*/ 947941 h 948096"/>
                    <a:gd name="connsiteX5" fmla="*/ 344011 w 1360444"/>
                    <a:gd name="connsiteY5" fmla="*/ 518176 h 948096"/>
                    <a:gd name="connsiteX6" fmla="*/ 10980 w 1360444"/>
                    <a:gd name="connsiteY6" fmla="*/ 805515 h 948096"/>
                    <a:gd name="connsiteX7" fmla="*/ 13533 w 1360444"/>
                    <a:gd name="connsiteY7" fmla="*/ 548387 h 948096"/>
                    <a:gd name="connsiteX8" fmla="*/ 681191 w 1360444"/>
                    <a:gd name="connsiteY8" fmla="*/ 76 h 948096"/>
                    <a:gd name="connsiteX0" fmla="*/ 681191 w 1360444"/>
                    <a:gd name="connsiteY0" fmla="*/ 76 h 947941"/>
                    <a:gd name="connsiteX1" fmla="*/ 1348849 w 1360444"/>
                    <a:gd name="connsiteY1" fmla="*/ 556325 h 947941"/>
                    <a:gd name="connsiteX2" fmla="*/ 1359024 w 1360444"/>
                    <a:gd name="connsiteY2" fmla="*/ 767625 h 947941"/>
                    <a:gd name="connsiteX3" fmla="*/ 1022229 w 1360444"/>
                    <a:gd name="connsiteY3" fmla="*/ 456874 h 947941"/>
                    <a:gd name="connsiteX4" fmla="*/ 501529 w 1360444"/>
                    <a:gd name="connsiteY4" fmla="*/ 947941 h 947941"/>
                    <a:gd name="connsiteX5" fmla="*/ 344011 w 1360444"/>
                    <a:gd name="connsiteY5" fmla="*/ 518176 h 947941"/>
                    <a:gd name="connsiteX6" fmla="*/ 10980 w 1360444"/>
                    <a:gd name="connsiteY6" fmla="*/ 805515 h 947941"/>
                    <a:gd name="connsiteX7" fmla="*/ 13533 w 1360444"/>
                    <a:gd name="connsiteY7" fmla="*/ 548387 h 947941"/>
                    <a:gd name="connsiteX8" fmla="*/ 681191 w 1360444"/>
                    <a:gd name="connsiteY8" fmla="*/ 76 h 947941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1022229 w 1360444"/>
                    <a:gd name="connsiteY3" fmla="*/ 456874 h 805515"/>
                    <a:gd name="connsiteX4" fmla="*/ 484596 w 1360444"/>
                    <a:gd name="connsiteY4" fmla="*/ 765908 h 805515"/>
                    <a:gd name="connsiteX5" fmla="*/ 344011 w 1360444"/>
                    <a:gd name="connsiteY5" fmla="*/ 518176 h 805515"/>
                    <a:gd name="connsiteX6" fmla="*/ 10980 w 1360444"/>
                    <a:gd name="connsiteY6" fmla="*/ 805515 h 805515"/>
                    <a:gd name="connsiteX7" fmla="*/ 13533 w 1360444"/>
                    <a:gd name="connsiteY7" fmla="*/ 548387 h 805515"/>
                    <a:gd name="connsiteX8" fmla="*/ 681191 w 1360444"/>
                    <a:gd name="connsiteY8" fmla="*/ 76 h 805515"/>
                    <a:gd name="connsiteX0" fmla="*/ 676855 w 1356108"/>
                    <a:gd name="connsiteY0" fmla="*/ 76 h 902882"/>
                    <a:gd name="connsiteX1" fmla="*/ 1344513 w 1356108"/>
                    <a:gd name="connsiteY1" fmla="*/ 556325 h 902882"/>
                    <a:gd name="connsiteX2" fmla="*/ 1354688 w 1356108"/>
                    <a:gd name="connsiteY2" fmla="*/ 767625 h 902882"/>
                    <a:gd name="connsiteX3" fmla="*/ 1017893 w 1356108"/>
                    <a:gd name="connsiteY3" fmla="*/ 456874 h 902882"/>
                    <a:gd name="connsiteX4" fmla="*/ 480260 w 1356108"/>
                    <a:gd name="connsiteY4" fmla="*/ 765908 h 902882"/>
                    <a:gd name="connsiteX5" fmla="*/ 339675 w 1356108"/>
                    <a:gd name="connsiteY5" fmla="*/ 518176 h 902882"/>
                    <a:gd name="connsiteX6" fmla="*/ 23577 w 1356108"/>
                    <a:gd name="connsiteY6" fmla="*/ 902882 h 902882"/>
                    <a:gd name="connsiteX7" fmla="*/ 9197 w 1356108"/>
                    <a:gd name="connsiteY7" fmla="*/ 548387 h 902882"/>
                    <a:gd name="connsiteX8" fmla="*/ 676855 w 1356108"/>
                    <a:gd name="connsiteY8" fmla="*/ 76 h 902882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19169 w 1357384"/>
                    <a:gd name="connsiteY3" fmla="*/ 456874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01706 w 1357384"/>
                    <a:gd name="connsiteY3" fmla="*/ 402899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01706 w 1357384"/>
                    <a:gd name="connsiteY3" fmla="*/ 402899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5120"/>
                    <a:gd name="connsiteY0" fmla="*/ 76 h 907645"/>
                    <a:gd name="connsiteX1" fmla="*/ 1345789 w 1355120"/>
                    <a:gd name="connsiteY1" fmla="*/ 556325 h 907645"/>
                    <a:gd name="connsiteX2" fmla="*/ 1349614 w 1355120"/>
                    <a:gd name="connsiteY2" fmla="*/ 872400 h 907645"/>
                    <a:gd name="connsiteX3" fmla="*/ 1001706 w 1355120"/>
                    <a:gd name="connsiteY3" fmla="*/ 402899 h 907645"/>
                    <a:gd name="connsiteX4" fmla="*/ 481536 w 1355120"/>
                    <a:gd name="connsiteY4" fmla="*/ 765908 h 907645"/>
                    <a:gd name="connsiteX5" fmla="*/ 340951 w 1355120"/>
                    <a:gd name="connsiteY5" fmla="*/ 518176 h 907645"/>
                    <a:gd name="connsiteX6" fmla="*/ 18503 w 1355120"/>
                    <a:gd name="connsiteY6" fmla="*/ 907645 h 907645"/>
                    <a:gd name="connsiteX7" fmla="*/ 10473 w 1355120"/>
                    <a:gd name="connsiteY7" fmla="*/ 548387 h 907645"/>
                    <a:gd name="connsiteX8" fmla="*/ 678131 w 1355120"/>
                    <a:gd name="connsiteY8" fmla="*/ 76 h 907645"/>
                    <a:gd name="connsiteX0" fmla="*/ 678131 w 1358957"/>
                    <a:gd name="connsiteY0" fmla="*/ 76 h 907645"/>
                    <a:gd name="connsiteX1" fmla="*/ 1345789 w 1358957"/>
                    <a:gd name="connsiteY1" fmla="*/ 556325 h 907645"/>
                    <a:gd name="connsiteX2" fmla="*/ 1349614 w 1358957"/>
                    <a:gd name="connsiteY2" fmla="*/ 872400 h 907645"/>
                    <a:gd name="connsiteX3" fmla="*/ 1001706 w 1358957"/>
                    <a:gd name="connsiteY3" fmla="*/ 402899 h 907645"/>
                    <a:gd name="connsiteX4" fmla="*/ 481536 w 1358957"/>
                    <a:gd name="connsiteY4" fmla="*/ 765908 h 907645"/>
                    <a:gd name="connsiteX5" fmla="*/ 340951 w 1358957"/>
                    <a:gd name="connsiteY5" fmla="*/ 518176 h 907645"/>
                    <a:gd name="connsiteX6" fmla="*/ 18503 w 1358957"/>
                    <a:gd name="connsiteY6" fmla="*/ 907645 h 907645"/>
                    <a:gd name="connsiteX7" fmla="*/ 10473 w 1358957"/>
                    <a:gd name="connsiteY7" fmla="*/ 548387 h 907645"/>
                    <a:gd name="connsiteX8" fmla="*/ 678131 w 1358957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1001706 w 1358246"/>
                    <a:gd name="connsiteY3" fmla="*/ 4028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03281 w 1358246"/>
                    <a:gd name="connsiteY3" fmla="*/ 420361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8246" h="907645">
                      <a:moveTo>
                        <a:pt x="678131" y="76"/>
                      </a:moveTo>
                      <a:cubicBezTo>
                        <a:pt x="1059434" y="-4951"/>
                        <a:pt x="1282242" y="238875"/>
                        <a:pt x="1345789" y="556325"/>
                      </a:cubicBezTo>
                      <a:cubicBezTo>
                        <a:pt x="1365973" y="708602"/>
                        <a:pt x="1357794" y="776321"/>
                        <a:pt x="1348026" y="875575"/>
                      </a:cubicBezTo>
                      <a:cubicBezTo>
                        <a:pt x="1281595" y="890750"/>
                        <a:pt x="978787" y="701649"/>
                        <a:pt x="903281" y="420361"/>
                      </a:cubicBezTo>
                      <a:cubicBezTo>
                        <a:pt x="740434" y="653438"/>
                        <a:pt x="539009" y="752516"/>
                        <a:pt x="481536" y="765908"/>
                      </a:cubicBezTo>
                      <a:cubicBezTo>
                        <a:pt x="507142" y="613141"/>
                        <a:pt x="480566" y="514751"/>
                        <a:pt x="450489" y="484839"/>
                      </a:cubicBezTo>
                      <a:cubicBezTo>
                        <a:pt x="376873" y="650998"/>
                        <a:pt x="181019" y="793874"/>
                        <a:pt x="18503" y="907645"/>
                      </a:cubicBezTo>
                      <a:cubicBezTo>
                        <a:pt x="11910" y="874324"/>
                        <a:pt x="-14367" y="737918"/>
                        <a:pt x="10473" y="548387"/>
                      </a:cubicBezTo>
                      <a:cubicBezTo>
                        <a:pt x="74021" y="230937"/>
                        <a:pt x="296828" y="5103"/>
                        <a:pt x="678131" y="76"/>
                      </a:cubicBez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445" name="Group 444"/>
                <p:cNvGrpSpPr/>
                <p:nvPr/>
              </p:nvGrpSpPr>
              <p:grpSpPr>
                <a:xfrm>
                  <a:off x="9162225" y="5119314"/>
                  <a:ext cx="1761414" cy="1338240"/>
                  <a:chOff x="7445103" y="5119314"/>
                  <a:chExt cx="1761414" cy="1338240"/>
                </a:xfrm>
              </p:grpSpPr>
              <p:sp>
                <p:nvSpPr>
                  <p:cNvPr id="454" name="Freeform 453"/>
                  <p:cNvSpPr/>
                  <p:nvPr/>
                </p:nvSpPr>
                <p:spPr>
                  <a:xfrm rot="16200000">
                    <a:off x="7656690" y="4907727"/>
                    <a:ext cx="1338240" cy="1761414"/>
                  </a:xfrm>
                  <a:custGeom>
                    <a:avLst/>
                    <a:gdLst>
                      <a:gd name="connsiteX0" fmla="*/ 1338240 w 1338240"/>
                      <a:gd name="connsiteY0" fmla="*/ 1122754 h 1761414"/>
                      <a:gd name="connsiteX1" fmla="*/ 1333436 w 1338240"/>
                      <a:gd name="connsiteY1" fmla="*/ 1166458 h 1761414"/>
                      <a:gd name="connsiteX2" fmla="*/ 1087717 w 1338240"/>
                      <a:gd name="connsiteY2" fmla="*/ 1721408 h 1761414"/>
                      <a:gd name="connsiteX3" fmla="*/ 0 w 1338240"/>
                      <a:gd name="connsiteY3" fmla="*/ 1750396 h 1761414"/>
                      <a:gd name="connsiteX4" fmla="*/ 800 w 1338240"/>
                      <a:gd name="connsiteY4" fmla="*/ 1308305 h 1761414"/>
                      <a:gd name="connsiteX5" fmla="*/ 1574 w 1338240"/>
                      <a:gd name="connsiteY5" fmla="*/ 880707 h 1761414"/>
                      <a:gd name="connsiteX6" fmla="*/ 800 w 1338240"/>
                      <a:gd name="connsiteY6" fmla="*/ 453110 h 1761414"/>
                      <a:gd name="connsiteX7" fmla="*/ 0 w 1338240"/>
                      <a:gd name="connsiteY7" fmla="*/ 11018 h 1761414"/>
                      <a:gd name="connsiteX8" fmla="*/ 1087717 w 1338240"/>
                      <a:gd name="connsiteY8" fmla="*/ 40006 h 1761414"/>
                      <a:gd name="connsiteX9" fmla="*/ 1333436 w 1338240"/>
                      <a:gd name="connsiteY9" fmla="*/ 594957 h 1761414"/>
                      <a:gd name="connsiteX10" fmla="*/ 1338240 w 1338240"/>
                      <a:gd name="connsiteY10" fmla="*/ 638660 h 1761414"/>
                      <a:gd name="connsiteX11" fmla="*/ 1324721 w 1338240"/>
                      <a:gd name="connsiteY11" fmla="*/ 663144 h 1761414"/>
                      <a:gd name="connsiteX12" fmla="*/ 1280248 w 1338240"/>
                      <a:gd name="connsiteY12" fmla="*/ 880707 h 1761414"/>
                      <a:gd name="connsiteX13" fmla="*/ 1324721 w 1338240"/>
                      <a:gd name="connsiteY13" fmla="*/ 1098269 h 1761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38240" h="1761414">
                        <a:moveTo>
                          <a:pt x="1338240" y="1122754"/>
                        </a:moveTo>
                        <a:lnTo>
                          <a:pt x="1333436" y="1166458"/>
                        </a:lnTo>
                        <a:cubicBezTo>
                          <a:pt x="1287634" y="1567825"/>
                          <a:pt x="1246628" y="1689314"/>
                          <a:pt x="1087717" y="1721408"/>
                        </a:cubicBezTo>
                        <a:cubicBezTo>
                          <a:pt x="850028" y="1744600"/>
                          <a:pt x="307538" y="1779389"/>
                          <a:pt x="0" y="1750396"/>
                        </a:cubicBezTo>
                        <a:cubicBezTo>
                          <a:pt x="267" y="1606899"/>
                          <a:pt x="534" y="1457602"/>
                          <a:pt x="800" y="1308305"/>
                        </a:cubicBezTo>
                        <a:lnTo>
                          <a:pt x="1574" y="880707"/>
                        </a:lnTo>
                        <a:lnTo>
                          <a:pt x="800" y="453110"/>
                        </a:lnTo>
                        <a:cubicBezTo>
                          <a:pt x="534" y="303812"/>
                          <a:pt x="267" y="154516"/>
                          <a:pt x="0" y="11018"/>
                        </a:cubicBezTo>
                        <a:cubicBezTo>
                          <a:pt x="307538" y="-17975"/>
                          <a:pt x="850028" y="16815"/>
                          <a:pt x="1087717" y="40006"/>
                        </a:cubicBezTo>
                        <a:cubicBezTo>
                          <a:pt x="1246628" y="72101"/>
                          <a:pt x="1287634" y="193589"/>
                          <a:pt x="1333436" y="594957"/>
                        </a:cubicBezTo>
                        <a:lnTo>
                          <a:pt x="1338240" y="638660"/>
                        </a:lnTo>
                        <a:lnTo>
                          <a:pt x="1324721" y="663144"/>
                        </a:lnTo>
                        <a:cubicBezTo>
                          <a:pt x="1296643" y="725249"/>
                          <a:pt x="1280248" y="800117"/>
                          <a:pt x="1280248" y="880707"/>
                        </a:cubicBezTo>
                        <a:cubicBezTo>
                          <a:pt x="1280248" y="961297"/>
                          <a:pt x="1296643" y="1036165"/>
                          <a:pt x="1324721" y="1098269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>
                  <a:xfrm>
                    <a:off x="8271835" y="527003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6" name="Oval 455"/>
                  <p:cNvSpPr/>
                  <p:nvPr/>
                </p:nvSpPr>
                <p:spPr>
                  <a:xfrm>
                    <a:off x="8271835" y="546053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7" name="Oval 456"/>
                  <p:cNvSpPr/>
                  <p:nvPr/>
                </p:nvSpPr>
                <p:spPr>
                  <a:xfrm>
                    <a:off x="8271835" y="564954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6" name="Oval 445"/>
                <p:cNvSpPr/>
                <p:nvPr/>
              </p:nvSpPr>
              <p:spPr>
                <a:xfrm>
                  <a:off x="9407536" y="4760512"/>
                  <a:ext cx="241176" cy="406689"/>
                </a:xfrm>
                <a:prstGeom prst="ellipse">
                  <a:avLst/>
                </a:pr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9407536" y="5094399"/>
                  <a:ext cx="241176" cy="406689"/>
                </a:xfrm>
                <a:prstGeom prst="ellipse">
                  <a:avLst/>
                </a:pr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Oval 130"/>
                <p:cNvSpPr/>
                <p:nvPr/>
              </p:nvSpPr>
              <p:spPr>
                <a:xfrm>
                  <a:off x="9421767" y="5447387"/>
                  <a:ext cx="212714" cy="396095"/>
                </a:xfrm>
                <a:custGeom>
                  <a:avLst/>
                  <a:gdLst>
                    <a:gd name="connsiteX0" fmla="*/ 0 w 241176"/>
                    <a:gd name="connsiteY0" fmla="*/ 203345 h 406689"/>
                    <a:gd name="connsiteX1" fmla="*/ 120588 w 241176"/>
                    <a:gd name="connsiteY1" fmla="*/ 0 h 406689"/>
                    <a:gd name="connsiteX2" fmla="*/ 241176 w 241176"/>
                    <a:gd name="connsiteY2" fmla="*/ 203345 h 406689"/>
                    <a:gd name="connsiteX3" fmla="*/ 120588 w 241176"/>
                    <a:gd name="connsiteY3" fmla="*/ 406690 h 406689"/>
                    <a:gd name="connsiteX4" fmla="*/ 0 w 241176"/>
                    <a:gd name="connsiteY4" fmla="*/ 203345 h 406689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25301"/>
                    <a:gd name="connsiteY0" fmla="*/ 209046 h 412391"/>
                    <a:gd name="connsiteX1" fmla="*/ 120588 w 225301"/>
                    <a:gd name="connsiteY1" fmla="*/ 5701 h 412391"/>
                    <a:gd name="connsiteX2" fmla="*/ 225301 w 225301"/>
                    <a:gd name="connsiteY2" fmla="*/ 113796 h 412391"/>
                    <a:gd name="connsiteX3" fmla="*/ 120588 w 225301"/>
                    <a:gd name="connsiteY3" fmla="*/ 412391 h 412391"/>
                    <a:gd name="connsiteX4" fmla="*/ 0 w 225301"/>
                    <a:gd name="connsiteY4" fmla="*/ 209046 h 412391"/>
                    <a:gd name="connsiteX0" fmla="*/ 0 w 206251"/>
                    <a:gd name="connsiteY0" fmla="*/ 108116 h 406711"/>
                    <a:gd name="connsiteX1" fmla="*/ 101538 w 206251"/>
                    <a:gd name="connsiteY1" fmla="*/ 21 h 406711"/>
                    <a:gd name="connsiteX2" fmla="*/ 206251 w 206251"/>
                    <a:gd name="connsiteY2" fmla="*/ 108116 h 406711"/>
                    <a:gd name="connsiteX3" fmla="*/ 101538 w 206251"/>
                    <a:gd name="connsiteY3" fmla="*/ 406711 h 406711"/>
                    <a:gd name="connsiteX4" fmla="*/ 0 w 206251"/>
                    <a:gd name="connsiteY4" fmla="*/ 108116 h 40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251" h="406711">
                      <a:moveTo>
                        <a:pt x="0" y="108116"/>
                      </a:moveTo>
                      <a:cubicBezTo>
                        <a:pt x="0" y="-4188"/>
                        <a:pt x="67163" y="21"/>
                        <a:pt x="101538" y="21"/>
                      </a:cubicBezTo>
                      <a:cubicBezTo>
                        <a:pt x="135913" y="21"/>
                        <a:pt x="206251" y="-4188"/>
                        <a:pt x="206251" y="108116"/>
                      </a:cubicBezTo>
                      <a:cubicBezTo>
                        <a:pt x="206251" y="220420"/>
                        <a:pt x="180837" y="336861"/>
                        <a:pt x="101538" y="406711"/>
                      </a:cubicBezTo>
                      <a:cubicBezTo>
                        <a:pt x="25414" y="340036"/>
                        <a:pt x="0" y="220420"/>
                        <a:pt x="0" y="108116"/>
                      </a:cubicBez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Arc 448"/>
                <p:cNvSpPr/>
                <p:nvPr/>
              </p:nvSpPr>
              <p:spPr>
                <a:xfrm>
                  <a:off x="9407536" y="5270035"/>
                  <a:ext cx="248673" cy="213108"/>
                </a:xfrm>
                <a:prstGeom prst="arc">
                  <a:avLst>
                    <a:gd name="adj1" fmla="val 2503663"/>
                    <a:gd name="adj2" fmla="val 8465752"/>
                  </a:avLst>
                </a:prstGeom>
                <a:noFill/>
                <a:ln w="38100" cap="rnd" cmpd="sng" algn="ctr">
                  <a:solidFill>
                    <a:srgbClr val="DF5FB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450" name="Group 449"/>
                <p:cNvGrpSpPr/>
                <p:nvPr/>
              </p:nvGrpSpPr>
              <p:grpSpPr>
                <a:xfrm>
                  <a:off x="9596616" y="4128389"/>
                  <a:ext cx="891097" cy="337852"/>
                  <a:chOff x="7653969" y="3860004"/>
                  <a:chExt cx="891097" cy="337852"/>
                </a:xfrm>
              </p:grpSpPr>
              <p:sp>
                <p:nvSpPr>
                  <p:cNvPr id="451" name="Freeform 450"/>
                  <p:cNvSpPr/>
                  <p:nvPr/>
                </p:nvSpPr>
                <p:spPr>
                  <a:xfrm>
                    <a:off x="7653969" y="3860004"/>
                    <a:ext cx="329463" cy="179552"/>
                  </a:xfrm>
                  <a:custGeom>
                    <a:avLst/>
                    <a:gdLst>
                      <a:gd name="connsiteX0" fmla="*/ 164731 w 329463"/>
                      <a:gd name="connsiteY0" fmla="*/ 0 h 179551"/>
                      <a:gd name="connsiteX1" fmla="*/ 287933 w 329463"/>
                      <a:gd name="connsiteY1" fmla="*/ 12060 h 179551"/>
                      <a:gd name="connsiteX2" fmla="*/ 319973 w 329463"/>
                      <a:gd name="connsiteY2" fmla="*/ 22533 h 179551"/>
                      <a:gd name="connsiteX3" fmla="*/ 329463 w 329463"/>
                      <a:gd name="connsiteY3" fmla="*/ 45445 h 179551"/>
                      <a:gd name="connsiteX4" fmla="*/ 329463 w 329463"/>
                      <a:gd name="connsiteY4" fmla="*/ 119711 h 179551"/>
                      <a:gd name="connsiteX5" fmla="*/ 269623 w 329463"/>
                      <a:gd name="connsiteY5" fmla="*/ 179551 h 179551"/>
                      <a:gd name="connsiteX6" fmla="*/ 59840 w 329463"/>
                      <a:gd name="connsiteY6" fmla="*/ 179551 h 179551"/>
                      <a:gd name="connsiteX7" fmla="*/ 0 w 329463"/>
                      <a:gd name="connsiteY7" fmla="*/ 119711 h 179551"/>
                      <a:gd name="connsiteX8" fmla="*/ 0 w 329463"/>
                      <a:gd name="connsiteY8" fmla="*/ 45445 h 179551"/>
                      <a:gd name="connsiteX9" fmla="*/ 9491 w 329463"/>
                      <a:gd name="connsiteY9" fmla="*/ 22533 h 179551"/>
                      <a:gd name="connsiteX10" fmla="*/ 41530 w 329463"/>
                      <a:gd name="connsiteY10" fmla="*/ 12060 h 179551"/>
                      <a:gd name="connsiteX11" fmla="*/ 164731 w 329463"/>
                      <a:gd name="connsiteY11" fmla="*/ 0 h 179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9463" h="179551">
                        <a:moveTo>
                          <a:pt x="164731" y="0"/>
                        </a:moveTo>
                        <a:cubicBezTo>
                          <a:pt x="208433" y="0"/>
                          <a:pt x="250066" y="4294"/>
                          <a:pt x="287933" y="12060"/>
                        </a:cubicBezTo>
                        <a:lnTo>
                          <a:pt x="319973" y="22533"/>
                        </a:lnTo>
                        <a:lnTo>
                          <a:pt x="329463" y="45445"/>
                        </a:lnTo>
                        <a:lnTo>
                          <a:pt x="329463" y="119711"/>
                        </a:lnTo>
                        <a:cubicBezTo>
                          <a:pt x="329463" y="152760"/>
                          <a:pt x="302672" y="179551"/>
                          <a:pt x="269623" y="179551"/>
                        </a:cubicBezTo>
                        <a:lnTo>
                          <a:pt x="59840" y="179551"/>
                        </a:lnTo>
                        <a:cubicBezTo>
                          <a:pt x="26791" y="179551"/>
                          <a:pt x="0" y="152760"/>
                          <a:pt x="0" y="119711"/>
                        </a:cubicBezTo>
                        <a:lnTo>
                          <a:pt x="0" y="45445"/>
                        </a:lnTo>
                        <a:lnTo>
                          <a:pt x="9491" y="22533"/>
                        </a:lnTo>
                        <a:lnTo>
                          <a:pt x="41530" y="12060"/>
                        </a:lnTo>
                        <a:cubicBezTo>
                          <a:pt x="79397" y="4294"/>
                          <a:pt x="121030" y="0"/>
                          <a:pt x="164731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Arc 451"/>
                  <p:cNvSpPr/>
                  <p:nvPr/>
                </p:nvSpPr>
                <p:spPr>
                  <a:xfrm>
                    <a:off x="7908260" y="3911261"/>
                    <a:ext cx="382515" cy="286595"/>
                  </a:xfrm>
                  <a:prstGeom prst="arc">
                    <a:avLst>
                      <a:gd name="adj1" fmla="val 13428075"/>
                      <a:gd name="adj2" fmla="val 18757687"/>
                    </a:avLst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/>
                  <p:cNvSpPr/>
                  <p:nvPr/>
                </p:nvSpPr>
                <p:spPr>
                  <a:xfrm>
                    <a:off x="8215603" y="3860004"/>
                    <a:ext cx="329463" cy="179552"/>
                  </a:xfrm>
                  <a:custGeom>
                    <a:avLst/>
                    <a:gdLst>
                      <a:gd name="connsiteX0" fmla="*/ 164731 w 329463"/>
                      <a:gd name="connsiteY0" fmla="*/ 0 h 179551"/>
                      <a:gd name="connsiteX1" fmla="*/ 287933 w 329463"/>
                      <a:gd name="connsiteY1" fmla="*/ 12060 h 179551"/>
                      <a:gd name="connsiteX2" fmla="*/ 319973 w 329463"/>
                      <a:gd name="connsiteY2" fmla="*/ 22533 h 179551"/>
                      <a:gd name="connsiteX3" fmla="*/ 329463 w 329463"/>
                      <a:gd name="connsiteY3" fmla="*/ 45445 h 179551"/>
                      <a:gd name="connsiteX4" fmla="*/ 329463 w 329463"/>
                      <a:gd name="connsiteY4" fmla="*/ 119711 h 179551"/>
                      <a:gd name="connsiteX5" fmla="*/ 269623 w 329463"/>
                      <a:gd name="connsiteY5" fmla="*/ 179551 h 179551"/>
                      <a:gd name="connsiteX6" fmla="*/ 59840 w 329463"/>
                      <a:gd name="connsiteY6" fmla="*/ 179551 h 179551"/>
                      <a:gd name="connsiteX7" fmla="*/ 0 w 329463"/>
                      <a:gd name="connsiteY7" fmla="*/ 119711 h 179551"/>
                      <a:gd name="connsiteX8" fmla="*/ 0 w 329463"/>
                      <a:gd name="connsiteY8" fmla="*/ 45445 h 179551"/>
                      <a:gd name="connsiteX9" fmla="*/ 9491 w 329463"/>
                      <a:gd name="connsiteY9" fmla="*/ 22533 h 179551"/>
                      <a:gd name="connsiteX10" fmla="*/ 41530 w 329463"/>
                      <a:gd name="connsiteY10" fmla="*/ 12060 h 179551"/>
                      <a:gd name="connsiteX11" fmla="*/ 164731 w 329463"/>
                      <a:gd name="connsiteY11" fmla="*/ 0 h 179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9463" h="179551">
                        <a:moveTo>
                          <a:pt x="164731" y="0"/>
                        </a:moveTo>
                        <a:cubicBezTo>
                          <a:pt x="208433" y="0"/>
                          <a:pt x="250066" y="4294"/>
                          <a:pt x="287933" y="12060"/>
                        </a:cubicBezTo>
                        <a:lnTo>
                          <a:pt x="319973" y="22533"/>
                        </a:lnTo>
                        <a:lnTo>
                          <a:pt x="329463" y="45445"/>
                        </a:lnTo>
                        <a:lnTo>
                          <a:pt x="329463" y="119711"/>
                        </a:lnTo>
                        <a:cubicBezTo>
                          <a:pt x="329463" y="152760"/>
                          <a:pt x="302672" y="179551"/>
                          <a:pt x="269623" y="179551"/>
                        </a:cubicBezTo>
                        <a:lnTo>
                          <a:pt x="59840" y="179551"/>
                        </a:lnTo>
                        <a:cubicBezTo>
                          <a:pt x="26791" y="179551"/>
                          <a:pt x="0" y="152760"/>
                          <a:pt x="0" y="119711"/>
                        </a:cubicBezTo>
                        <a:lnTo>
                          <a:pt x="0" y="45445"/>
                        </a:lnTo>
                        <a:lnTo>
                          <a:pt x="9491" y="22533"/>
                        </a:lnTo>
                        <a:lnTo>
                          <a:pt x="41530" y="12060"/>
                        </a:lnTo>
                        <a:cubicBezTo>
                          <a:pt x="79397" y="4294"/>
                          <a:pt x="121030" y="0"/>
                          <a:pt x="164731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38" name="Freeform 437"/>
              <p:cNvSpPr/>
              <p:nvPr/>
            </p:nvSpPr>
            <p:spPr>
              <a:xfrm>
                <a:off x="7731551" y="3097613"/>
                <a:ext cx="890611" cy="3167927"/>
              </a:xfrm>
              <a:custGeom>
                <a:avLst/>
                <a:gdLst>
                  <a:gd name="connsiteX0" fmla="*/ 18767 w 890611"/>
                  <a:gd name="connsiteY0" fmla="*/ 76 h 3167927"/>
                  <a:gd name="connsiteX1" fmla="*/ 547787 w 890611"/>
                  <a:gd name="connsiteY1" fmla="*/ 239495 h 3167927"/>
                  <a:gd name="connsiteX2" fmla="*/ 588098 w 890611"/>
                  <a:gd name="connsiteY2" fmla="*/ 302330 h 3167927"/>
                  <a:gd name="connsiteX3" fmla="*/ 592354 w 890611"/>
                  <a:gd name="connsiteY3" fmla="*/ 302274 h 3167927"/>
                  <a:gd name="connsiteX4" fmla="*/ 601611 w 890611"/>
                  <a:gd name="connsiteY4" fmla="*/ 323395 h 3167927"/>
                  <a:gd name="connsiteX5" fmla="*/ 608915 w 890611"/>
                  <a:gd name="connsiteY5" fmla="*/ 334780 h 3167927"/>
                  <a:gd name="connsiteX6" fmla="*/ 686425 w 890611"/>
                  <a:gd name="connsiteY6" fmla="*/ 556325 h 3167927"/>
                  <a:gd name="connsiteX7" fmla="*/ 688317 w 890611"/>
                  <a:gd name="connsiteY7" fmla="*/ 574833 h 3167927"/>
                  <a:gd name="connsiteX8" fmla="*/ 696291 w 890611"/>
                  <a:gd name="connsiteY8" fmla="*/ 606181 h 3167927"/>
                  <a:gd name="connsiteX9" fmla="*/ 706027 w 890611"/>
                  <a:gd name="connsiteY9" fmla="*/ 691331 h 3167927"/>
                  <a:gd name="connsiteX10" fmla="*/ 722439 w 890611"/>
                  <a:gd name="connsiteY10" fmla="*/ 709248 h 3167927"/>
                  <a:gd name="connsiteX11" fmla="*/ 760826 w 890611"/>
                  <a:gd name="connsiteY11" fmla="*/ 845928 h 3167927"/>
                  <a:gd name="connsiteX12" fmla="*/ 713794 w 890611"/>
                  <a:gd name="connsiteY12" fmla="*/ 980448 h 3167927"/>
                  <a:gd name="connsiteX13" fmla="*/ 708593 w 890611"/>
                  <a:gd name="connsiteY13" fmla="*/ 985391 h 3167927"/>
                  <a:gd name="connsiteX14" fmla="*/ 694970 w 890611"/>
                  <a:gd name="connsiteY14" fmla="*/ 1096894 h 3167927"/>
                  <a:gd name="connsiteX15" fmla="*/ 541535 w 890611"/>
                  <a:gd name="connsiteY15" fmla="*/ 1455575 h 3167927"/>
                  <a:gd name="connsiteX16" fmla="*/ 446749 w 890611"/>
                  <a:gd name="connsiteY16" fmla="*/ 1523979 h 3167927"/>
                  <a:gd name="connsiteX17" fmla="*/ 404648 w 890611"/>
                  <a:gd name="connsiteY17" fmla="*/ 1543246 h 3167927"/>
                  <a:gd name="connsiteX18" fmla="*/ 302957 w 890611"/>
                  <a:gd name="connsiteY18" fmla="*/ 1634005 h 3167927"/>
                  <a:gd name="connsiteX19" fmla="*/ 224396 w 890611"/>
                  <a:gd name="connsiteY19" fmla="*/ 1672762 h 3167927"/>
                  <a:gd name="connsiteX20" fmla="*/ 254765 w 890611"/>
                  <a:gd name="connsiteY20" fmla="*/ 1829996 h 3167927"/>
                  <a:gd name="connsiteX21" fmla="*/ 295655 w 890611"/>
                  <a:gd name="connsiteY21" fmla="*/ 1834491 h 3167927"/>
                  <a:gd name="connsiteX22" fmla="*/ 850605 w 890611"/>
                  <a:gd name="connsiteY22" fmla="*/ 2080210 h 3167927"/>
                  <a:gd name="connsiteX23" fmla="*/ 879593 w 890611"/>
                  <a:gd name="connsiteY23" fmla="*/ 3167927 h 3167927"/>
                  <a:gd name="connsiteX24" fmla="*/ 437502 w 890611"/>
                  <a:gd name="connsiteY24" fmla="*/ 3167127 h 3167927"/>
                  <a:gd name="connsiteX25" fmla="*/ 28669 w 890611"/>
                  <a:gd name="connsiteY25" fmla="*/ 3166387 h 3167927"/>
                  <a:gd name="connsiteX26" fmla="*/ 12126 w 890611"/>
                  <a:gd name="connsiteY26" fmla="*/ 3167904 h 3167927"/>
                  <a:gd name="connsiteX27" fmla="*/ 0 w 890611"/>
                  <a:gd name="connsiteY27" fmla="*/ 3166639 h 3167927"/>
                  <a:gd name="connsiteX28" fmla="*/ 0 w 890611"/>
                  <a:gd name="connsiteY28" fmla="*/ 1735 h 316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90611" h="3167927">
                    <a:moveTo>
                      <a:pt x="18767" y="76"/>
                    </a:moveTo>
                    <a:cubicBezTo>
                      <a:pt x="257082" y="-3066"/>
                      <a:pt x="433484" y="91000"/>
                      <a:pt x="547787" y="239495"/>
                    </a:cubicBezTo>
                    <a:lnTo>
                      <a:pt x="588098" y="302330"/>
                    </a:lnTo>
                    <a:lnTo>
                      <a:pt x="592354" y="302274"/>
                    </a:lnTo>
                    <a:lnTo>
                      <a:pt x="601611" y="323395"/>
                    </a:lnTo>
                    <a:lnTo>
                      <a:pt x="608915" y="334780"/>
                    </a:lnTo>
                    <a:cubicBezTo>
                      <a:pt x="644698" y="402201"/>
                      <a:pt x="670538" y="476962"/>
                      <a:pt x="686425" y="556325"/>
                    </a:cubicBezTo>
                    <a:lnTo>
                      <a:pt x="688317" y="574833"/>
                    </a:lnTo>
                    <a:lnTo>
                      <a:pt x="696291" y="606181"/>
                    </a:lnTo>
                    <a:lnTo>
                      <a:pt x="706027" y="691331"/>
                    </a:lnTo>
                    <a:lnTo>
                      <a:pt x="722439" y="709248"/>
                    </a:lnTo>
                    <a:cubicBezTo>
                      <a:pt x="748159" y="748146"/>
                      <a:pt x="762325" y="795778"/>
                      <a:pt x="760826" y="845928"/>
                    </a:cubicBezTo>
                    <a:cubicBezTo>
                      <a:pt x="759317" y="896432"/>
                      <a:pt x="742110" y="943278"/>
                      <a:pt x="713794" y="980448"/>
                    </a:cubicBezTo>
                    <a:lnTo>
                      <a:pt x="708593" y="985391"/>
                    </a:lnTo>
                    <a:lnTo>
                      <a:pt x="694970" y="1096894"/>
                    </a:lnTo>
                    <a:cubicBezTo>
                      <a:pt x="666893" y="1249326"/>
                      <a:pt x="613463" y="1379752"/>
                      <a:pt x="541535" y="1455575"/>
                    </a:cubicBezTo>
                    <a:cubicBezTo>
                      <a:pt x="517559" y="1480849"/>
                      <a:pt x="485265" y="1503704"/>
                      <a:pt x="446749" y="1523979"/>
                    </a:cubicBezTo>
                    <a:lnTo>
                      <a:pt x="404648" y="1543246"/>
                    </a:lnTo>
                    <a:lnTo>
                      <a:pt x="302957" y="1634005"/>
                    </a:lnTo>
                    <a:lnTo>
                      <a:pt x="224396" y="1672762"/>
                    </a:lnTo>
                    <a:lnTo>
                      <a:pt x="254765" y="1829996"/>
                    </a:lnTo>
                    <a:lnTo>
                      <a:pt x="295655" y="1834491"/>
                    </a:lnTo>
                    <a:cubicBezTo>
                      <a:pt x="697022" y="1880293"/>
                      <a:pt x="818511" y="1921299"/>
                      <a:pt x="850605" y="2080210"/>
                    </a:cubicBezTo>
                    <a:cubicBezTo>
                      <a:pt x="873797" y="2317899"/>
                      <a:pt x="908586" y="2860389"/>
                      <a:pt x="879593" y="3167927"/>
                    </a:cubicBezTo>
                    <a:cubicBezTo>
                      <a:pt x="736096" y="3167660"/>
                      <a:pt x="586799" y="3167393"/>
                      <a:pt x="437502" y="3167127"/>
                    </a:cubicBezTo>
                    <a:lnTo>
                      <a:pt x="28669" y="3166387"/>
                    </a:lnTo>
                    <a:lnTo>
                      <a:pt x="12126" y="3167904"/>
                    </a:lnTo>
                    <a:lnTo>
                      <a:pt x="0" y="3166639"/>
                    </a:lnTo>
                    <a:lnTo>
                      <a:pt x="0" y="173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15" name="Straight Connector 514"/>
          <p:cNvCxnSpPr>
            <a:stCxn id="500" idx="17"/>
            <a:endCxn id="427" idx="11"/>
          </p:cNvCxnSpPr>
          <p:nvPr/>
        </p:nvCxnSpPr>
        <p:spPr>
          <a:xfrm flipV="1">
            <a:off x="2315019" y="5722129"/>
            <a:ext cx="1388380" cy="66454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6" name="Straight Connector 515"/>
          <p:cNvCxnSpPr>
            <a:stCxn id="427" idx="5"/>
            <a:endCxn id="481" idx="8"/>
          </p:cNvCxnSpPr>
          <p:nvPr/>
        </p:nvCxnSpPr>
        <p:spPr>
          <a:xfrm flipV="1">
            <a:off x="4113324" y="5269732"/>
            <a:ext cx="809603" cy="452397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7" name="Straight Connector 516"/>
          <p:cNvCxnSpPr>
            <a:stCxn id="427" idx="6"/>
            <a:endCxn id="491" idx="18"/>
          </p:cNvCxnSpPr>
          <p:nvPr/>
        </p:nvCxnSpPr>
        <p:spPr>
          <a:xfrm>
            <a:off x="4120391" y="5964284"/>
            <a:ext cx="100771" cy="327855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8" name="Straight Connector 517"/>
          <p:cNvCxnSpPr>
            <a:stCxn id="427" idx="10"/>
            <a:endCxn id="469" idx="30"/>
          </p:cNvCxnSpPr>
          <p:nvPr/>
        </p:nvCxnSpPr>
        <p:spPr>
          <a:xfrm flipH="1">
            <a:off x="3020569" y="5964284"/>
            <a:ext cx="675763" cy="529093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19" name="Right Arrow 518"/>
          <p:cNvSpPr/>
          <p:nvPr/>
        </p:nvSpPr>
        <p:spPr>
          <a:xfrm>
            <a:off x="6315412" y="5225640"/>
            <a:ext cx="4616892" cy="591750"/>
          </a:xfrm>
          <a:prstGeom prst="rightArrow">
            <a:avLst>
              <a:gd name="adj1" fmla="val 50000"/>
              <a:gd name="adj2" fmla="val 84025"/>
            </a:avLst>
          </a:prstGeom>
          <a:solidFill>
            <a:srgbClr val="8E44AD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6265219" y="4671984"/>
            <a:ext cx="4091764" cy="1141062"/>
            <a:chOff x="6265219" y="4671984"/>
            <a:chExt cx="4091764" cy="1141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TextBox 520"/>
                <p:cNvSpPr txBox="1"/>
                <p:nvPr/>
              </p:nvSpPr>
              <p:spPr>
                <a:xfrm>
                  <a:off x="7011831" y="5281534"/>
                  <a:ext cx="23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21" name="TextBox 5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831" y="5281534"/>
                  <a:ext cx="235527" cy="492443"/>
                </a:xfrm>
                <a:prstGeom prst="rect">
                  <a:avLst/>
                </a:prstGeom>
                <a:blipFill>
                  <a:blip r:embed="rId2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TextBox 521"/>
                <p:cNvSpPr txBox="1"/>
                <p:nvPr/>
              </p:nvSpPr>
              <p:spPr>
                <a:xfrm>
                  <a:off x="8119837" y="5281534"/>
                  <a:ext cx="23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22" name="TextBox 5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837" y="5281534"/>
                  <a:ext cx="235527" cy="492443"/>
                </a:xfrm>
                <a:prstGeom prst="rect">
                  <a:avLst/>
                </a:prstGeom>
                <a:blipFill>
                  <a:blip r:embed="rId3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TextBox 522"/>
                <p:cNvSpPr txBox="1"/>
                <p:nvPr/>
              </p:nvSpPr>
              <p:spPr>
                <a:xfrm>
                  <a:off x="9303599" y="5281533"/>
                  <a:ext cx="23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23" name="TextBox 5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599" y="5281533"/>
                  <a:ext cx="235527" cy="492443"/>
                </a:xfrm>
                <a:prstGeom prst="rect">
                  <a:avLst/>
                </a:prstGeom>
                <a:blipFill>
                  <a:blip r:embed="rId4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4" name="Group 523"/>
            <p:cNvGrpSpPr/>
            <p:nvPr/>
          </p:nvGrpSpPr>
          <p:grpSpPr>
            <a:xfrm>
              <a:off x="7239128" y="4671984"/>
              <a:ext cx="794437" cy="1141062"/>
              <a:chOff x="2352422" y="-414442"/>
              <a:chExt cx="3568475" cy="5125458"/>
            </a:xfrm>
          </p:grpSpPr>
          <p:sp>
            <p:nvSpPr>
              <p:cNvPr id="576" name="Pie 575"/>
              <p:cNvSpPr/>
              <p:nvPr/>
            </p:nvSpPr>
            <p:spPr>
              <a:xfrm flipH="1">
                <a:off x="4458089" y="2139062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7" name="Pie 576"/>
              <p:cNvSpPr/>
              <p:nvPr/>
            </p:nvSpPr>
            <p:spPr>
              <a:xfrm rot="10800000" flipH="1">
                <a:off x="2352422" y="-414442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8" name="Pie 577"/>
              <p:cNvSpPr/>
              <p:nvPr/>
            </p:nvSpPr>
            <p:spPr>
              <a:xfrm>
                <a:off x="3348107" y="2139062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9" name="Freeform 578"/>
              <p:cNvSpPr/>
              <p:nvPr/>
            </p:nvSpPr>
            <p:spPr>
              <a:xfrm>
                <a:off x="3455156" y="1527339"/>
                <a:ext cx="1363008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0" name="Freeform 579"/>
              <p:cNvSpPr/>
              <p:nvPr/>
            </p:nvSpPr>
            <p:spPr>
              <a:xfrm>
                <a:off x="3451493" y="1532665"/>
                <a:ext cx="1363008" cy="98373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391090 w 1366278"/>
                  <a:gd name="connsiteY8" fmla="*/ 6952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691657 w 1366278"/>
                  <a:gd name="connsiteY8" fmla="*/ 7926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894857 w 1366278"/>
                  <a:gd name="connsiteY8" fmla="*/ 652939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3008"/>
                  <a:gd name="connsiteY0" fmla="*/ 0 h 963168"/>
                  <a:gd name="connsiteX1" fmla="*/ 1349162 w 1363008"/>
                  <a:gd name="connsiteY1" fmla="*/ 556249 h 963168"/>
                  <a:gd name="connsiteX2" fmla="*/ 1358825 w 1363008"/>
                  <a:gd name="connsiteY2" fmla="*/ 654229 h 963168"/>
                  <a:gd name="connsiteX3" fmla="*/ 1363008 w 1363008"/>
                  <a:gd name="connsiteY3" fmla="*/ 656873 h 963168"/>
                  <a:gd name="connsiteX4" fmla="*/ 1361587 w 1363008"/>
                  <a:gd name="connsiteY4" fmla="*/ 682238 h 963168"/>
                  <a:gd name="connsiteX5" fmla="*/ 1363008 w 1363008"/>
                  <a:gd name="connsiteY5" fmla="*/ 696648 h 963168"/>
                  <a:gd name="connsiteX6" fmla="*/ 1360699 w 1363008"/>
                  <a:gd name="connsiteY6" fmla="*/ 698086 h 963168"/>
                  <a:gd name="connsiteX7" fmla="*/ 1335908 w 1363008"/>
                  <a:gd name="connsiteY7" fmla="*/ 963168 h 963168"/>
                  <a:gd name="connsiteX8" fmla="*/ 1026090 w 1363008"/>
                  <a:gd name="connsiteY8" fmla="*/ 445506 h 963168"/>
                  <a:gd name="connsiteX9" fmla="*/ 416490 w 1363008"/>
                  <a:gd name="connsiteY9" fmla="*/ 771472 h 963168"/>
                  <a:gd name="connsiteX10" fmla="*/ 446124 w 1363008"/>
                  <a:gd name="connsiteY10" fmla="*/ 466672 h 963168"/>
                  <a:gd name="connsiteX11" fmla="*/ 16238 w 1363008"/>
                  <a:gd name="connsiteY11" fmla="*/ 908663 h 963168"/>
                  <a:gd name="connsiteX12" fmla="*/ 2760 w 1363008"/>
                  <a:gd name="connsiteY12" fmla="*/ 698366 h 963168"/>
                  <a:gd name="connsiteX13" fmla="*/ 0 w 1363008"/>
                  <a:gd name="connsiteY13" fmla="*/ 696648 h 963168"/>
                  <a:gd name="connsiteX14" fmla="*/ 1580 w 1363008"/>
                  <a:gd name="connsiteY14" fmla="*/ 680629 h 963168"/>
                  <a:gd name="connsiteX15" fmla="*/ 0 w 1363008"/>
                  <a:gd name="connsiteY15" fmla="*/ 656873 h 963168"/>
                  <a:gd name="connsiteX16" fmla="*/ 4331 w 1363008"/>
                  <a:gd name="connsiteY16" fmla="*/ 652738 h 963168"/>
                  <a:gd name="connsiteX17" fmla="*/ 13846 w 1363008"/>
                  <a:gd name="connsiteY17" fmla="*/ 556249 h 963168"/>
                  <a:gd name="connsiteX18" fmla="*/ 681504 w 1363008"/>
                  <a:gd name="connsiteY18" fmla="*/ 0 h 963168"/>
                  <a:gd name="connsiteX0" fmla="*/ 681504 w 1363008"/>
                  <a:gd name="connsiteY0" fmla="*/ 0 h 964756"/>
                  <a:gd name="connsiteX1" fmla="*/ 1349162 w 1363008"/>
                  <a:gd name="connsiteY1" fmla="*/ 556249 h 964756"/>
                  <a:gd name="connsiteX2" fmla="*/ 1358825 w 1363008"/>
                  <a:gd name="connsiteY2" fmla="*/ 654229 h 964756"/>
                  <a:gd name="connsiteX3" fmla="*/ 1363008 w 1363008"/>
                  <a:gd name="connsiteY3" fmla="*/ 656873 h 964756"/>
                  <a:gd name="connsiteX4" fmla="*/ 1361587 w 1363008"/>
                  <a:gd name="connsiteY4" fmla="*/ 682238 h 964756"/>
                  <a:gd name="connsiteX5" fmla="*/ 1363008 w 1363008"/>
                  <a:gd name="connsiteY5" fmla="*/ 696648 h 964756"/>
                  <a:gd name="connsiteX6" fmla="*/ 1360699 w 1363008"/>
                  <a:gd name="connsiteY6" fmla="*/ 698086 h 964756"/>
                  <a:gd name="connsiteX7" fmla="*/ 1343845 w 1363008"/>
                  <a:gd name="connsiteY7" fmla="*/ 964756 h 964756"/>
                  <a:gd name="connsiteX8" fmla="*/ 1026090 w 1363008"/>
                  <a:gd name="connsiteY8" fmla="*/ 445506 h 964756"/>
                  <a:gd name="connsiteX9" fmla="*/ 416490 w 1363008"/>
                  <a:gd name="connsiteY9" fmla="*/ 771472 h 964756"/>
                  <a:gd name="connsiteX10" fmla="*/ 446124 w 1363008"/>
                  <a:gd name="connsiteY10" fmla="*/ 466672 h 964756"/>
                  <a:gd name="connsiteX11" fmla="*/ 16238 w 1363008"/>
                  <a:gd name="connsiteY11" fmla="*/ 908663 h 964756"/>
                  <a:gd name="connsiteX12" fmla="*/ 2760 w 1363008"/>
                  <a:gd name="connsiteY12" fmla="*/ 698366 h 964756"/>
                  <a:gd name="connsiteX13" fmla="*/ 0 w 1363008"/>
                  <a:gd name="connsiteY13" fmla="*/ 696648 h 964756"/>
                  <a:gd name="connsiteX14" fmla="*/ 1580 w 1363008"/>
                  <a:gd name="connsiteY14" fmla="*/ 680629 h 964756"/>
                  <a:gd name="connsiteX15" fmla="*/ 0 w 1363008"/>
                  <a:gd name="connsiteY15" fmla="*/ 656873 h 964756"/>
                  <a:gd name="connsiteX16" fmla="*/ 4331 w 1363008"/>
                  <a:gd name="connsiteY16" fmla="*/ 652738 h 964756"/>
                  <a:gd name="connsiteX17" fmla="*/ 13846 w 1363008"/>
                  <a:gd name="connsiteY17" fmla="*/ 556249 h 964756"/>
                  <a:gd name="connsiteX18" fmla="*/ 681504 w 1363008"/>
                  <a:gd name="connsiteY18" fmla="*/ 0 h 964756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46124 w 1363008"/>
                  <a:gd name="connsiteY9" fmla="*/ 466672 h 975869"/>
                  <a:gd name="connsiteX10" fmla="*/ 16238 w 1363008"/>
                  <a:gd name="connsiteY10" fmla="*/ 908663 h 975869"/>
                  <a:gd name="connsiteX11" fmla="*/ 2760 w 1363008"/>
                  <a:gd name="connsiteY11" fmla="*/ 698366 h 975869"/>
                  <a:gd name="connsiteX12" fmla="*/ 0 w 1363008"/>
                  <a:gd name="connsiteY12" fmla="*/ 696648 h 975869"/>
                  <a:gd name="connsiteX13" fmla="*/ 1580 w 1363008"/>
                  <a:gd name="connsiteY13" fmla="*/ 680629 h 975869"/>
                  <a:gd name="connsiteX14" fmla="*/ 0 w 1363008"/>
                  <a:gd name="connsiteY14" fmla="*/ 656873 h 975869"/>
                  <a:gd name="connsiteX15" fmla="*/ 4331 w 1363008"/>
                  <a:gd name="connsiteY15" fmla="*/ 652738 h 975869"/>
                  <a:gd name="connsiteX16" fmla="*/ 13846 w 1363008"/>
                  <a:gd name="connsiteY16" fmla="*/ 556249 h 975869"/>
                  <a:gd name="connsiteX17" fmla="*/ 681504 w 1363008"/>
                  <a:gd name="connsiteY17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446124 w 1363008"/>
                  <a:gd name="connsiteY8" fmla="*/ 46667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50874 w 1363008"/>
                  <a:gd name="connsiteY8" fmla="*/ 58732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50874 w 1363008"/>
                  <a:gd name="connsiteY8" fmla="*/ 58732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86872"/>
                  <a:gd name="connsiteX1" fmla="*/ 1349162 w 1363008"/>
                  <a:gd name="connsiteY1" fmla="*/ 556249 h 986872"/>
                  <a:gd name="connsiteX2" fmla="*/ 1358825 w 1363008"/>
                  <a:gd name="connsiteY2" fmla="*/ 654229 h 986872"/>
                  <a:gd name="connsiteX3" fmla="*/ 1363008 w 1363008"/>
                  <a:gd name="connsiteY3" fmla="*/ 656873 h 986872"/>
                  <a:gd name="connsiteX4" fmla="*/ 1361587 w 1363008"/>
                  <a:gd name="connsiteY4" fmla="*/ 682238 h 986872"/>
                  <a:gd name="connsiteX5" fmla="*/ 1363008 w 1363008"/>
                  <a:gd name="connsiteY5" fmla="*/ 696648 h 986872"/>
                  <a:gd name="connsiteX6" fmla="*/ 1360699 w 1363008"/>
                  <a:gd name="connsiteY6" fmla="*/ 698086 h 986872"/>
                  <a:gd name="connsiteX7" fmla="*/ 1335908 w 1363008"/>
                  <a:gd name="connsiteY7" fmla="*/ 975869 h 986872"/>
                  <a:gd name="connsiteX8" fmla="*/ 16238 w 1363008"/>
                  <a:gd name="connsiteY8" fmla="*/ 908663 h 986872"/>
                  <a:gd name="connsiteX9" fmla="*/ 2760 w 1363008"/>
                  <a:gd name="connsiteY9" fmla="*/ 698366 h 986872"/>
                  <a:gd name="connsiteX10" fmla="*/ 0 w 1363008"/>
                  <a:gd name="connsiteY10" fmla="*/ 696648 h 986872"/>
                  <a:gd name="connsiteX11" fmla="*/ 1580 w 1363008"/>
                  <a:gd name="connsiteY11" fmla="*/ 680629 h 986872"/>
                  <a:gd name="connsiteX12" fmla="*/ 0 w 1363008"/>
                  <a:gd name="connsiteY12" fmla="*/ 656873 h 986872"/>
                  <a:gd name="connsiteX13" fmla="*/ 4331 w 1363008"/>
                  <a:gd name="connsiteY13" fmla="*/ 652738 h 986872"/>
                  <a:gd name="connsiteX14" fmla="*/ 13846 w 1363008"/>
                  <a:gd name="connsiteY14" fmla="*/ 556249 h 986872"/>
                  <a:gd name="connsiteX15" fmla="*/ 681504 w 1363008"/>
                  <a:gd name="connsiteY15" fmla="*/ 0 h 986872"/>
                  <a:gd name="connsiteX0" fmla="*/ 681504 w 1363008"/>
                  <a:gd name="connsiteY0" fmla="*/ 0 h 978389"/>
                  <a:gd name="connsiteX1" fmla="*/ 1349162 w 1363008"/>
                  <a:gd name="connsiteY1" fmla="*/ 556249 h 978389"/>
                  <a:gd name="connsiteX2" fmla="*/ 1358825 w 1363008"/>
                  <a:gd name="connsiteY2" fmla="*/ 654229 h 978389"/>
                  <a:gd name="connsiteX3" fmla="*/ 1363008 w 1363008"/>
                  <a:gd name="connsiteY3" fmla="*/ 656873 h 978389"/>
                  <a:gd name="connsiteX4" fmla="*/ 1361587 w 1363008"/>
                  <a:gd name="connsiteY4" fmla="*/ 682238 h 978389"/>
                  <a:gd name="connsiteX5" fmla="*/ 1363008 w 1363008"/>
                  <a:gd name="connsiteY5" fmla="*/ 696648 h 978389"/>
                  <a:gd name="connsiteX6" fmla="*/ 1360699 w 1363008"/>
                  <a:gd name="connsiteY6" fmla="*/ 698086 h 978389"/>
                  <a:gd name="connsiteX7" fmla="*/ 1335908 w 1363008"/>
                  <a:gd name="connsiteY7" fmla="*/ 975869 h 978389"/>
                  <a:gd name="connsiteX8" fmla="*/ 445290 w 1363008"/>
                  <a:gd name="connsiteY8" fmla="*/ 484518 h 978389"/>
                  <a:gd name="connsiteX9" fmla="*/ 16238 w 1363008"/>
                  <a:gd name="connsiteY9" fmla="*/ 908663 h 978389"/>
                  <a:gd name="connsiteX10" fmla="*/ 2760 w 1363008"/>
                  <a:gd name="connsiteY10" fmla="*/ 698366 h 978389"/>
                  <a:gd name="connsiteX11" fmla="*/ 0 w 1363008"/>
                  <a:gd name="connsiteY11" fmla="*/ 696648 h 978389"/>
                  <a:gd name="connsiteX12" fmla="*/ 1580 w 1363008"/>
                  <a:gd name="connsiteY12" fmla="*/ 680629 h 978389"/>
                  <a:gd name="connsiteX13" fmla="*/ 0 w 1363008"/>
                  <a:gd name="connsiteY13" fmla="*/ 656873 h 978389"/>
                  <a:gd name="connsiteX14" fmla="*/ 4331 w 1363008"/>
                  <a:gd name="connsiteY14" fmla="*/ 652738 h 978389"/>
                  <a:gd name="connsiteX15" fmla="*/ 13846 w 1363008"/>
                  <a:gd name="connsiteY15" fmla="*/ 556249 h 978389"/>
                  <a:gd name="connsiteX16" fmla="*/ 681504 w 1363008"/>
                  <a:gd name="connsiteY16" fmla="*/ 0 h 978389"/>
                  <a:gd name="connsiteX0" fmla="*/ 681504 w 1363008"/>
                  <a:gd name="connsiteY0" fmla="*/ 0 h 978389"/>
                  <a:gd name="connsiteX1" fmla="*/ 1349162 w 1363008"/>
                  <a:gd name="connsiteY1" fmla="*/ 556249 h 978389"/>
                  <a:gd name="connsiteX2" fmla="*/ 1358825 w 1363008"/>
                  <a:gd name="connsiteY2" fmla="*/ 654229 h 978389"/>
                  <a:gd name="connsiteX3" fmla="*/ 1363008 w 1363008"/>
                  <a:gd name="connsiteY3" fmla="*/ 656873 h 978389"/>
                  <a:gd name="connsiteX4" fmla="*/ 1361587 w 1363008"/>
                  <a:gd name="connsiteY4" fmla="*/ 682238 h 978389"/>
                  <a:gd name="connsiteX5" fmla="*/ 1363008 w 1363008"/>
                  <a:gd name="connsiteY5" fmla="*/ 696648 h 978389"/>
                  <a:gd name="connsiteX6" fmla="*/ 1360699 w 1363008"/>
                  <a:gd name="connsiteY6" fmla="*/ 698086 h 978389"/>
                  <a:gd name="connsiteX7" fmla="*/ 1335908 w 1363008"/>
                  <a:gd name="connsiteY7" fmla="*/ 975869 h 978389"/>
                  <a:gd name="connsiteX8" fmla="*/ 445290 w 1363008"/>
                  <a:gd name="connsiteY8" fmla="*/ 484518 h 978389"/>
                  <a:gd name="connsiteX9" fmla="*/ 16238 w 1363008"/>
                  <a:gd name="connsiteY9" fmla="*/ 908663 h 978389"/>
                  <a:gd name="connsiteX10" fmla="*/ 2760 w 1363008"/>
                  <a:gd name="connsiteY10" fmla="*/ 698366 h 978389"/>
                  <a:gd name="connsiteX11" fmla="*/ 0 w 1363008"/>
                  <a:gd name="connsiteY11" fmla="*/ 696648 h 978389"/>
                  <a:gd name="connsiteX12" fmla="*/ 1580 w 1363008"/>
                  <a:gd name="connsiteY12" fmla="*/ 680629 h 978389"/>
                  <a:gd name="connsiteX13" fmla="*/ 0 w 1363008"/>
                  <a:gd name="connsiteY13" fmla="*/ 656873 h 978389"/>
                  <a:gd name="connsiteX14" fmla="*/ 4331 w 1363008"/>
                  <a:gd name="connsiteY14" fmla="*/ 652738 h 978389"/>
                  <a:gd name="connsiteX15" fmla="*/ 13846 w 1363008"/>
                  <a:gd name="connsiteY15" fmla="*/ 556249 h 978389"/>
                  <a:gd name="connsiteX16" fmla="*/ 681504 w 1363008"/>
                  <a:gd name="connsiteY16" fmla="*/ 0 h 978389"/>
                  <a:gd name="connsiteX0" fmla="*/ 681504 w 1363008"/>
                  <a:gd name="connsiteY0" fmla="*/ 0 h 978168"/>
                  <a:gd name="connsiteX1" fmla="*/ 1349162 w 1363008"/>
                  <a:gd name="connsiteY1" fmla="*/ 556249 h 978168"/>
                  <a:gd name="connsiteX2" fmla="*/ 1358825 w 1363008"/>
                  <a:gd name="connsiteY2" fmla="*/ 654229 h 978168"/>
                  <a:gd name="connsiteX3" fmla="*/ 1363008 w 1363008"/>
                  <a:gd name="connsiteY3" fmla="*/ 656873 h 978168"/>
                  <a:gd name="connsiteX4" fmla="*/ 1361587 w 1363008"/>
                  <a:gd name="connsiteY4" fmla="*/ 682238 h 978168"/>
                  <a:gd name="connsiteX5" fmla="*/ 1363008 w 1363008"/>
                  <a:gd name="connsiteY5" fmla="*/ 696648 h 978168"/>
                  <a:gd name="connsiteX6" fmla="*/ 1360699 w 1363008"/>
                  <a:gd name="connsiteY6" fmla="*/ 698086 h 978168"/>
                  <a:gd name="connsiteX7" fmla="*/ 1335908 w 1363008"/>
                  <a:gd name="connsiteY7" fmla="*/ 975869 h 978168"/>
                  <a:gd name="connsiteX8" fmla="*/ 369090 w 1363008"/>
                  <a:gd name="connsiteY8" fmla="*/ 431602 h 978168"/>
                  <a:gd name="connsiteX9" fmla="*/ 16238 w 1363008"/>
                  <a:gd name="connsiteY9" fmla="*/ 908663 h 978168"/>
                  <a:gd name="connsiteX10" fmla="*/ 2760 w 1363008"/>
                  <a:gd name="connsiteY10" fmla="*/ 698366 h 978168"/>
                  <a:gd name="connsiteX11" fmla="*/ 0 w 1363008"/>
                  <a:gd name="connsiteY11" fmla="*/ 696648 h 978168"/>
                  <a:gd name="connsiteX12" fmla="*/ 1580 w 1363008"/>
                  <a:gd name="connsiteY12" fmla="*/ 680629 h 978168"/>
                  <a:gd name="connsiteX13" fmla="*/ 0 w 1363008"/>
                  <a:gd name="connsiteY13" fmla="*/ 656873 h 978168"/>
                  <a:gd name="connsiteX14" fmla="*/ 4331 w 1363008"/>
                  <a:gd name="connsiteY14" fmla="*/ 652738 h 978168"/>
                  <a:gd name="connsiteX15" fmla="*/ 13846 w 1363008"/>
                  <a:gd name="connsiteY15" fmla="*/ 556249 h 978168"/>
                  <a:gd name="connsiteX16" fmla="*/ 681504 w 1363008"/>
                  <a:gd name="connsiteY16" fmla="*/ 0 h 978168"/>
                  <a:gd name="connsiteX0" fmla="*/ 681504 w 1363008"/>
                  <a:gd name="connsiteY0" fmla="*/ 0 h 979641"/>
                  <a:gd name="connsiteX1" fmla="*/ 1349162 w 1363008"/>
                  <a:gd name="connsiteY1" fmla="*/ 556249 h 979641"/>
                  <a:gd name="connsiteX2" fmla="*/ 1358825 w 1363008"/>
                  <a:gd name="connsiteY2" fmla="*/ 654229 h 979641"/>
                  <a:gd name="connsiteX3" fmla="*/ 1363008 w 1363008"/>
                  <a:gd name="connsiteY3" fmla="*/ 656873 h 979641"/>
                  <a:gd name="connsiteX4" fmla="*/ 1361587 w 1363008"/>
                  <a:gd name="connsiteY4" fmla="*/ 682238 h 979641"/>
                  <a:gd name="connsiteX5" fmla="*/ 1363008 w 1363008"/>
                  <a:gd name="connsiteY5" fmla="*/ 696648 h 979641"/>
                  <a:gd name="connsiteX6" fmla="*/ 1360699 w 1363008"/>
                  <a:gd name="connsiteY6" fmla="*/ 698086 h 979641"/>
                  <a:gd name="connsiteX7" fmla="*/ 1335908 w 1363008"/>
                  <a:gd name="connsiteY7" fmla="*/ 975869 h 979641"/>
                  <a:gd name="connsiteX8" fmla="*/ 369090 w 1363008"/>
                  <a:gd name="connsiteY8" fmla="*/ 431602 h 979641"/>
                  <a:gd name="connsiteX9" fmla="*/ 16238 w 1363008"/>
                  <a:gd name="connsiteY9" fmla="*/ 908663 h 979641"/>
                  <a:gd name="connsiteX10" fmla="*/ 2760 w 1363008"/>
                  <a:gd name="connsiteY10" fmla="*/ 698366 h 979641"/>
                  <a:gd name="connsiteX11" fmla="*/ 0 w 1363008"/>
                  <a:gd name="connsiteY11" fmla="*/ 696648 h 979641"/>
                  <a:gd name="connsiteX12" fmla="*/ 1580 w 1363008"/>
                  <a:gd name="connsiteY12" fmla="*/ 680629 h 979641"/>
                  <a:gd name="connsiteX13" fmla="*/ 0 w 1363008"/>
                  <a:gd name="connsiteY13" fmla="*/ 656873 h 979641"/>
                  <a:gd name="connsiteX14" fmla="*/ 4331 w 1363008"/>
                  <a:gd name="connsiteY14" fmla="*/ 652738 h 979641"/>
                  <a:gd name="connsiteX15" fmla="*/ 13846 w 1363008"/>
                  <a:gd name="connsiteY15" fmla="*/ 556249 h 979641"/>
                  <a:gd name="connsiteX16" fmla="*/ 681504 w 1363008"/>
                  <a:gd name="connsiteY16" fmla="*/ 0 h 979641"/>
                  <a:gd name="connsiteX0" fmla="*/ 681504 w 1363008"/>
                  <a:gd name="connsiteY0" fmla="*/ 0 h 980633"/>
                  <a:gd name="connsiteX1" fmla="*/ 1349162 w 1363008"/>
                  <a:gd name="connsiteY1" fmla="*/ 556249 h 980633"/>
                  <a:gd name="connsiteX2" fmla="*/ 1358825 w 1363008"/>
                  <a:gd name="connsiteY2" fmla="*/ 654229 h 980633"/>
                  <a:gd name="connsiteX3" fmla="*/ 1363008 w 1363008"/>
                  <a:gd name="connsiteY3" fmla="*/ 656873 h 980633"/>
                  <a:gd name="connsiteX4" fmla="*/ 1361587 w 1363008"/>
                  <a:gd name="connsiteY4" fmla="*/ 682238 h 980633"/>
                  <a:gd name="connsiteX5" fmla="*/ 1363008 w 1363008"/>
                  <a:gd name="connsiteY5" fmla="*/ 696648 h 980633"/>
                  <a:gd name="connsiteX6" fmla="*/ 1360699 w 1363008"/>
                  <a:gd name="connsiteY6" fmla="*/ 698086 h 980633"/>
                  <a:gd name="connsiteX7" fmla="*/ 1335908 w 1363008"/>
                  <a:gd name="connsiteY7" fmla="*/ 975869 h 980633"/>
                  <a:gd name="connsiteX8" fmla="*/ 369090 w 1363008"/>
                  <a:gd name="connsiteY8" fmla="*/ 431602 h 980633"/>
                  <a:gd name="connsiteX9" fmla="*/ 16238 w 1363008"/>
                  <a:gd name="connsiteY9" fmla="*/ 908663 h 980633"/>
                  <a:gd name="connsiteX10" fmla="*/ 2760 w 1363008"/>
                  <a:gd name="connsiteY10" fmla="*/ 698366 h 980633"/>
                  <a:gd name="connsiteX11" fmla="*/ 0 w 1363008"/>
                  <a:gd name="connsiteY11" fmla="*/ 696648 h 980633"/>
                  <a:gd name="connsiteX12" fmla="*/ 1580 w 1363008"/>
                  <a:gd name="connsiteY12" fmla="*/ 680629 h 980633"/>
                  <a:gd name="connsiteX13" fmla="*/ 0 w 1363008"/>
                  <a:gd name="connsiteY13" fmla="*/ 656873 h 980633"/>
                  <a:gd name="connsiteX14" fmla="*/ 4331 w 1363008"/>
                  <a:gd name="connsiteY14" fmla="*/ 652738 h 980633"/>
                  <a:gd name="connsiteX15" fmla="*/ 13846 w 1363008"/>
                  <a:gd name="connsiteY15" fmla="*/ 556249 h 980633"/>
                  <a:gd name="connsiteX16" fmla="*/ 681504 w 1363008"/>
                  <a:gd name="connsiteY16" fmla="*/ 0 h 980633"/>
                  <a:gd name="connsiteX0" fmla="*/ 681504 w 1363008"/>
                  <a:gd name="connsiteY0" fmla="*/ 0 h 981510"/>
                  <a:gd name="connsiteX1" fmla="*/ 1349162 w 1363008"/>
                  <a:gd name="connsiteY1" fmla="*/ 556249 h 981510"/>
                  <a:gd name="connsiteX2" fmla="*/ 1358825 w 1363008"/>
                  <a:gd name="connsiteY2" fmla="*/ 654229 h 981510"/>
                  <a:gd name="connsiteX3" fmla="*/ 1363008 w 1363008"/>
                  <a:gd name="connsiteY3" fmla="*/ 656873 h 981510"/>
                  <a:gd name="connsiteX4" fmla="*/ 1361587 w 1363008"/>
                  <a:gd name="connsiteY4" fmla="*/ 682238 h 981510"/>
                  <a:gd name="connsiteX5" fmla="*/ 1363008 w 1363008"/>
                  <a:gd name="connsiteY5" fmla="*/ 696648 h 981510"/>
                  <a:gd name="connsiteX6" fmla="*/ 1360699 w 1363008"/>
                  <a:gd name="connsiteY6" fmla="*/ 698086 h 981510"/>
                  <a:gd name="connsiteX7" fmla="*/ 1335908 w 1363008"/>
                  <a:gd name="connsiteY7" fmla="*/ 975869 h 981510"/>
                  <a:gd name="connsiteX8" fmla="*/ 369090 w 1363008"/>
                  <a:gd name="connsiteY8" fmla="*/ 431602 h 981510"/>
                  <a:gd name="connsiteX9" fmla="*/ 16238 w 1363008"/>
                  <a:gd name="connsiteY9" fmla="*/ 908663 h 981510"/>
                  <a:gd name="connsiteX10" fmla="*/ 2760 w 1363008"/>
                  <a:gd name="connsiteY10" fmla="*/ 698366 h 981510"/>
                  <a:gd name="connsiteX11" fmla="*/ 0 w 1363008"/>
                  <a:gd name="connsiteY11" fmla="*/ 696648 h 981510"/>
                  <a:gd name="connsiteX12" fmla="*/ 1580 w 1363008"/>
                  <a:gd name="connsiteY12" fmla="*/ 680629 h 981510"/>
                  <a:gd name="connsiteX13" fmla="*/ 0 w 1363008"/>
                  <a:gd name="connsiteY13" fmla="*/ 656873 h 981510"/>
                  <a:gd name="connsiteX14" fmla="*/ 4331 w 1363008"/>
                  <a:gd name="connsiteY14" fmla="*/ 652738 h 981510"/>
                  <a:gd name="connsiteX15" fmla="*/ 13846 w 1363008"/>
                  <a:gd name="connsiteY15" fmla="*/ 556249 h 981510"/>
                  <a:gd name="connsiteX16" fmla="*/ 681504 w 1363008"/>
                  <a:gd name="connsiteY16" fmla="*/ 0 h 981510"/>
                  <a:gd name="connsiteX0" fmla="*/ 681504 w 1363008"/>
                  <a:gd name="connsiteY0" fmla="*/ 0 h 983574"/>
                  <a:gd name="connsiteX1" fmla="*/ 1349162 w 1363008"/>
                  <a:gd name="connsiteY1" fmla="*/ 556249 h 983574"/>
                  <a:gd name="connsiteX2" fmla="*/ 1358825 w 1363008"/>
                  <a:gd name="connsiteY2" fmla="*/ 654229 h 983574"/>
                  <a:gd name="connsiteX3" fmla="*/ 1363008 w 1363008"/>
                  <a:gd name="connsiteY3" fmla="*/ 656873 h 983574"/>
                  <a:gd name="connsiteX4" fmla="*/ 1361587 w 1363008"/>
                  <a:gd name="connsiteY4" fmla="*/ 682238 h 983574"/>
                  <a:gd name="connsiteX5" fmla="*/ 1363008 w 1363008"/>
                  <a:gd name="connsiteY5" fmla="*/ 696648 h 983574"/>
                  <a:gd name="connsiteX6" fmla="*/ 1360699 w 1363008"/>
                  <a:gd name="connsiteY6" fmla="*/ 698086 h 983574"/>
                  <a:gd name="connsiteX7" fmla="*/ 1335908 w 1363008"/>
                  <a:gd name="connsiteY7" fmla="*/ 975869 h 983574"/>
                  <a:gd name="connsiteX8" fmla="*/ 369090 w 1363008"/>
                  <a:gd name="connsiteY8" fmla="*/ 431602 h 983574"/>
                  <a:gd name="connsiteX9" fmla="*/ 16238 w 1363008"/>
                  <a:gd name="connsiteY9" fmla="*/ 908663 h 983574"/>
                  <a:gd name="connsiteX10" fmla="*/ 2760 w 1363008"/>
                  <a:gd name="connsiteY10" fmla="*/ 698366 h 983574"/>
                  <a:gd name="connsiteX11" fmla="*/ 0 w 1363008"/>
                  <a:gd name="connsiteY11" fmla="*/ 696648 h 983574"/>
                  <a:gd name="connsiteX12" fmla="*/ 1580 w 1363008"/>
                  <a:gd name="connsiteY12" fmla="*/ 680629 h 983574"/>
                  <a:gd name="connsiteX13" fmla="*/ 0 w 1363008"/>
                  <a:gd name="connsiteY13" fmla="*/ 656873 h 983574"/>
                  <a:gd name="connsiteX14" fmla="*/ 4331 w 1363008"/>
                  <a:gd name="connsiteY14" fmla="*/ 652738 h 983574"/>
                  <a:gd name="connsiteX15" fmla="*/ 13846 w 1363008"/>
                  <a:gd name="connsiteY15" fmla="*/ 556249 h 983574"/>
                  <a:gd name="connsiteX16" fmla="*/ 681504 w 1363008"/>
                  <a:gd name="connsiteY16" fmla="*/ 0 h 983574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983731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53344" y="890859"/>
                      <a:pt x="1335908" y="975869"/>
                    </a:cubicBezTo>
                    <a:cubicBezTo>
                      <a:pt x="1186162" y="1018944"/>
                      <a:pt x="451452" y="891537"/>
                      <a:pt x="369090" y="431602"/>
                    </a:cubicBezTo>
                    <a:cubicBezTo>
                      <a:pt x="318478" y="577034"/>
                      <a:pt x="190182" y="877608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1" name="Freeform 580"/>
              <p:cNvSpPr/>
              <p:nvPr/>
            </p:nvSpPr>
            <p:spPr>
              <a:xfrm rot="16200000">
                <a:off x="3437998" y="3063792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2" name="Freeform 581"/>
              <p:cNvSpPr/>
              <p:nvPr/>
            </p:nvSpPr>
            <p:spPr>
              <a:xfrm rot="16200000">
                <a:off x="3453182" y="3072941"/>
                <a:ext cx="1341495" cy="1899041"/>
              </a:xfrm>
              <a:custGeom>
                <a:avLst/>
                <a:gdLst>
                  <a:gd name="connsiteX0" fmla="*/ 1341495 w 1341495"/>
                  <a:gd name="connsiteY0" fmla="*/ 722059 h 1899041"/>
                  <a:gd name="connsiteX1" fmla="*/ 1101643 w 1341495"/>
                  <a:gd name="connsiteY1" fmla="*/ 954468 h 1899041"/>
                  <a:gd name="connsiteX2" fmla="*/ 1340590 w 1341495"/>
                  <a:gd name="connsiteY2" fmla="*/ 1185999 h 1899041"/>
                  <a:gd name="connsiteX3" fmla="*/ 1332916 w 1341495"/>
                  <a:gd name="connsiteY3" fmla="*/ 1262447 h 1899041"/>
                  <a:gd name="connsiteX4" fmla="*/ 1087197 w 1341495"/>
                  <a:gd name="connsiteY4" fmla="*/ 1870175 h 1899041"/>
                  <a:gd name="connsiteX5" fmla="*/ 860214 w 1341495"/>
                  <a:gd name="connsiteY5" fmla="*/ 1890315 h 1899041"/>
                  <a:gd name="connsiteX6" fmla="*/ 730264 w 1341495"/>
                  <a:gd name="connsiteY6" fmla="*/ 1899041 h 1899041"/>
                  <a:gd name="connsiteX7" fmla="*/ 730264 w 1341495"/>
                  <a:gd name="connsiteY7" fmla="*/ 1589014 h 1899041"/>
                  <a:gd name="connsiteX8" fmla="*/ 0 w 1341495"/>
                  <a:gd name="connsiteY8" fmla="*/ 1589014 h 1899041"/>
                  <a:gd name="connsiteX9" fmla="*/ 280 w 1341495"/>
                  <a:gd name="connsiteY9" fmla="*/ 1417784 h 1899041"/>
                  <a:gd name="connsiteX10" fmla="*/ 1054 w 1341495"/>
                  <a:gd name="connsiteY10" fmla="*/ 949520 h 1899041"/>
                  <a:gd name="connsiteX11" fmla="*/ 280 w 1341495"/>
                  <a:gd name="connsiteY11" fmla="*/ 481256 h 1899041"/>
                  <a:gd name="connsiteX12" fmla="*/ 36 w 1341495"/>
                  <a:gd name="connsiteY12" fmla="*/ 332069 h 1899041"/>
                  <a:gd name="connsiteX13" fmla="*/ 730264 w 1341495"/>
                  <a:gd name="connsiteY13" fmla="*/ 332069 h 1899041"/>
                  <a:gd name="connsiteX14" fmla="*/ 730264 w 1341495"/>
                  <a:gd name="connsiteY14" fmla="*/ 0 h 1899041"/>
                  <a:gd name="connsiteX15" fmla="*/ 860214 w 1341495"/>
                  <a:gd name="connsiteY15" fmla="*/ 8726 h 1899041"/>
                  <a:gd name="connsiteX16" fmla="*/ 1087197 w 1341495"/>
                  <a:gd name="connsiteY16" fmla="*/ 28865 h 1899041"/>
                  <a:gd name="connsiteX17" fmla="*/ 1332916 w 1341495"/>
                  <a:gd name="connsiteY17" fmla="*/ 636594 h 1899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1495" h="1899041">
                    <a:moveTo>
                      <a:pt x="1341495" y="722059"/>
                    </a:moveTo>
                    <a:lnTo>
                      <a:pt x="1101643" y="954468"/>
                    </a:lnTo>
                    <a:lnTo>
                      <a:pt x="1340590" y="1185999"/>
                    </a:lnTo>
                    <a:lnTo>
                      <a:pt x="1332916" y="1262447"/>
                    </a:lnTo>
                    <a:cubicBezTo>
                      <a:pt x="1287114" y="1701986"/>
                      <a:pt x="1246108" y="1835028"/>
                      <a:pt x="1087197" y="1870175"/>
                    </a:cubicBezTo>
                    <a:cubicBezTo>
                      <a:pt x="1027775" y="1876524"/>
                      <a:pt x="949303" y="1883667"/>
                      <a:pt x="860214" y="1890315"/>
                    </a:cubicBezTo>
                    <a:lnTo>
                      <a:pt x="730264" y="1899041"/>
                    </a:lnTo>
                    <a:lnTo>
                      <a:pt x="730264" y="1589014"/>
                    </a:lnTo>
                    <a:lnTo>
                      <a:pt x="0" y="1589014"/>
                    </a:lnTo>
                    <a:lnTo>
                      <a:pt x="280" y="1417784"/>
                    </a:lnTo>
                    <a:lnTo>
                      <a:pt x="1054" y="949520"/>
                    </a:lnTo>
                    <a:lnTo>
                      <a:pt x="280" y="481256"/>
                    </a:lnTo>
                    <a:lnTo>
                      <a:pt x="36" y="332069"/>
                    </a:lnTo>
                    <a:lnTo>
                      <a:pt x="730264" y="332069"/>
                    </a:lnTo>
                    <a:lnTo>
                      <a:pt x="730264" y="0"/>
                    </a:lnTo>
                    <a:lnTo>
                      <a:pt x="860214" y="8726"/>
                    </a:lnTo>
                    <a:cubicBezTo>
                      <a:pt x="949303" y="15373"/>
                      <a:pt x="1027775" y="22516"/>
                      <a:pt x="1087197" y="28865"/>
                    </a:cubicBezTo>
                    <a:cubicBezTo>
                      <a:pt x="1246108" y="64012"/>
                      <a:pt x="1287114" y="197054"/>
                      <a:pt x="1332916" y="636594"/>
                    </a:cubicBezTo>
                    <a:close/>
                  </a:path>
                </a:pathLst>
              </a:cu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3" name="Freeform 582"/>
              <p:cNvSpPr/>
              <p:nvPr/>
            </p:nvSpPr>
            <p:spPr>
              <a:xfrm>
                <a:off x="4114353" y="1527339"/>
                <a:ext cx="964466" cy="3183677"/>
              </a:xfrm>
              <a:custGeom>
                <a:avLst/>
                <a:gdLst>
                  <a:gd name="connsiteX0" fmla="*/ 22225 w 964466"/>
                  <a:gd name="connsiteY0" fmla="*/ 0 h 3175395"/>
                  <a:gd name="connsiteX1" fmla="*/ 142862 w 964466"/>
                  <a:gd name="connsiteY1" fmla="*/ 10881 h 3175395"/>
                  <a:gd name="connsiteX2" fmla="*/ 149604 w 964466"/>
                  <a:gd name="connsiteY2" fmla="*/ 12742 h 3175395"/>
                  <a:gd name="connsiteX3" fmla="*/ 182955 w 964466"/>
                  <a:gd name="connsiteY3" fmla="*/ 16206 h 3175395"/>
                  <a:gd name="connsiteX4" fmla="*/ 659045 w 964466"/>
                  <a:gd name="connsiteY4" fmla="*/ 446530 h 3175395"/>
                  <a:gd name="connsiteX5" fmla="*/ 663569 w 964466"/>
                  <a:gd name="connsiteY5" fmla="*/ 465682 h 3175395"/>
                  <a:gd name="connsiteX6" fmla="*/ 689883 w 964466"/>
                  <a:gd name="connsiteY6" fmla="*/ 556249 h 3175395"/>
                  <a:gd name="connsiteX7" fmla="*/ 698807 w 964466"/>
                  <a:gd name="connsiteY7" fmla="*/ 646741 h 3175395"/>
                  <a:gd name="connsiteX8" fmla="*/ 711921 w 964466"/>
                  <a:gd name="connsiteY8" fmla="*/ 652767 h 3175395"/>
                  <a:gd name="connsiteX9" fmla="*/ 810631 w 964466"/>
                  <a:gd name="connsiteY9" fmla="*/ 844038 h 3175395"/>
                  <a:gd name="connsiteX10" fmla="*/ 698785 w 964466"/>
                  <a:gd name="connsiteY10" fmla="*/ 1027642 h 3175395"/>
                  <a:gd name="connsiteX11" fmla="*/ 651527 w 964466"/>
                  <a:gd name="connsiteY11" fmla="*/ 1045751 h 3175395"/>
                  <a:gd name="connsiteX12" fmla="*/ 634750 w 964466"/>
                  <a:gd name="connsiteY12" fmla="*/ 1114368 h 3175395"/>
                  <a:gd name="connsiteX13" fmla="*/ 307659 w 964466"/>
                  <a:gd name="connsiteY13" fmla="*/ 1631305 h 3175395"/>
                  <a:gd name="connsiteX14" fmla="*/ 226835 w 964466"/>
                  <a:gd name="connsiteY14" fmla="*/ 1671077 h 3175395"/>
                  <a:gd name="connsiteX15" fmla="*/ 256788 w 964466"/>
                  <a:gd name="connsiteY15" fmla="*/ 1826157 h 3175395"/>
                  <a:gd name="connsiteX16" fmla="*/ 312927 w 964466"/>
                  <a:gd name="connsiteY16" fmla="*/ 1831792 h 3175395"/>
                  <a:gd name="connsiteX17" fmla="*/ 920655 w 964466"/>
                  <a:gd name="connsiteY17" fmla="*/ 2077511 h 3175395"/>
                  <a:gd name="connsiteX18" fmla="*/ 952400 w 964466"/>
                  <a:gd name="connsiteY18" fmla="*/ 3165228 h 3175395"/>
                  <a:gd name="connsiteX19" fmla="*/ 712714 w 964466"/>
                  <a:gd name="connsiteY19" fmla="*/ 3164828 h 3175395"/>
                  <a:gd name="connsiteX20" fmla="*/ 668779 w 964466"/>
                  <a:gd name="connsiteY20" fmla="*/ 3164756 h 3175395"/>
                  <a:gd name="connsiteX21" fmla="*/ 668779 w 964466"/>
                  <a:gd name="connsiteY21" fmla="*/ 3175395 h 3175395"/>
                  <a:gd name="connsiteX22" fmla="*/ 474557 w 964466"/>
                  <a:gd name="connsiteY22" fmla="*/ 3175077 h 3175395"/>
                  <a:gd name="connsiteX23" fmla="*/ 6293 w 964466"/>
                  <a:gd name="connsiteY23" fmla="*/ 3174303 h 3175395"/>
                  <a:gd name="connsiteX24" fmla="*/ 0 w 964466"/>
                  <a:gd name="connsiteY24" fmla="*/ 3174314 h 3175395"/>
                  <a:gd name="connsiteX25" fmla="*/ 0 w 964466"/>
                  <a:gd name="connsiteY25" fmla="*/ 2005 h 317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4466" h="3175395">
                    <a:moveTo>
                      <a:pt x="22225" y="0"/>
                    </a:moveTo>
                    <a:cubicBezTo>
                      <a:pt x="63392" y="0"/>
                      <a:pt x="103706" y="3731"/>
                      <a:pt x="142862" y="10881"/>
                    </a:cubicBezTo>
                    <a:lnTo>
                      <a:pt x="149604" y="12742"/>
                    </a:lnTo>
                    <a:lnTo>
                      <a:pt x="182955" y="16206"/>
                    </a:lnTo>
                    <a:cubicBezTo>
                      <a:pt x="480398" y="59104"/>
                      <a:pt x="596833" y="225066"/>
                      <a:pt x="659045" y="446530"/>
                    </a:cubicBezTo>
                    <a:lnTo>
                      <a:pt x="663569" y="465682"/>
                    </a:lnTo>
                    <a:lnTo>
                      <a:pt x="689883" y="556249"/>
                    </a:lnTo>
                    <a:lnTo>
                      <a:pt x="698807" y="646741"/>
                    </a:lnTo>
                    <a:lnTo>
                      <a:pt x="711921" y="652767"/>
                    </a:lnTo>
                    <a:cubicBezTo>
                      <a:pt x="774933" y="695507"/>
                      <a:pt x="813494" y="766742"/>
                      <a:pt x="810631" y="844038"/>
                    </a:cubicBezTo>
                    <a:cubicBezTo>
                      <a:pt x="807779" y="921010"/>
                      <a:pt x="764392" y="989217"/>
                      <a:pt x="698785" y="1027642"/>
                    </a:cubicBezTo>
                    <a:lnTo>
                      <a:pt x="651527" y="1045751"/>
                    </a:lnTo>
                    <a:lnTo>
                      <a:pt x="634750" y="1114368"/>
                    </a:lnTo>
                    <a:cubicBezTo>
                      <a:pt x="573656" y="1320716"/>
                      <a:pt x="468783" y="1520826"/>
                      <a:pt x="307659" y="1631305"/>
                    </a:cubicBezTo>
                    <a:lnTo>
                      <a:pt x="226835" y="1671077"/>
                    </a:lnTo>
                    <a:lnTo>
                      <a:pt x="256788" y="1826157"/>
                    </a:lnTo>
                    <a:lnTo>
                      <a:pt x="312927" y="1831792"/>
                    </a:lnTo>
                    <a:cubicBezTo>
                      <a:pt x="752466" y="1877594"/>
                      <a:pt x="885508" y="1918600"/>
                      <a:pt x="920655" y="2077511"/>
                    </a:cubicBezTo>
                    <a:cubicBezTo>
                      <a:pt x="946052" y="2315200"/>
                      <a:pt x="984150" y="2857690"/>
                      <a:pt x="952400" y="3165228"/>
                    </a:cubicBezTo>
                    <a:cubicBezTo>
                      <a:pt x="873828" y="3165095"/>
                      <a:pt x="793668" y="3164961"/>
                      <a:pt x="712714" y="3164828"/>
                    </a:cubicBezTo>
                    <a:lnTo>
                      <a:pt x="668779" y="3164756"/>
                    </a:lnTo>
                    <a:lnTo>
                      <a:pt x="668779" y="3175395"/>
                    </a:lnTo>
                    <a:lnTo>
                      <a:pt x="474557" y="3175077"/>
                    </a:lnTo>
                    <a:lnTo>
                      <a:pt x="6293" y="3174303"/>
                    </a:lnTo>
                    <a:lnTo>
                      <a:pt x="0" y="3174314"/>
                    </a:lnTo>
                    <a:lnTo>
                      <a:pt x="0" y="200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525" name="Group 524"/>
            <p:cNvGrpSpPr/>
            <p:nvPr/>
          </p:nvGrpSpPr>
          <p:grpSpPr>
            <a:xfrm>
              <a:off x="6265219" y="4676091"/>
              <a:ext cx="794437" cy="1136955"/>
              <a:chOff x="8204649" y="681572"/>
              <a:chExt cx="3568475" cy="5107009"/>
            </a:xfrm>
          </p:grpSpPr>
          <p:sp>
            <p:nvSpPr>
              <p:cNvPr id="563" name="Oval 164"/>
              <p:cNvSpPr/>
              <p:nvPr/>
            </p:nvSpPr>
            <p:spPr>
              <a:xfrm>
                <a:off x="9230242" y="2606821"/>
                <a:ext cx="1504606" cy="1533821"/>
              </a:xfrm>
              <a:custGeom>
                <a:avLst/>
                <a:gdLst>
                  <a:gd name="connsiteX0" fmla="*/ 0 w 1648538"/>
                  <a:gd name="connsiteY0" fmla="*/ 1075924 h 2151847"/>
                  <a:gd name="connsiteX1" fmla="*/ 824269 w 1648538"/>
                  <a:gd name="connsiteY1" fmla="*/ 0 h 2151847"/>
                  <a:gd name="connsiteX2" fmla="*/ 1648538 w 1648538"/>
                  <a:gd name="connsiteY2" fmla="*/ 1075924 h 2151847"/>
                  <a:gd name="connsiteX3" fmla="*/ 824269 w 1648538"/>
                  <a:gd name="connsiteY3" fmla="*/ 2151848 h 2151847"/>
                  <a:gd name="connsiteX4" fmla="*/ 0 w 1648538"/>
                  <a:gd name="connsiteY4" fmla="*/ 1075924 h 2151847"/>
                  <a:gd name="connsiteX0" fmla="*/ 1 w 1648539"/>
                  <a:gd name="connsiteY0" fmla="*/ 464945 h 1540869"/>
                  <a:gd name="connsiteX1" fmla="*/ 820036 w 1648539"/>
                  <a:gd name="connsiteY1" fmla="*/ 15554 h 1540869"/>
                  <a:gd name="connsiteX2" fmla="*/ 1648539 w 1648539"/>
                  <a:gd name="connsiteY2" fmla="*/ 464945 h 1540869"/>
                  <a:gd name="connsiteX3" fmla="*/ 824270 w 1648539"/>
                  <a:gd name="connsiteY3" fmla="*/ 1540869 h 1540869"/>
                  <a:gd name="connsiteX4" fmla="*/ 1 w 1648539"/>
                  <a:gd name="connsiteY4" fmla="*/ 464945 h 1540869"/>
                  <a:gd name="connsiteX0" fmla="*/ 1 w 1631606"/>
                  <a:gd name="connsiteY0" fmla="*/ 450268 h 1526667"/>
                  <a:gd name="connsiteX1" fmla="*/ 820036 w 1631606"/>
                  <a:gd name="connsiteY1" fmla="*/ 877 h 1526667"/>
                  <a:gd name="connsiteX2" fmla="*/ 1631606 w 1631606"/>
                  <a:gd name="connsiteY2" fmla="*/ 547635 h 1526667"/>
                  <a:gd name="connsiteX3" fmla="*/ 824270 w 1631606"/>
                  <a:gd name="connsiteY3" fmla="*/ 1526192 h 1526667"/>
                  <a:gd name="connsiteX4" fmla="*/ 1 w 1631606"/>
                  <a:gd name="connsiteY4" fmla="*/ 450268 h 1526667"/>
                  <a:gd name="connsiteX0" fmla="*/ 1 w 1563873"/>
                  <a:gd name="connsiteY0" fmla="*/ 817316 h 1544341"/>
                  <a:gd name="connsiteX1" fmla="*/ 752303 w 1563873"/>
                  <a:gd name="connsiteY1" fmla="*/ 16558 h 1544341"/>
                  <a:gd name="connsiteX2" fmla="*/ 1563873 w 1563873"/>
                  <a:gd name="connsiteY2" fmla="*/ 563316 h 1544341"/>
                  <a:gd name="connsiteX3" fmla="*/ 756537 w 1563873"/>
                  <a:gd name="connsiteY3" fmla="*/ 1541873 h 1544341"/>
                  <a:gd name="connsiteX4" fmla="*/ 1 w 1563873"/>
                  <a:gd name="connsiteY4" fmla="*/ 817316 h 1544341"/>
                  <a:gd name="connsiteX0" fmla="*/ 1 w 1563873"/>
                  <a:gd name="connsiteY0" fmla="*/ 805363 h 1532388"/>
                  <a:gd name="connsiteX1" fmla="*/ 752303 w 1563873"/>
                  <a:gd name="connsiteY1" fmla="*/ 4605 h 1532388"/>
                  <a:gd name="connsiteX2" fmla="*/ 1563873 w 1563873"/>
                  <a:gd name="connsiteY2" fmla="*/ 551363 h 1532388"/>
                  <a:gd name="connsiteX3" fmla="*/ 756537 w 1563873"/>
                  <a:gd name="connsiteY3" fmla="*/ 1529920 h 1532388"/>
                  <a:gd name="connsiteX4" fmla="*/ 1 w 1563873"/>
                  <a:gd name="connsiteY4" fmla="*/ 805363 h 1532388"/>
                  <a:gd name="connsiteX0" fmla="*/ 830 w 1564702"/>
                  <a:gd name="connsiteY0" fmla="*/ 807266 h 1535644"/>
                  <a:gd name="connsiteX1" fmla="*/ 753132 w 1564702"/>
                  <a:gd name="connsiteY1" fmla="*/ 6508 h 1535644"/>
                  <a:gd name="connsiteX2" fmla="*/ 1564702 w 1564702"/>
                  <a:gd name="connsiteY2" fmla="*/ 553266 h 1535644"/>
                  <a:gd name="connsiteX3" fmla="*/ 757366 w 1564702"/>
                  <a:gd name="connsiteY3" fmla="*/ 1531823 h 1535644"/>
                  <a:gd name="connsiteX4" fmla="*/ 830 w 1564702"/>
                  <a:gd name="connsiteY4" fmla="*/ 807266 h 1535644"/>
                  <a:gd name="connsiteX0" fmla="*/ 2 w 1563874"/>
                  <a:gd name="connsiteY0" fmla="*/ 807211 h 1535546"/>
                  <a:gd name="connsiteX1" fmla="*/ 752304 w 1563874"/>
                  <a:gd name="connsiteY1" fmla="*/ 6453 h 1535546"/>
                  <a:gd name="connsiteX2" fmla="*/ 1563874 w 1563874"/>
                  <a:gd name="connsiteY2" fmla="*/ 553211 h 1535546"/>
                  <a:gd name="connsiteX3" fmla="*/ 756538 w 1563874"/>
                  <a:gd name="connsiteY3" fmla="*/ 1531768 h 1535546"/>
                  <a:gd name="connsiteX4" fmla="*/ 2 w 1563874"/>
                  <a:gd name="connsiteY4" fmla="*/ 807211 h 1535546"/>
                  <a:gd name="connsiteX0" fmla="*/ 2 w 1563874"/>
                  <a:gd name="connsiteY0" fmla="*/ 807211 h 1531902"/>
                  <a:gd name="connsiteX1" fmla="*/ 752304 w 1563874"/>
                  <a:gd name="connsiteY1" fmla="*/ 6453 h 1531902"/>
                  <a:gd name="connsiteX2" fmla="*/ 1563874 w 1563874"/>
                  <a:gd name="connsiteY2" fmla="*/ 553211 h 1531902"/>
                  <a:gd name="connsiteX3" fmla="*/ 756538 w 1563874"/>
                  <a:gd name="connsiteY3" fmla="*/ 1531768 h 1531902"/>
                  <a:gd name="connsiteX4" fmla="*/ 2 w 1563874"/>
                  <a:gd name="connsiteY4" fmla="*/ 807211 h 1531902"/>
                  <a:gd name="connsiteX0" fmla="*/ 1 w 1508840"/>
                  <a:gd name="connsiteY0" fmla="*/ 800775 h 1525381"/>
                  <a:gd name="connsiteX1" fmla="*/ 752303 w 1508840"/>
                  <a:gd name="connsiteY1" fmla="*/ 17 h 1525381"/>
                  <a:gd name="connsiteX2" fmla="*/ 1508840 w 1508840"/>
                  <a:gd name="connsiteY2" fmla="*/ 817708 h 1525381"/>
                  <a:gd name="connsiteX3" fmla="*/ 756537 w 1508840"/>
                  <a:gd name="connsiteY3" fmla="*/ 1525332 h 1525381"/>
                  <a:gd name="connsiteX4" fmla="*/ 1 w 1508840"/>
                  <a:gd name="connsiteY4" fmla="*/ 800775 h 1525381"/>
                  <a:gd name="connsiteX0" fmla="*/ 1 w 1504607"/>
                  <a:gd name="connsiteY0" fmla="*/ 800766 h 1525328"/>
                  <a:gd name="connsiteX1" fmla="*/ 752303 w 1504607"/>
                  <a:gd name="connsiteY1" fmla="*/ 8 h 1525328"/>
                  <a:gd name="connsiteX2" fmla="*/ 1504607 w 1504607"/>
                  <a:gd name="connsiteY2" fmla="*/ 792299 h 1525328"/>
                  <a:gd name="connsiteX3" fmla="*/ 756537 w 1504607"/>
                  <a:gd name="connsiteY3" fmla="*/ 1525323 h 1525328"/>
                  <a:gd name="connsiteX4" fmla="*/ 1 w 1504607"/>
                  <a:gd name="connsiteY4" fmla="*/ 800766 h 1525328"/>
                  <a:gd name="connsiteX0" fmla="*/ 1 w 1504607"/>
                  <a:gd name="connsiteY0" fmla="*/ 800766 h 1525328"/>
                  <a:gd name="connsiteX1" fmla="*/ 752303 w 1504607"/>
                  <a:gd name="connsiteY1" fmla="*/ 8 h 1525328"/>
                  <a:gd name="connsiteX2" fmla="*/ 1504607 w 1504607"/>
                  <a:gd name="connsiteY2" fmla="*/ 792299 h 1525328"/>
                  <a:gd name="connsiteX3" fmla="*/ 756537 w 1504607"/>
                  <a:gd name="connsiteY3" fmla="*/ 1525323 h 1525328"/>
                  <a:gd name="connsiteX4" fmla="*/ 1 w 1504607"/>
                  <a:gd name="connsiteY4" fmla="*/ 800766 h 1525328"/>
                  <a:gd name="connsiteX0" fmla="*/ 1 w 1504607"/>
                  <a:gd name="connsiteY0" fmla="*/ 800766 h 1525328"/>
                  <a:gd name="connsiteX1" fmla="*/ 752303 w 1504607"/>
                  <a:gd name="connsiteY1" fmla="*/ 8 h 1525328"/>
                  <a:gd name="connsiteX2" fmla="*/ 1504607 w 1504607"/>
                  <a:gd name="connsiteY2" fmla="*/ 792299 h 1525328"/>
                  <a:gd name="connsiteX3" fmla="*/ 756537 w 1504607"/>
                  <a:gd name="connsiteY3" fmla="*/ 1525323 h 1525328"/>
                  <a:gd name="connsiteX4" fmla="*/ 1 w 1504607"/>
                  <a:gd name="connsiteY4" fmla="*/ 800766 h 1525328"/>
                  <a:gd name="connsiteX0" fmla="*/ 1 w 1504607"/>
                  <a:gd name="connsiteY0" fmla="*/ 800774 h 1525336"/>
                  <a:gd name="connsiteX1" fmla="*/ 752303 w 1504607"/>
                  <a:gd name="connsiteY1" fmla="*/ 16 h 1525336"/>
                  <a:gd name="connsiteX2" fmla="*/ 1504607 w 1504607"/>
                  <a:gd name="connsiteY2" fmla="*/ 792307 h 1525336"/>
                  <a:gd name="connsiteX3" fmla="*/ 756537 w 1504607"/>
                  <a:gd name="connsiteY3" fmla="*/ 1525331 h 1525336"/>
                  <a:gd name="connsiteX4" fmla="*/ 1 w 1504607"/>
                  <a:gd name="connsiteY4" fmla="*/ 800774 h 1525336"/>
                  <a:gd name="connsiteX0" fmla="*/ 1 w 1504607"/>
                  <a:gd name="connsiteY0" fmla="*/ 800774 h 1525336"/>
                  <a:gd name="connsiteX1" fmla="*/ 752303 w 1504607"/>
                  <a:gd name="connsiteY1" fmla="*/ 16 h 1525336"/>
                  <a:gd name="connsiteX2" fmla="*/ 1504607 w 1504607"/>
                  <a:gd name="connsiteY2" fmla="*/ 792307 h 1525336"/>
                  <a:gd name="connsiteX3" fmla="*/ 756537 w 1504607"/>
                  <a:gd name="connsiteY3" fmla="*/ 1525331 h 1525336"/>
                  <a:gd name="connsiteX4" fmla="*/ 1 w 1504607"/>
                  <a:gd name="connsiteY4" fmla="*/ 800774 h 1525336"/>
                  <a:gd name="connsiteX0" fmla="*/ 1 w 1504607"/>
                  <a:gd name="connsiteY0" fmla="*/ 801511 h 1526073"/>
                  <a:gd name="connsiteX1" fmla="*/ 752303 w 1504607"/>
                  <a:gd name="connsiteY1" fmla="*/ 753 h 1526073"/>
                  <a:gd name="connsiteX2" fmla="*/ 1504607 w 1504607"/>
                  <a:gd name="connsiteY2" fmla="*/ 793044 h 1526073"/>
                  <a:gd name="connsiteX3" fmla="*/ 756537 w 1504607"/>
                  <a:gd name="connsiteY3" fmla="*/ 1526068 h 1526073"/>
                  <a:gd name="connsiteX4" fmla="*/ 1 w 1504607"/>
                  <a:gd name="connsiteY4" fmla="*/ 801511 h 1526073"/>
                  <a:gd name="connsiteX0" fmla="*/ 1 w 1504607"/>
                  <a:gd name="connsiteY0" fmla="*/ 801511 h 1526073"/>
                  <a:gd name="connsiteX1" fmla="*/ 752303 w 1504607"/>
                  <a:gd name="connsiteY1" fmla="*/ 753 h 1526073"/>
                  <a:gd name="connsiteX2" fmla="*/ 1504607 w 1504607"/>
                  <a:gd name="connsiteY2" fmla="*/ 793044 h 1526073"/>
                  <a:gd name="connsiteX3" fmla="*/ 756537 w 1504607"/>
                  <a:gd name="connsiteY3" fmla="*/ 1526068 h 1526073"/>
                  <a:gd name="connsiteX4" fmla="*/ 1 w 1504607"/>
                  <a:gd name="connsiteY4" fmla="*/ 801511 h 1526073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1 w 1504607"/>
                  <a:gd name="connsiteY0" fmla="*/ 800775 h 1525337"/>
                  <a:gd name="connsiteX1" fmla="*/ 752303 w 1504607"/>
                  <a:gd name="connsiteY1" fmla="*/ 17 h 1525337"/>
                  <a:gd name="connsiteX2" fmla="*/ 1504607 w 1504607"/>
                  <a:gd name="connsiteY2" fmla="*/ 792308 h 1525337"/>
                  <a:gd name="connsiteX3" fmla="*/ 756537 w 1504607"/>
                  <a:gd name="connsiteY3" fmla="*/ 1525332 h 1525337"/>
                  <a:gd name="connsiteX4" fmla="*/ 1 w 1504607"/>
                  <a:gd name="connsiteY4" fmla="*/ 800775 h 1525337"/>
                  <a:gd name="connsiteX0" fmla="*/ 0 w 1504606"/>
                  <a:gd name="connsiteY0" fmla="*/ 800785 h 1525347"/>
                  <a:gd name="connsiteX1" fmla="*/ 752302 w 1504606"/>
                  <a:gd name="connsiteY1" fmla="*/ 27 h 1525347"/>
                  <a:gd name="connsiteX2" fmla="*/ 1504606 w 1504606"/>
                  <a:gd name="connsiteY2" fmla="*/ 792318 h 1525347"/>
                  <a:gd name="connsiteX3" fmla="*/ 756536 w 1504606"/>
                  <a:gd name="connsiteY3" fmla="*/ 1525342 h 1525347"/>
                  <a:gd name="connsiteX4" fmla="*/ 0 w 1504606"/>
                  <a:gd name="connsiteY4" fmla="*/ 800785 h 1525347"/>
                  <a:gd name="connsiteX0" fmla="*/ 0 w 1504606"/>
                  <a:gd name="connsiteY0" fmla="*/ 800796 h 1525358"/>
                  <a:gd name="connsiteX1" fmla="*/ 752302 w 1504606"/>
                  <a:gd name="connsiteY1" fmla="*/ 38 h 1525358"/>
                  <a:gd name="connsiteX2" fmla="*/ 1504606 w 1504606"/>
                  <a:gd name="connsiteY2" fmla="*/ 792329 h 1525358"/>
                  <a:gd name="connsiteX3" fmla="*/ 756536 w 1504606"/>
                  <a:gd name="connsiteY3" fmla="*/ 1525353 h 1525358"/>
                  <a:gd name="connsiteX4" fmla="*/ 0 w 1504606"/>
                  <a:gd name="connsiteY4" fmla="*/ 800796 h 1525358"/>
                  <a:gd name="connsiteX0" fmla="*/ 0 w 1504606"/>
                  <a:gd name="connsiteY0" fmla="*/ 809261 h 1533823"/>
                  <a:gd name="connsiteX1" fmla="*/ 752302 w 1504606"/>
                  <a:gd name="connsiteY1" fmla="*/ 36 h 1533823"/>
                  <a:gd name="connsiteX2" fmla="*/ 1504606 w 1504606"/>
                  <a:gd name="connsiteY2" fmla="*/ 800794 h 1533823"/>
                  <a:gd name="connsiteX3" fmla="*/ 756536 w 1504606"/>
                  <a:gd name="connsiteY3" fmla="*/ 1533818 h 1533823"/>
                  <a:gd name="connsiteX4" fmla="*/ 0 w 1504606"/>
                  <a:gd name="connsiteY4" fmla="*/ 809261 h 1533823"/>
                  <a:gd name="connsiteX0" fmla="*/ 0 w 1504606"/>
                  <a:gd name="connsiteY0" fmla="*/ 809261 h 1533823"/>
                  <a:gd name="connsiteX1" fmla="*/ 752302 w 1504606"/>
                  <a:gd name="connsiteY1" fmla="*/ 36 h 1533823"/>
                  <a:gd name="connsiteX2" fmla="*/ 1504606 w 1504606"/>
                  <a:gd name="connsiteY2" fmla="*/ 800794 h 1533823"/>
                  <a:gd name="connsiteX3" fmla="*/ 756536 w 1504606"/>
                  <a:gd name="connsiteY3" fmla="*/ 1533818 h 1533823"/>
                  <a:gd name="connsiteX4" fmla="*/ 0 w 1504606"/>
                  <a:gd name="connsiteY4" fmla="*/ 809261 h 1533823"/>
                  <a:gd name="connsiteX0" fmla="*/ 0 w 1504606"/>
                  <a:gd name="connsiteY0" fmla="*/ 809259 h 1533821"/>
                  <a:gd name="connsiteX1" fmla="*/ 752302 w 1504606"/>
                  <a:gd name="connsiteY1" fmla="*/ 34 h 1533821"/>
                  <a:gd name="connsiteX2" fmla="*/ 1504606 w 1504606"/>
                  <a:gd name="connsiteY2" fmla="*/ 800792 h 1533821"/>
                  <a:gd name="connsiteX3" fmla="*/ 756536 w 1504606"/>
                  <a:gd name="connsiteY3" fmla="*/ 1533816 h 1533821"/>
                  <a:gd name="connsiteX4" fmla="*/ 0 w 1504606"/>
                  <a:gd name="connsiteY4" fmla="*/ 809259 h 1533821"/>
                  <a:gd name="connsiteX0" fmla="*/ 0 w 1504606"/>
                  <a:gd name="connsiteY0" fmla="*/ 809259 h 1533821"/>
                  <a:gd name="connsiteX1" fmla="*/ 752302 w 1504606"/>
                  <a:gd name="connsiteY1" fmla="*/ 34 h 1533821"/>
                  <a:gd name="connsiteX2" fmla="*/ 1504606 w 1504606"/>
                  <a:gd name="connsiteY2" fmla="*/ 800792 h 1533821"/>
                  <a:gd name="connsiteX3" fmla="*/ 756536 w 1504606"/>
                  <a:gd name="connsiteY3" fmla="*/ 1533816 h 1533821"/>
                  <a:gd name="connsiteX4" fmla="*/ 0 w 1504606"/>
                  <a:gd name="connsiteY4" fmla="*/ 809259 h 1533821"/>
                  <a:gd name="connsiteX0" fmla="*/ 0 w 1504606"/>
                  <a:gd name="connsiteY0" fmla="*/ 809259 h 1533821"/>
                  <a:gd name="connsiteX1" fmla="*/ 752302 w 1504606"/>
                  <a:gd name="connsiteY1" fmla="*/ 34 h 1533821"/>
                  <a:gd name="connsiteX2" fmla="*/ 1504606 w 1504606"/>
                  <a:gd name="connsiteY2" fmla="*/ 800792 h 1533821"/>
                  <a:gd name="connsiteX3" fmla="*/ 756536 w 1504606"/>
                  <a:gd name="connsiteY3" fmla="*/ 1533816 h 1533821"/>
                  <a:gd name="connsiteX4" fmla="*/ 0 w 1504606"/>
                  <a:gd name="connsiteY4" fmla="*/ 809259 h 15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4606" h="1533821">
                    <a:moveTo>
                      <a:pt x="0" y="809259"/>
                    </a:moveTo>
                    <a:cubicBezTo>
                      <a:pt x="11994" y="174039"/>
                      <a:pt x="323734" y="-2788"/>
                      <a:pt x="752302" y="34"/>
                    </a:cubicBezTo>
                    <a:cubicBezTo>
                      <a:pt x="1180870" y="2856"/>
                      <a:pt x="1500373" y="168476"/>
                      <a:pt x="1504606" y="800792"/>
                    </a:cubicBezTo>
                    <a:cubicBezTo>
                      <a:pt x="1504606" y="1306108"/>
                      <a:pt x="1007304" y="1532405"/>
                      <a:pt x="756536" y="1533816"/>
                    </a:cubicBezTo>
                    <a:cubicBezTo>
                      <a:pt x="505768" y="1535227"/>
                      <a:pt x="705" y="1258212"/>
                      <a:pt x="0" y="80925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4" name="Pie 563"/>
              <p:cNvSpPr/>
              <p:nvPr/>
            </p:nvSpPr>
            <p:spPr>
              <a:xfrm flipH="1">
                <a:off x="10310316" y="3235076"/>
                <a:ext cx="421816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5" name="Freeform 564"/>
              <p:cNvSpPr/>
              <p:nvPr/>
            </p:nvSpPr>
            <p:spPr>
              <a:xfrm rot="16200000">
                <a:off x="9306129" y="4225116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6" name="Pie 565"/>
              <p:cNvSpPr/>
              <p:nvPr/>
            </p:nvSpPr>
            <p:spPr>
              <a:xfrm rot="10800000" flipH="1">
                <a:off x="8204649" y="681572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7" name="Pie 566"/>
              <p:cNvSpPr/>
              <p:nvPr/>
            </p:nvSpPr>
            <p:spPr>
              <a:xfrm>
                <a:off x="9238748" y="3235076"/>
                <a:ext cx="428709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8" name="Freeform 567"/>
              <p:cNvSpPr/>
              <p:nvPr/>
            </p:nvSpPr>
            <p:spPr>
              <a:xfrm>
                <a:off x="9307383" y="2623353"/>
                <a:ext cx="1363008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9" name="Freeform 568"/>
              <p:cNvSpPr/>
              <p:nvPr/>
            </p:nvSpPr>
            <p:spPr>
              <a:xfrm>
                <a:off x="9419765" y="4444313"/>
                <a:ext cx="1138241" cy="1338770"/>
              </a:xfrm>
              <a:custGeom>
                <a:avLst/>
                <a:gdLst>
                  <a:gd name="connsiteX0" fmla="*/ 330361 w 1138241"/>
                  <a:gd name="connsiteY0" fmla="*/ 0 h 1338770"/>
                  <a:gd name="connsiteX1" fmla="*/ 341082 w 1138241"/>
                  <a:gd name="connsiteY1" fmla="*/ 34537 h 1338770"/>
                  <a:gd name="connsiteX2" fmla="*/ 567731 w 1138241"/>
                  <a:gd name="connsiteY2" fmla="*/ 184770 h 1338770"/>
                  <a:gd name="connsiteX3" fmla="*/ 794381 w 1138241"/>
                  <a:gd name="connsiteY3" fmla="*/ 34537 h 1338770"/>
                  <a:gd name="connsiteX4" fmla="*/ 804801 w 1138241"/>
                  <a:gd name="connsiteY4" fmla="*/ 968 h 1338770"/>
                  <a:gd name="connsiteX5" fmla="*/ 930424 w 1138241"/>
                  <a:gd name="connsiteY5" fmla="*/ 15656 h 1338770"/>
                  <a:gd name="connsiteX6" fmla="*/ 1128561 w 1138241"/>
                  <a:gd name="connsiteY6" fmla="*/ 46816 h 1338770"/>
                  <a:gd name="connsiteX7" fmla="*/ 1138241 w 1138241"/>
                  <a:gd name="connsiteY7" fmla="*/ 49309 h 1338770"/>
                  <a:gd name="connsiteX8" fmla="*/ 1138241 w 1138241"/>
                  <a:gd name="connsiteY8" fmla="*/ 1338770 h 1338770"/>
                  <a:gd name="connsiteX9" fmla="*/ 990478 w 1138241"/>
                  <a:gd name="connsiteY9" fmla="*/ 1338506 h 1338770"/>
                  <a:gd name="connsiteX10" fmla="*/ 562881 w 1138241"/>
                  <a:gd name="connsiteY10" fmla="*/ 1337732 h 1338770"/>
                  <a:gd name="connsiteX11" fmla="*/ 135283 w 1138241"/>
                  <a:gd name="connsiteY11" fmla="*/ 1338506 h 1338770"/>
                  <a:gd name="connsiteX12" fmla="*/ 0 w 1138241"/>
                  <a:gd name="connsiteY12" fmla="*/ 1338748 h 1338770"/>
                  <a:gd name="connsiteX13" fmla="*/ 0 w 1138241"/>
                  <a:gd name="connsiteY13" fmla="*/ 46292 h 1338770"/>
                  <a:gd name="connsiteX14" fmla="*/ 55789 w 1138241"/>
                  <a:gd name="connsiteY14" fmla="*/ 35861 h 1338770"/>
                  <a:gd name="connsiteX15" fmla="*/ 235190 w 1138241"/>
                  <a:gd name="connsiteY15" fmla="*/ 10764 h 133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8241" h="1338770">
                    <a:moveTo>
                      <a:pt x="330361" y="0"/>
                    </a:moveTo>
                    <a:lnTo>
                      <a:pt x="341082" y="34537"/>
                    </a:lnTo>
                    <a:cubicBezTo>
                      <a:pt x="378423" y="122823"/>
                      <a:pt x="465843" y="184770"/>
                      <a:pt x="567731" y="184770"/>
                    </a:cubicBezTo>
                    <a:cubicBezTo>
                      <a:pt x="669620" y="184770"/>
                      <a:pt x="757039" y="122823"/>
                      <a:pt x="794381" y="34537"/>
                    </a:cubicBezTo>
                    <a:lnTo>
                      <a:pt x="804801" y="968"/>
                    </a:lnTo>
                    <a:lnTo>
                      <a:pt x="930424" y="15656"/>
                    </a:lnTo>
                    <a:cubicBezTo>
                      <a:pt x="1008072" y="25458"/>
                      <a:pt x="1073492" y="35442"/>
                      <a:pt x="1128561" y="46816"/>
                    </a:cubicBezTo>
                    <a:lnTo>
                      <a:pt x="1138241" y="49309"/>
                    </a:lnTo>
                    <a:lnTo>
                      <a:pt x="1138241" y="1338770"/>
                    </a:lnTo>
                    <a:lnTo>
                      <a:pt x="990478" y="1338506"/>
                    </a:lnTo>
                    <a:lnTo>
                      <a:pt x="562881" y="1337732"/>
                    </a:lnTo>
                    <a:lnTo>
                      <a:pt x="135283" y="1338506"/>
                    </a:lnTo>
                    <a:lnTo>
                      <a:pt x="0" y="1338748"/>
                    </a:lnTo>
                    <a:lnTo>
                      <a:pt x="0" y="46292"/>
                    </a:lnTo>
                    <a:lnTo>
                      <a:pt x="55789" y="35861"/>
                    </a:lnTo>
                    <a:cubicBezTo>
                      <a:pt x="107605" y="27043"/>
                      <a:pt x="167043" y="18910"/>
                      <a:pt x="235190" y="1076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0" name="Freeform 569"/>
              <p:cNvSpPr/>
              <p:nvPr/>
            </p:nvSpPr>
            <p:spPr>
              <a:xfrm>
                <a:off x="9305275" y="2605982"/>
                <a:ext cx="1370758" cy="696648"/>
              </a:xfrm>
              <a:custGeom>
                <a:avLst/>
                <a:gdLst>
                  <a:gd name="connsiteX0" fmla="*/ 1370753 w 1370758"/>
                  <a:gd name="connsiteY0" fmla="*/ 679036 h 696648"/>
                  <a:gd name="connsiteX1" fmla="*/ 1363008 w 1370758"/>
                  <a:gd name="connsiteY1" fmla="*/ 696648 h 696648"/>
                  <a:gd name="connsiteX2" fmla="*/ 1361587 w 1370758"/>
                  <a:gd name="connsiteY2" fmla="*/ 682238 h 696648"/>
                  <a:gd name="connsiteX3" fmla="*/ 1361755 w 1370758"/>
                  <a:gd name="connsiteY3" fmla="*/ 679234 h 696648"/>
                  <a:gd name="connsiteX4" fmla="*/ 681504 w 1370758"/>
                  <a:gd name="connsiteY4" fmla="*/ 0 h 696648"/>
                  <a:gd name="connsiteX5" fmla="*/ 1349162 w 1370758"/>
                  <a:gd name="connsiteY5" fmla="*/ 556249 h 696648"/>
                  <a:gd name="connsiteX6" fmla="*/ 1358825 w 1370758"/>
                  <a:gd name="connsiteY6" fmla="*/ 654229 h 696648"/>
                  <a:gd name="connsiteX7" fmla="*/ 1363008 w 1370758"/>
                  <a:gd name="connsiteY7" fmla="*/ 656873 h 696648"/>
                  <a:gd name="connsiteX8" fmla="*/ 1361755 w 1370758"/>
                  <a:gd name="connsiteY8" fmla="*/ 679234 h 696648"/>
                  <a:gd name="connsiteX9" fmla="*/ 1065775 w 1370758"/>
                  <a:gd name="connsiteY9" fmla="*/ 685727 h 696648"/>
                  <a:gd name="connsiteX10" fmla="*/ 1094294 w 1370758"/>
                  <a:gd name="connsiteY10" fmla="*/ 530758 h 696648"/>
                  <a:gd name="connsiteX11" fmla="*/ 987615 w 1370758"/>
                  <a:gd name="connsiteY11" fmla="*/ 687442 h 696648"/>
                  <a:gd name="connsiteX12" fmla="*/ 708897 w 1370758"/>
                  <a:gd name="connsiteY12" fmla="*/ 693556 h 696648"/>
                  <a:gd name="connsiteX13" fmla="*/ 629762 w 1370758"/>
                  <a:gd name="connsiteY13" fmla="*/ 540469 h 696648"/>
                  <a:gd name="connsiteX14" fmla="*/ 639179 w 1370758"/>
                  <a:gd name="connsiteY14" fmla="*/ 693827 h 696648"/>
                  <a:gd name="connsiteX15" fmla="*/ 379341 w 1370758"/>
                  <a:gd name="connsiteY15" fmla="*/ 692097 h 696648"/>
                  <a:gd name="connsiteX16" fmla="*/ 391116 w 1370758"/>
                  <a:gd name="connsiteY16" fmla="*/ 544198 h 696648"/>
                  <a:gd name="connsiteX17" fmla="*/ 311888 w 1370758"/>
                  <a:gd name="connsiteY17" fmla="*/ 690889 h 696648"/>
                  <a:gd name="connsiteX18" fmla="*/ 1580 w 1370758"/>
                  <a:gd name="connsiteY18" fmla="*/ 680629 h 696648"/>
                  <a:gd name="connsiteX19" fmla="*/ 0 w 1370758"/>
                  <a:gd name="connsiteY19" fmla="*/ 656873 h 696648"/>
                  <a:gd name="connsiteX20" fmla="*/ 4331 w 1370758"/>
                  <a:gd name="connsiteY20" fmla="*/ 652738 h 696648"/>
                  <a:gd name="connsiteX21" fmla="*/ 13846 w 1370758"/>
                  <a:gd name="connsiteY21" fmla="*/ 556249 h 696648"/>
                  <a:gd name="connsiteX22" fmla="*/ 681504 w 1370758"/>
                  <a:gd name="connsiteY22" fmla="*/ 0 h 6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70758" h="696648">
                    <a:moveTo>
                      <a:pt x="1370753" y="679036"/>
                    </a:moveTo>
                    <a:cubicBezTo>
                      <a:pt x="1370993" y="684907"/>
                      <a:pt x="1362768" y="690777"/>
                      <a:pt x="1363008" y="696648"/>
                    </a:cubicBezTo>
                    <a:lnTo>
                      <a:pt x="1361587" y="682238"/>
                    </a:lnTo>
                    <a:lnTo>
                      <a:pt x="1361755" y="679234"/>
                    </a:lnTo>
                    <a:close/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755" y="679234"/>
                    </a:lnTo>
                    <a:lnTo>
                      <a:pt x="1065775" y="685727"/>
                    </a:lnTo>
                    <a:lnTo>
                      <a:pt x="1094294" y="530758"/>
                    </a:lnTo>
                    <a:lnTo>
                      <a:pt x="987615" y="687442"/>
                    </a:lnTo>
                    <a:lnTo>
                      <a:pt x="708897" y="693556"/>
                    </a:lnTo>
                    <a:lnTo>
                      <a:pt x="629762" y="540469"/>
                    </a:lnTo>
                    <a:lnTo>
                      <a:pt x="639179" y="693827"/>
                    </a:lnTo>
                    <a:lnTo>
                      <a:pt x="379341" y="692097"/>
                    </a:lnTo>
                    <a:lnTo>
                      <a:pt x="391116" y="544198"/>
                    </a:lnTo>
                    <a:lnTo>
                      <a:pt x="311888" y="690889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1" name="Freeform 570"/>
              <p:cNvSpPr/>
              <p:nvPr/>
            </p:nvSpPr>
            <p:spPr>
              <a:xfrm>
                <a:off x="10618134" y="2889508"/>
                <a:ext cx="502920" cy="921924"/>
              </a:xfrm>
              <a:custGeom>
                <a:avLst/>
                <a:gdLst>
                  <a:gd name="connsiteX0" fmla="*/ 0 w 741680"/>
                  <a:gd name="connsiteY0" fmla="*/ 15240 h 86360"/>
                  <a:gd name="connsiteX1" fmla="*/ 741680 w 741680"/>
                  <a:gd name="connsiteY1" fmla="*/ 0 h 86360"/>
                  <a:gd name="connsiteX2" fmla="*/ 40640 w 741680"/>
                  <a:gd name="connsiteY2" fmla="*/ 86360 h 86360"/>
                  <a:gd name="connsiteX3" fmla="*/ 0 w 741680"/>
                  <a:gd name="connsiteY3" fmla="*/ 15240 h 86360"/>
                  <a:gd name="connsiteX0" fmla="*/ 0 w 741680"/>
                  <a:gd name="connsiteY0" fmla="*/ 133840 h 204960"/>
                  <a:gd name="connsiteX1" fmla="*/ 741680 w 741680"/>
                  <a:gd name="connsiteY1" fmla="*/ 118600 h 204960"/>
                  <a:gd name="connsiteX2" fmla="*/ 40640 w 741680"/>
                  <a:gd name="connsiteY2" fmla="*/ 204960 h 204960"/>
                  <a:gd name="connsiteX3" fmla="*/ 0 w 741680"/>
                  <a:gd name="connsiteY3" fmla="*/ 133840 h 204960"/>
                  <a:gd name="connsiteX0" fmla="*/ 0 w 640080"/>
                  <a:gd name="connsiteY0" fmla="*/ 62184 h 610846"/>
                  <a:gd name="connsiteX1" fmla="*/ 640080 w 640080"/>
                  <a:gd name="connsiteY1" fmla="*/ 610824 h 610846"/>
                  <a:gd name="connsiteX2" fmla="*/ 40640 w 640080"/>
                  <a:gd name="connsiteY2" fmla="*/ 133304 h 610846"/>
                  <a:gd name="connsiteX3" fmla="*/ 0 w 640080"/>
                  <a:gd name="connsiteY3" fmla="*/ 62184 h 610846"/>
                  <a:gd name="connsiteX0" fmla="*/ 0 w 624840"/>
                  <a:gd name="connsiteY0" fmla="*/ 62184 h 610846"/>
                  <a:gd name="connsiteX1" fmla="*/ 624840 w 624840"/>
                  <a:gd name="connsiteY1" fmla="*/ 610824 h 610846"/>
                  <a:gd name="connsiteX2" fmla="*/ 25400 w 624840"/>
                  <a:gd name="connsiteY2" fmla="*/ 133304 h 610846"/>
                  <a:gd name="connsiteX3" fmla="*/ 0 w 624840"/>
                  <a:gd name="connsiteY3" fmla="*/ 62184 h 610846"/>
                  <a:gd name="connsiteX0" fmla="*/ 0 w 624840"/>
                  <a:gd name="connsiteY0" fmla="*/ 16897 h 565565"/>
                  <a:gd name="connsiteX1" fmla="*/ 624840 w 624840"/>
                  <a:gd name="connsiteY1" fmla="*/ 565537 h 565565"/>
                  <a:gd name="connsiteX2" fmla="*/ 25400 w 624840"/>
                  <a:gd name="connsiteY2" fmla="*/ 88017 h 565565"/>
                  <a:gd name="connsiteX3" fmla="*/ 0 w 624840"/>
                  <a:gd name="connsiteY3" fmla="*/ 16897 h 565565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466483"/>
                  <a:gd name="connsiteY0" fmla="*/ 18477 h 780477"/>
                  <a:gd name="connsiteX1" fmla="*/ 365760 w 466483"/>
                  <a:gd name="connsiteY1" fmla="*/ 780477 h 780477"/>
                  <a:gd name="connsiteX2" fmla="*/ 25400 w 466483"/>
                  <a:gd name="connsiteY2" fmla="*/ 89597 h 780477"/>
                  <a:gd name="connsiteX3" fmla="*/ 0 w 466483"/>
                  <a:gd name="connsiteY3" fmla="*/ 18477 h 780477"/>
                  <a:gd name="connsiteX0" fmla="*/ 0 w 544283"/>
                  <a:gd name="connsiteY0" fmla="*/ 16494 h 864854"/>
                  <a:gd name="connsiteX1" fmla="*/ 472440 w 544283"/>
                  <a:gd name="connsiteY1" fmla="*/ 864854 h 864854"/>
                  <a:gd name="connsiteX2" fmla="*/ 25400 w 544283"/>
                  <a:gd name="connsiteY2" fmla="*/ 87614 h 864854"/>
                  <a:gd name="connsiteX3" fmla="*/ 0 w 544283"/>
                  <a:gd name="connsiteY3" fmla="*/ 16494 h 864854"/>
                  <a:gd name="connsiteX0" fmla="*/ 0 w 472440"/>
                  <a:gd name="connsiteY0" fmla="*/ 16394 h 864754"/>
                  <a:gd name="connsiteX1" fmla="*/ 472440 w 472440"/>
                  <a:gd name="connsiteY1" fmla="*/ 864754 h 864754"/>
                  <a:gd name="connsiteX2" fmla="*/ 25400 w 472440"/>
                  <a:gd name="connsiteY2" fmla="*/ 87514 h 864754"/>
                  <a:gd name="connsiteX3" fmla="*/ 0 w 472440"/>
                  <a:gd name="connsiteY3" fmla="*/ 16394 h 864754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75109"/>
                  <a:gd name="connsiteX1" fmla="*/ 523240 w 523240"/>
                  <a:gd name="connsiteY1" fmla="*/ 869731 h 875109"/>
                  <a:gd name="connsiteX2" fmla="*/ 25400 w 523240"/>
                  <a:gd name="connsiteY2" fmla="*/ 87411 h 875109"/>
                  <a:gd name="connsiteX3" fmla="*/ 0 w 523240"/>
                  <a:gd name="connsiteY3" fmla="*/ 16291 h 875109"/>
                  <a:gd name="connsiteX0" fmla="*/ 0 w 523240"/>
                  <a:gd name="connsiteY0" fmla="*/ 16291 h 873718"/>
                  <a:gd name="connsiteX1" fmla="*/ 523240 w 523240"/>
                  <a:gd name="connsiteY1" fmla="*/ 869731 h 873718"/>
                  <a:gd name="connsiteX2" fmla="*/ 25400 w 523240"/>
                  <a:gd name="connsiteY2" fmla="*/ 87411 h 873718"/>
                  <a:gd name="connsiteX3" fmla="*/ 0 w 523240"/>
                  <a:gd name="connsiteY3" fmla="*/ 16291 h 873718"/>
                  <a:gd name="connsiteX0" fmla="*/ 0 w 523240"/>
                  <a:gd name="connsiteY0" fmla="*/ 16291 h 875499"/>
                  <a:gd name="connsiteX1" fmla="*/ 523240 w 523240"/>
                  <a:gd name="connsiteY1" fmla="*/ 869731 h 875499"/>
                  <a:gd name="connsiteX2" fmla="*/ 25400 w 523240"/>
                  <a:gd name="connsiteY2" fmla="*/ 87411 h 875499"/>
                  <a:gd name="connsiteX3" fmla="*/ 0 w 523240"/>
                  <a:gd name="connsiteY3" fmla="*/ 16291 h 875499"/>
                  <a:gd name="connsiteX0" fmla="*/ 0 w 523240"/>
                  <a:gd name="connsiteY0" fmla="*/ 14601 h 873809"/>
                  <a:gd name="connsiteX1" fmla="*/ 523240 w 523240"/>
                  <a:gd name="connsiteY1" fmla="*/ 868041 h 873809"/>
                  <a:gd name="connsiteX2" fmla="*/ 25400 w 523240"/>
                  <a:gd name="connsiteY2" fmla="*/ 85721 h 873809"/>
                  <a:gd name="connsiteX3" fmla="*/ 0 w 523240"/>
                  <a:gd name="connsiteY3" fmla="*/ 14601 h 873809"/>
                  <a:gd name="connsiteX0" fmla="*/ 0 w 523240"/>
                  <a:gd name="connsiteY0" fmla="*/ 14601 h 874286"/>
                  <a:gd name="connsiteX1" fmla="*/ 523240 w 523240"/>
                  <a:gd name="connsiteY1" fmla="*/ 868041 h 874286"/>
                  <a:gd name="connsiteX2" fmla="*/ 35560 w 523240"/>
                  <a:gd name="connsiteY2" fmla="*/ 156841 h 874286"/>
                  <a:gd name="connsiteX3" fmla="*/ 0 w 523240"/>
                  <a:gd name="connsiteY3" fmla="*/ 14601 h 874286"/>
                  <a:gd name="connsiteX0" fmla="*/ 0 w 523240"/>
                  <a:gd name="connsiteY0" fmla="*/ 14601 h 873466"/>
                  <a:gd name="connsiteX1" fmla="*/ 523240 w 523240"/>
                  <a:gd name="connsiteY1" fmla="*/ 868041 h 873466"/>
                  <a:gd name="connsiteX2" fmla="*/ 35560 w 523240"/>
                  <a:gd name="connsiteY2" fmla="*/ 156841 h 873466"/>
                  <a:gd name="connsiteX3" fmla="*/ 0 w 523240"/>
                  <a:gd name="connsiteY3" fmla="*/ 14601 h 873466"/>
                  <a:gd name="connsiteX0" fmla="*/ 0 w 523240"/>
                  <a:gd name="connsiteY0" fmla="*/ 14601 h 901944"/>
                  <a:gd name="connsiteX1" fmla="*/ 523240 w 523240"/>
                  <a:gd name="connsiteY1" fmla="*/ 868041 h 901944"/>
                  <a:gd name="connsiteX2" fmla="*/ 35560 w 523240"/>
                  <a:gd name="connsiteY2" fmla="*/ 156841 h 901944"/>
                  <a:gd name="connsiteX3" fmla="*/ 0 w 523240"/>
                  <a:gd name="connsiteY3" fmla="*/ 14601 h 901944"/>
                  <a:gd name="connsiteX0" fmla="*/ 0 w 609600"/>
                  <a:gd name="connsiteY0" fmla="*/ 14601 h 901944"/>
                  <a:gd name="connsiteX1" fmla="*/ 609600 w 609600"/>
                  <a:gd name="connsiteY1" fmla="*/ 868041 h 901944"/>
                  <a:gd name="connsiteX2" fmla="*/ 35560 w 609600"/>
                  <a:gd name="connsiteY2" fmla="*/ 156841 h 901944"/>
                  <a:gd name="connsiteX3" fmla="*/ 0 w 609600"/>
                  <a:gd name="connsiteY3" fmla="*/ 14601 h 901944"/>
                  <a:gd name="connsiteX0" fmla="*/ 0 w 609600"/>
                  <a:gd name="connsiteY0" fmla="*/ 13489 h 900832"/>
                  <a:gd name="connsiteX1" fmla="*/ 609600 w 609600"/>
                  <a:gd name="connsiteY1" fmla="*/ 866929 h 900832"/>
                  <a:gd name="connsiteX2" fmla="*/ 35560 w 609600"/>
                  <a:gd name="connsiteY2" fmla="*/ 155729 h 900832"/>
                  <a:gd name="connsiteX3" fmla="*/ 0 w 609600"/>
                  <a:gd name="connsiteY3" fmla="*/ 13489 h 900832"/>
                  <a:gd name="connsiteX0" fmla="*/ 0 w 477520"/>
                  <a:gd name="connsiteY0" fmla="*/ 12948 h 939855"/>
                  <a:gd name="connsiteX1" fmla="*/ 477520 w 477520"/>
                  <a:gd name="connsiteY1" fmla="*/ 907028 h 939855"/>
                  <a:gd name="connsiteX2" fmla="*/ 35560 w 477520"/>
                  <a:gd name="connsiteY2" fmla="*/ 155188 h 939855"/>
                  <a:gd name="connsiteX3" fmla="*/ 0 w 477520"/>
                  <a:gd name="connsiteY3" fmla="*/ 12948 h 939855"/>
                  <a:gd name="connsiteX0" fmla="*/ 0 w 502920"/>
                  <a:gd name="connsiteY0" fmla="*/ 12884 h 944741"/>
                  <a:gd name="connsiteX1" fmla="*/ 502920 w 502920"/>
                  <a:gd name="connsiteY1" fmla="*/ 912044 h 944741"/>
                  <a:gd name="connsiteX2" fmla="*/ 35560 w 502920"/>
                  <a:gd name="connsiteY2" fmla="*/ 155124 h 944741"/>
                  <a:gd name="connsiteX3" fmla="*/ 0 w 502920"/>
                  <a:gd name="connsiteY3" fmla="*/ 12884 h 944741"/>
                  <a:gd name="connsiteX0" fmla="*/ 0 w 502920"/>
                  <a:gd name="connsiteY0" fmla="*/ 12821 h 944678"/>
                  <a:gd name="connsiteX1" fmla="*/ 502920 w 502920"/>
                  <a:gd name="connsiteY1" fmla="*/ 911981 h 944678"/>
                  <a:gd name="connsiteX2" fmla="*/ 35560 w 502920"/>
                  <a:gd name="connsiteY2" fmla="*/ 155061 h 944678"/>
                  <a:gd name="connsiteX3" fmla="*/ 0 w 502920"/>
                  <a:gd name="connsiteY3" fmla="*/ 12821 h 94467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2191 h 934048"/>
                  <a:gd name="connsiteX1" fmla="*/ 502920 w 502920"/>
                  <a:gd name="connsiteY1" fmla="*/ 901351 h 934048"/>
                  <a:gd name="connsiteX2" fmla="*/ 35560 w 502920"/>
                  <a:gd name="connsiteY2" fmla="*/ 144431 h 934048"/>
                  <a:gd name="connsiteX3" fmla="*/ 0 w 502920"/>
                  <a:gd name="connsiteY3" fmla="*/ 2191 h 93404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19551"/>
                  <a:gd name="connsiteX1" fmla="*/ 502920 w 502920"/>
                  <a:gd name="connsiteY1" fmla="*/ 900953 h 919551"/>
                  <a:gd name="connsiteX2" fmla="*/ 35560 w 502920"/>
                  <a:gd name="connsiteY2" fmla="*/ 144033 h 919551"/>
                  <a:gd name="connsiteX3" fmla="*/ 0 w 502920"/>
                  <a:gd name="connsiteY3" fmla="*/ 1793 h 919551"/>
                  <a:gd name="connsiteX0" fmla="*/ 0 w 502920"/>
                  <a:gd name="connsiteY0" fmla="*/ 1793 h 921924"/>
                  <a:gd name="connsiteX1" fmla="*/ 502920 w 502920"/>
                  <a:gd name="connsiteY1" fmla="*/ 900953 h 921924"/>
                  <a:gd name="connsiteX2" fmla="*/ 35560 w 502920"/>
                  <a:gd name="connsiteY2" fmla="*/ 144033 h 921924"/>
                  <a:gd name="connsiteX3" fmla="*/ 0 w 502920"/>
                  <a:gd name="connsiteY3" fmla="*/ 1793 h 921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20" h="921924">
                    <a:moveTo>
                      <a:pt x="0" y="1793"/>
                    </a:moveTo>
                    <a:cubicBezTo>
                      <a:pt x="612987" y="-43927"/>
                      <a:pt x="321733" y="799353"/>
                      <a:pt x="502920" y="900953"/>
                    </a:cubicBezTo>
                    <a:cubicBezTo>
                      <a:pt x="3387" y="1071980"/>
                      <a:pt x="306493" y="140646"/>
                      <a:pt x="35560" y="144033"/>
                    </a:cubicBezTo>
                    <a:lnTo>
                      <a:pt x="0" y="1793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2" name="Freeform 571"/>
              <p:cNvSpPr/>
              <p:nvPr/>
            </p:nvSpPr>
            <p:spPr>
              <a:xfrm rot="20673039">
                <a:off x="10570378" y="2778189"/>
                <a:ext cx="147633" cy="334026"/>
              </a:xfrm>
              <a:custGeom>
                <a:avLst/>
                <a:gdLst>
                  <a:gd name="connsiteX0" fmla="*/ 0 w 272953"/>
                  <a:gd name="connsiteY0" fmla="*/ 0 h 617567"/>
                  <a:gd name="connsiteX1" fmla="*/ 272952 w 272953"/>
                  <a:gd name="connsiteY1" fmla="*/ 0 h 617567"/>
                  <a:gd name="connsiteX2" fmla="*/ 161988 w 272953"/>
                  <a:gd name="connsiteY2" fmla="*/ 308782 h 617567"/>
                  <a:gd name="connsiteX3" fmla="*/ 272953 w 272953"/>
                  <a:gd name="connsiteY3" fmla="*/ 617567 h 617567"/>
                  <a:gd name="connsiteX4" fmla="*/ 1 w 272953"/>
                  <a:gd name="connsiteY4" fmla="*/ 617567 h 617567"/>
                  <a:gd name="connsiteX5" fmla="*/ 110965 w 272953"/>
                  <a:gd name="connsiteY5" fmla="*/ 308785 h 61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53" h="617567">
                    <a:moveTo>
                      <a:pt x="0" y="0"/>
                    </a:moveTo>
                    <a:lnTo>
                      <a:pt x="272952" y="0"/>
                    </a:lnTo>
                    <a:lnTo>
                      <a:pt x="161988" y="308782"/>
                    </a:lnTo>
                    <a:lnTo>
                      <a:pt x="272953" y="617567"/>
                    </a:lnTo>
                    <a:lnTo>
                      <a:pt x="1" y="617567"/>
                    </a:lnTo>
                    <a:lnTo>
                      <a:pt x="110965" y="308785"/>
                    </a:lnTo>
                    <a:close/>
                  </a:path>
                </a:pathLst>
              </a:custGeom>
              <a:solidFill>
                <a:srgbClr val="D6009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3" name="Freeform 572"/>
              <p:cNvSpPr/>
              <p:nvPr/>
            </p:nvSpPr>
            <p:spPr>
              <a:xfrm flipH="1">
                <a:off x="8856848" y="2889508"/>
                <a:ext cx="502920" cy="921924"/>
              </a:xfrm>
              <a:custGeom>
                <a:avLst/>
                <a:gdLst>
                  <a:gd name="connsiteX0" fmla="*/ 0 w 741680"/>
                  <a:gd name="connsiteY0" fmla="*/ 15240 h 86360"/>
                  <a:gd name="connsiteX1" fmla="*/ 741680 w 741680"/>
                  <a:gd name="connsiteY1" fmla="*/ 0 h 86360"/>
                  <a:gd name="connsiteX2" fmla="*/ 40640 w 741680"/>
                  <a:gd name="connsiteY2" fmla="*/ 86360 h 86360"/>
                  <a:gd name="connsiteX3" fmla="*/ 0 w 741680"/>
                  <a:gd name="connsiteY3" fmla="*/ 15240 h 86360"/>
                  <a:gd name="connsiteX0" fmla="*/ 0 w 741680"/>
                  <a:gd name="connsiteY0" fmla="*/ 133840 h 204960"/>
                  <a:gd name="connsiteX1" fmla="*/ 741680 w 741680"/>
                  <a:gd name="connsiteY1" fmla="*/ 118600 h 204960"/>
                  <a:gd name="connsiteX2" fmla="*/ 40640 w 741680"/>
                  <a:gd name="connsiteY2" fmla="*/ 204960 h 204960"/>
                  <a:gd name="connsiteX3" fmla="*/ 0 w 741680"/>
                  <a:gd name="connsiteY3" fmla="*/ 133840 h 204960"/>
                  <a:gd name="connsiteX0" fmla="*/ 0 w 640080"/>
                  <a:gd name="connsiteY0" fmla="*/ 62184 h 610846"/>
                  <a:gd name="connsiteX1" fmla="*/ 640080 w 640080"/>
                  <a:gd name="connsiteY1" fmla="*/ 610824 h 610846"/>
                  <a:gd name="connsiteX2" fmla="*/ 40640 w 640080"/>
                  <a:gd name="connsiteY2" fmla="*/ 133304 h 610846"/>
                  <a:gd name="connsiteX3" fmla="*/ 0 w 640080"/>
                  <a:gd name="connsiteY3" fmla="*/ 62184 h 610846"/>
                  <a:gd name="connsiteX0" fmla="*/ 0 w 624840"/>
                  <a:gd name="connsiteY0" fmla="*/ 62184 h 610846"/>
                  <a:gd name="connsiteX1" fmla="*/ 624840 w 624840"/>
                  <a:gd name="connsiteY1" fmla="*/ 610824 h 610846"/>
                  <a:gd name="connsiteX2" fmla="*/ 25400 w 624840"/>
                  <a:gd name="connsiteY2" fmla="*/ 133304 h 610846"/>
                  <a:gd name="connsiteX3" fmla="*/ 0 w 624840"/>
                  <a:gd name="connsiteY3" fmla="*/ 62184 h 610846"/>
                  <a:gd name="connsiteX0" fmla="*/ 0 w 624840"/>
                  <a:gd name="connsiteY0" fmla="*/ 16897 h 565565"/>
                  <a:gd name="connsiteX1" fmla="*/ 624840 w 624840"/>
                  <a:gd name="connsiteY1" fmla="*/ 565537 h 565565"/>
                  <a:gd name="connsiteX2" fmla="*/ 25400 w 624840"/>
                  <a:gd name="connsiteY2" fmla="*/ 88017 h 565565"/>
                  <a:gd name="connsiteX3" fmla="*/ 0 w 624840"/>
                  <a:gd name="connsiteY3" fmla="*/ 16897 h 565565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365760"/>
                  <a:gd name="connsiteY0" fmla="*/ 13249 h 775270"/>
                  <a:gd name="connsiteX1" fmla="*/ 365760 w 365760"/>
                  <a:gd name="connsiteY1" fmla="*/ 775249 h 775270"/>
                  <a:gd name="connsiteX2" fmla="*/ 25400 w 365760"/>
                  <a:gd name="connsiteY2" fmla="*/ 84369 h 775270"/>
                  <a:gd name="connsiteX3" fmla="*/ 0 w 365760"/>
                  <a:gd name="connsiteY3" fmla="*/ 13249 h 775270"/>
                  <a:gd name="connsiteX0" fmla="*/ 0 w 466483"/>
                  <a:gd name="connsiteY0" fmla="*/ 18477 h 780477"/>
                  <a:gd name="connsiteX1" fmla="*/ 365760 w 466483"/>
                  <a:gd name="connsiteY1" fmla="*/ 780477 h 780477"/>
                  <a:gd name="connsiteX2" fmla="*/ 25400 w 466483"/>
                  <a:gd name="connsiteY2" fmla="*/ 89597 h 780477"/>
                  <a:gd name="connsiteX3" fmla="*/ 0 w 466483"/>
                  <a:gd name="connsiteY3" fmla="*/ 18477 h 780477"/>
                  <a:gd name="connsiteX0" fmla="*/ 0 w 544283"/>
                  <a:gd name="connsiteY0" fmla="*/ 16494 h 864854"/>
                  <a:gd name="connsiteX1" fmla="*/ 472440 w 544283"/>
                  <a:gd name="connsiteY1" fmla="*/ 864854 h 864854"/>
                  <a:gd name="connsiteX2" fmla="*/ 25400 w 544283"/>
                  <a:gd name="connsiteY2" fmla="*/ 87614 h 864854"/>
                  <a:gd name="connsiteX3" fmla="*/ 0 w 544283"/>
                  <a:gd name="connsiteY3" fmla="*/ 16494 h 864854"/>
                  <a:gd name="connsiteX0" fmla="*/ 0 w 472440"/>
                  <a:gd name="connsiteY0" fmla="*/ 16394 h 864754"/>
                  <a:gd name="connsiteX1" fmla="*/ 472440 w 472440"/>
                  <a:gd name="connsiteY1" fmla="*/ 864754 h 864754"/>
                  <a:gd name="connsiteX2" fmla="*/ 25400 w 472440"/>
                  <a:gd name="connsiteY2" fmla="*/ 87514 h 864754"/>
                  <a:gd name="connsiteX3" fmla="*/ 0 w 472440"/>
                  <a:gd name="connsiteY3" fmla="*/ 16394 h 864754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69731"/>
                  <a:gd name="connsiteX1" fmla="*/ 523240 w 523240"/>
                  <a:gd name="connsiteY1" fmla="*/ 869731 h 869731"/>
                  <a:gd name="connsiteX2" fmla="*/ 25400 w 523240"/>
                  <a:gd name="connsiteY2" fmla="*/ 87411 h 869731"/>
                  <a:gd name="connsiteX3" fmla="*/ 0 w 523240"/>
                  <a:gd name="connsiteY3" fmla="*/ 16291 h 869731"/>
                  <a:gd name="connsiteX0" fmla="*/ 0 w 523240"/>
                  <a:gd name="connsiteY0" fmla="*/ 16291 h 875109"/>
                  <a:gd name="connsiteX1" fmla="*/ 523240 w 523240"/>
                  <a:gd name="connsiteY1" fmla="*/ 869731 h 875109"/>
                  <a:gd name="connsiteX2" fmla="*/ 25400 w 523240"/>
                  <a:gd name="connsiteY2" fmla="*/ 87411 h 875109"/>
                  <a:gd name="connsiteX3" fmla="*/ 0 w 523240"/>
                  <a:gd name="connsiteY3" fmla="*/ 16291 h 875109"/>
                  <a:gd name="connsiteX0" fmla="*/ 0 w 523240"/>
                  <a:gd name="connsiteY0" fmla="*/ 16291 h 873718"/>
                  <a:gd name="connsiteX1" fmla="*/ 523240 w 523240"/>
                  <a:gd name="connsiteY1" fmla="*/ 869731 h 873718"/>
                  <a:gd name="connsiteX2" fmla="*/ 25400 w 523240"/>
                  <a:gd name="connsiteY2" fmla="*/ 87411 h 873718"/>
                  <a:gd name="connsiteX3" fmla="*/ 0 w 523240"/>
                  <a:gd name="connsiteY3" fmla="*/ 16291 h 873718"/>
                  <a:gd name="connsiteX0" fmla="*/ 0 w 523240"/>
                  <a:gd name="connsiteY0" fmla="*/ 16291 h 875499"/>
                  <a:gd name="connsiteX1" fmla="*/ 523240 w 523240"/>
                  <a:gd name="connsiteY1" fmla="*/ 869731 h 875499"/>
                  <a:gd name="connsiteX2" fmla="*/ 25400 w 523240"/>
                  <a:gd name="connsiteY2" fmla="*/ 87411 h 875499"/>
                  <a:gd name="connsiteX3" fmla="*/ 0 w 523240"/>
                  <a:gd name="connsiteY3" fmla="*/ 16291 h 875499"/>
                  <a:gd name="connsiteX0" fmla="*/ 0 w 523240"/>
                  <a:gd name="connsiteY0" fmla="*/ 14601 h 873809"/>
                  <a:gd name="connsiteX1" fmla="*/ 523240 w 523240"/>
                  <a:gd name="connsiteY1" fmla="*/ 868041 h 873809"/>
                  <a:gd name="connsiteX2" fmla="*/ 25400 w 523240"/>
                  <a:gd name="connsiteY2" fmla="*/ 85721 h 873809"/>
                  <a:gd name="connsiteX3" fmla="*/ 0 w 523240"/>
                  <a:gd name="connsiteY3" fmla="*/ 14601 h 873809"/>
                  <a:gd name="connsiteX0" fmla="*/ 0 w 523240"/>
                  <a:gd name="connsiteY0" fmla="*/ 14601 h 874286"/>
                  <a:gd name="connsiteX1" fmla="*/ 523240 w 523240"/>
                  <a:gd name="connsiteY1" fmla="*/ 868041 h 874286"/>
                  <a:gd name="connsiteX2" fmla="*/ 35560 w 523240"/>
                  <a:gd name="connsiteY2" fmla="*/ 156841 h 874286"/>
                  <a:gd name="connsiteX3" fmla="*/ 0 w 523240"/>
                  <a:gd name="connsiteY3" fmla="*/ 14601 h 874286"/>
                  <a:gd name="connsiteX0" fmla="*/ 0 w 523240"/>
                  <a:gd name="connsiteY0" fmla="*/ 14601 h 873466"/>
                  <a:gd name="connsiteX1" fmla="*/ 523240 w 523240"/>
                  <a:gd name="connsiteY1" fmla="*/ 868041 h 873466"/>
                  <a:gd name="connsiteX2" fmla="*/ 35560 w 523240"/>
                  <a:gd name="connsiteY2" fmla="*/ 156841 h 873466"/>
                  <a:gd name="connsiteX3" fmla="*/ 0 w 523240"/>
                  <a:gd name="connsiteY3" fmla="*/ 14601 h 873466"/>
                  <a:gd name="connsiteX0" fmla="*/ 0 w 523240"/>
                  <a:gd name="connsiteY0" fmla="*/ 14601 h 901944"/>
                  <a:gd name="connsiteX1" fmla="*/ 523240 w 523240"/>
                  <a:gd name="connsiteY1" fmla="*/ 868041 h 901944"/>
                  <a:gd name="connsiteX2" fmla="*/ 35560 w 523240"/>
                  <a:gd name="connsiteY2" fmla="*/ 156841 h 901944"/>
                  <a:gd name="connsiteX3" fmla="*/ 0 w 523240"/>
                  <a:gd name="connsiteY3" fmla="*/ 14601 h 901944"/>
                  <a:gd name="connsiteX0" fmla="*/ 0 w 609600"/>
                  <a:gd name="connsiteY0" fmla="*/ 14601 h 901944"/>
                  <a:gd name="connsiteX1" fmla="*/ 609600 w 609600"/>
                  <a:gd name="connsiteY1" fmla="*/ 868041 h 901944"/>
                  <a:gd name="connsiteX2" fmla="*/ 35560 w 609600"/>
                  <a:gd name="connsiteY2" fmla="*/ 156841 h 901944"/>
                  <a:gd name="connsiteX3" fmla="*/ 0 w 609600"/>
                  <a:gd name="connsiteY3" fmla="*/ 14601 h 901944"/>
                  <a:gd name="connsiteX0" fmla="*/ 0 w 609600"/>
                  <a:gd name="connsiteY0" fmla="*/ 13489 h 900832"/>
                  <a:gd name="connsiteX1" fmla="*/ 609600 w 609600"/>
                  <a:gd name="connsiteY1" fmla="*/ 866929 h 900832"/>
                  <a:gd name="connsiteX2" fmla="*/ 35560 w 609600"/>
                  <a:gd name="connsiteY2" fmla="*/ 155729 h 900832"/>
                  <a:gd name="connsiteX3" fmla="*/ 0 w 609600"/>
                  <a:gd name="connsiteY3" fmla="*/ 13489 h 900832"/>
                  <a:gd name="connsiteX0" fmla="*/ 0 w 477520"/>
                  <a:gd name="connsiteY0" fmla="*/ 12948 h 939855"/>
                  <a:gd name="connsiteX1" fmla="*/ 477520 w 477520"/>
                  <a:gd name="connsiteY1" fmla="*/ 907028 h 939855"/>
                  <a:gd name="connsiteX2" fmla="*/ 35560 w 477520"/>
                  <a:gd name="connsiteY2" fmla="*/ 155188 h 939855"/>
                  <a:gd name="connsiteX3" fmla="*/ 0 w 477520"/>
                  <a:gd name="connsiteY3" fmla="*/ 12948 h 939855"/>
                  <a:gd name="connsiteX0" fmla="*/ 0 w 502920"/>
                  <a:gd name="connsiteY0" fmla="*/ 12884 h 944741"/>
                  <a:gd name="connsiteX1" fmla="*/ 502920 w 502920"/>
                  <a:gd name="connsiteY1" fmla="*/ 912044 h 944741"/>
                  <a:gd name="connsiteX2" fmla="*/ 35560 w 502920"/>
                  <a:gd name="connsiteY2" fmla="*/ 155124 h 944741"/>
                  <a:gd name="connsiteX3" fmla="*/ 0 w 502920"/>
                  <a:gd name="connsiteY3" fmla="*/ 12884 h 944741"/>
                  <a:gd name="connsiteX0" fmla="*/ 0 w 502920"/>
                  <a:gd name="connsiteY0" fmla="*/ 12821 h 944678"/>
                  <a:gd name="connsiteX1" fmla="*/ 502920 w 502920"/>
                  <a:gd name="connsiteY1" fmla="*/ 911981 h 944678"/>
                  <a:gd name="connsiteX2" fmla="*/ 35560 w 502920"/>
                  <a:gd name="connsiteY2" fmla="*/ 155061 h 944678"/>
                  <a:gd name="connsiteX3" fmla="*/ 0 w 502920"/>
                  <a:gd name="connsiteY3" fmla="*/ 12821 h 94467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2191 h 934048"/>
                  <a:gd name="connsiteX1" fmla="*/ 502920 w 502920"/>
                  <a:gd name="connsiteY1" fmla="*/ 901351 h 934048"/>
                  <a:gd name="connsiteX2" fmla="*/ 35560 w 502920"/>
                  <a:gd name="connsiteY2" fmla="*/ 144431 h 934048"/>
                  <a:gd name="connsiteX3" fmla="*/ 0 w 502920"/>
                  <a:gd name="connsiteY3" fmla="*/ 2191 h 934048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33650"/>
                  <a:gd name="connsiteX1" fmla="*/ 502920 w 502920"/>
                  <a:gd name="connsiteY1" fmla="*/ 900953 h 933650"/>
                  <a:gd name="connsiteX2" fmla="*/ 35560 w 502920"/>
                  <a:gd name="connsiteY2" fmla="*/ 144033 h 933650"/>
                  <a:gd name="connsiteX3" fmla="*/ 0 w 502920"/>
                  <a:gd name="connsiteY3" fmla="*/ 1793 h 933650"/>
                  <a:gd name="connsiteX0" fmla="*/ 0 w 502920"/>
                  <a:gd name="connsiteY0" fmla="*/ 1793 h 919551"/>
                  <a:gd name="connsiteX1" fmla="*/ 502920 w 502920"/>
                  <a:gd name="connsiteY1" fmla="*/ 900953 h 919551"/>
                  <a:gd name="connsiteX2" fmla="*/ 35560 w 502920"/>
                  <a:gd name="connsiteY2" fmla="*/ 144033 h 919551"/>
                  <a:gd name="connsiteX3" fmla="*/ 0 w 502920"/>
                  <a:gd name="connsiteY3" fmla="*/ 1793 h 919551"/>
                  <a:gd name="connsiteX0" fmla="*/ 0 w 502920"/>
                  <a:gd name="connsiteY0" fmla="*/ 1793 h 921924"/>
                  <a:gd name="connsiteX1" fmla="*/ 502920 w 502920"/>
                  <a:gd name="connsiteY1" fmla="*/ 900953 h 921924"/>
                  <a:gd name="connsiteX2" fmla="*/ 35560 w 502920"/>
                  <a:gd name="connsiteY2" fmla="*/ 144033 h 921924"/>
                  <a:gd name="connsiteX3" fmla="*/ 0 w 502920"/>
                  <a:gd name="connsiteY3" fmla="*/ 1793 h 921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20" h="921924">
                    <a:moveTo>
                      <a:pt x="0" y="1793"/>
                    </a:moveTo>
                    <a:cubicBezTo>
                      <a:pt x="612987" y="-43927"/>
                      <a:pt x="321733" y="799353"/>
                      <a:pt x="502920" y="900953"/>
                    </a:cubicBezTo>
                    <a:cubicBezTo>
                      <a:pt x="3387" y="1071980"/>
                      <a:pt x="306493" y="140646"/>
                      <a:pt x="35560" y="144033"/>
                    </a:cubicBezTo>
                    <a:lnTo>
                      <a:pt x="0" y="1793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4" name="Freeform 573"/>
              <p:cNvSpPr/>
              <p:nvPr/>
            </p:nvSpPr>
            <p:spPr>
              <a:xfrm rot="484826">
                <a:off x="9255068" y="2818881"/>
                <a:ext cx="147633" cy="334026"/>
              </a:xfrm>
              <a:custGeom>
                <a:avLst/>
                <a:gdLst>
                  <a:gd name="connsiteX0" fmla="*/ 0 w 272953"/>
                  <a:gd name="connsiteY0" fmla="*/ 0 h 617567"/>
                  <a:gd name="connsiteX1" fmla="*/ 272952 w 272953"/>
                  <a:gd name="connsiteY1" fmla="*/ 0 h 617567"/>
                  <a:gd name="connsiteX2" fmla="*/ 161988 w 272953"/>
                  <a:gd name="connsiteY2" fmla="*/ 308782 h 617567"/>
                  <a:gd name="connsiteX3" fmla="*/ 272953 w 272953"/>
                  <a:gd name="connsiteY3" fmla="*/ 617567 h 617567"/>
                  <a:gd name="connsiteX4" fmla="*/ 1 w 272953"/>
                  <a:gd name="connsiteY4" fmla="*/ 617567 h 617567"/>
                  <a:gd name="connsiteX5" fmla="*/ 110965 w 272953"/>
                  <a:gd name="connsiteY5" fmla="*/ 308785 h 61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53" h="617567">
                    <a:moveTo>
                      <a:pt x="0" y="0"/>
                    </a:moveTo>
                    <a:lnTo>
                      <a:pt x="272952" y="0"/>
                    </a:lnTo>
                    <a:lnTo>
                      <a:pt x="161988" y="308782"/>
                    </a:lnTo>
                    <a:lnTo>
                      <a:pt x="272953" y="617567"/>
                    </a:lnTo>
                    <a:lnTo>
                      <a:pt x="1" y="617567"/>
                    </a:lnTo>
                    <a:lnTo>
                      <a:pt x="110965" y="308785"/>
                    </a:lnTo>
                    <a:close/>
                  </a:path>
                </a:pathLst>
              </a:custGeom>
              <a:solidFill>
                <a:srgbClr val="D6009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5" name="Freeform 574"/>
              <p:cNvSpPr/>
              <p:nvPr/>
            </p:nvSpPr>
            <p:spPr>
              <a:xfrm>
                <a:off x="9969016" y="2605982"/>
                <a:ext cx="1145753" cy="3182599"/>
              </a:xfrm>
              <a:custGeom>
                <a:avLst/>
                <a:gdLst>
                  <a:gd name="connsiteX0" fmla="*/ 11478 w 1145753"/>
                  <a:gd name="connsiteY0" fmla="*/ 0 h 3182599"/>
                  <a:gd name="connsiteX1" fmla="*/ 246534 w 1145753"/>
                  <a:gd name="connsiteY1" fmla="*/ 24130 h 3182599"/>
                  <a:gd name="connsiteX2" fmla="*/ 276055 w 1145753"/>
                  <a:gd name="connsiteY2" fmla="*/ 32556 h 3182599"/>
                  <a:gd name="connsiteX3" fmla="*/ 304998 w 1145753"/>
                  <a:gd name="connsiteY3" fmla="*/ 38263 h 3182599"/>
                  <a:gd name="connsiteX4" fmla="*/ 567013 w 1145753"/>
                  <a:gd name="connsiteY4" fmla="*/ 188773 h 3182599"/>
                  <a:gd name="connsiteX5" fmla="*/ 570494 w 1145753"/>
                  <a:gd name="connsiteY5" fmla="*/ 193141 h 3182599"/>
                  <a:gd name="connsiteX6" fmla="*/ 695552 w 1145753"/>
                  <a:gd name="connsiteY6" fmla="*/ 158578 h 3182599"/>
                  <a:gd name="connsiteX7" fmla="*/ 685939 w 1145753"/>
                  <a:gd name="connsiteY7" fmla="*/ 285915 h 3182599"/>
                  <a:gd name="connsiteX8" fmla="*/ 747508 w 1145753"/>
                  <a:gd name="connsiteY8" fmla="*/ 286767 h 3182599"/>
                  <a:gd name="connsiteX9" fmla="*/ 1145753 w 1145753"/>
                  <a:gd name="connsiteY9" fmla="*/ 1184479 h 3182599"/>
                  <a:gd name="connsiteX10" fmla="*/ 776827 w 1145753"/>
                  <a:gd name="connsiteY10" fmla="*/ 504455 h 3182599"/>
                  <a:gd name="connsiteX11" fmla="*/ 766232 w 1145753"/>
                  <a:gd name="connsiteY11" fmla="*/ 485592 h 3182599"/>
                  <a:gd name="connsiteX12" fmla="*/ 725898 w 1145753"/>
                  <a:gd name="connsiteY12" fmla="*/ 496740 h 3182599"/>
                  <a:gd name="connsiteX13" fmla="*/ 750213 w 1145753"/>
                  <a:gd name="connsiteY13" fmla="*/ 635847 h 3182599"/>
                  <a:gd name="connsiteX14" fmla="*/ 759547 w 1145753"/>
                  <a:gd name="connsiteY14" fmla="*/ 801631 h 3182599"/>
                  <a:gd name="connsiteX15" fmla="*/ 756176 w 1145753"/>
                  <a:gd name="connsiteY15" fmla="*/ 856254 h 3182599"/>
                  <a:gd name="connsiteX16" fmla="*/ 756722 w 1145753"/>
                  <a:gd name="connsiteY16" fmla="*/ 860637 h 3182599"/>
                  <a:gd name="connsiteX17" fmla="*/ 755505 w 1145753"/>
                  <a:gd name="connsiteY17" fmla="*/ 867123 h 3182599"/>
                  <a:gd name="connsiteX18" fmla="*/ 753901 w 1145753"/>
                  <a:gd name="connsiteY18" fmla="*/ 893121 h 3182599"/>
                  <a:gd name="connsiteX19" fmla="*/ 626637 w 1145753"/>
                  <a:gd name="connsiteY19" fmla="*/ 1208916 h 3182599"/>
                  <a:gd name="connsiteX20" fmla="*/ 579145 w 1145753"/>
                  <a:gd name="connsiteY20" fmla="*/ 1263643 h 3182599"/>
                  <a:gd name="connsiteX21" fmla="*/ 571887 w 1145753"/>
                  <a:gd name="connsiteY21" fmla="*/ 1284027 h 3182599"/>
                  <a:gd name="connsiteX22" fmla="*/ 299020 w 1145753"/>
                  <a:gd name="connsiteY22" fmla="*/ 1648676 h 3182599"/>
                  <a:gd name="connsiteX23" fmla="*/ 218196 w 1145753"/>
                  <a:gd name="connsiteY23" fmla="*/ 1688448 h 3182599"/>
                  <a:gd name="connsiteX24" fmla="*/ 248074 w 1145753"/>
                  <a:gd name="connsiteY24" fmla="*/ 1843138 h 3182599"/>
                  <a:gd name="connsiteX25" fmla="*/ 249265 w 1145753"/>
                  <a:gd name="connsiteY25" fmla="*/ 1839299 h 3182599"/>
                  <a:gd name="connsiteX26" fmla="*/ 374888 w 1145753"/>
                  <a:gd name="connsiteY26" fmla="*/ 1853987 h 3182599"/>
                  <a:gd name="connsiteX27" fmla="*/ 573025 w 1145753"/>
                  <a:gd name="connsiteY27" fmla="*/ 1885147 h 3182599"/>
                  <a:gd name="connsiteX28" fmla="*/ 582705 w 1145753"/>
                  <a:gd name="connsiteY28" fmla="*/ 1887640 h 3182599"/>
                  <a:gd name="connsiteX29" fmla="*/ 582705 w 1145753"/>
                  <a:gd name="connsiteY29" fmla="*/ 1891666 h 3182599"/>
                  <a:gd name="connsiteX30" fmla="*/ 642845 w 1145753"/>
                  <a:gd name="connsiteY30" fmla="*/ 1905137 h 3182599"/>
                  <a:gd name="connsiteX31" fmla="*/ 854286 w 1145753"/>
                  <a:gd name="connsiteY31" fmla="*/ 2094882 h 3182599"/>
                  <a:gd name="connsiteX32" fmla="*/ 883274 w 1145753"/>
                  <a:gd name="connsiteY32" fmla="*/ 3182599 h 3182599"/>
                  <a:gd name="connsiteX33" fmla="*/ 441183 w 1145753"/>
                  <a:gd name="connsiteY33" fmla="*/ 3181799 h 3182599"/>
                  <a:gd name="connsiteX34" fmla="*/ 22464 w 1145753"/>
                  <a:gd name="connsiteY34" fmla="*/ 3181041 h 3182599"/>
                  <a:gd name="connsiteX35" fmla="*/ 5731 w 1145753"/>
                  <a:gd name="connsiteY35" fmla="*/ 3182574 h 3182599"/>
                  <a:gd name="connsiteX36" fmla="*/ 0 w 1145753"/>
                  <a:gd name="connsiteY36" fmla="*/ 3181976 h 3182599"/>
                  <a:gd name="connsiteX37" fmla="*/ 0 w 1145753"/>
                  <a:gd name="connsiteY37" fmla="*/ 368 h 318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45753" h="3182599">
                    <a:moveTo>
                      <a:pt x="11478" y="0"/>
                    </a:moveTo>
                    <a:cubicBezTo>
                      <a:pt x="101804" y="0"/>
                      <a:pt x="179495" y="8395"/>
                      <a:pt x="246534" y="24130"/>
                    </a:cubicBezTo>
                    <a:lnTo>
                      <a:pt x="276055" y="32556"/>
                    </a:lnTo>
                    <a:lnTo>
                      <a:pt x="304998" y="38263"/>
                    </a:lnTo>
                    <a:cubicBezTo>
                      <a:pt x="406571" y="67292"/>
                      <a:pt x="495438" y="115208"/>
                      <a:pt x="567013" y="188773"/>
                    </a:cubicBezTo>
                    <a:lnTo>
                      <a:pt x="570494" y="193141"/>
                    </a:lnTo>
                    <a:lnTo>
                      <a:pt x="695552" y="158578"/>
                    </a:lnTo>
                    <a:lnTo>
                      <a:pt x="685939" y="285915"/>
                    </a:lnTo>
                    <a:lnTo>
                      <a:pt x="747508" y="286767"/>
                    </a:lnTo>
                    <a:cubicBezTo>
                      <a:pt x="1221259" y="342112"/>
                      <a:pt x="975890" y="1089229"/>
                      <a:pt x="1145753" y="1184479"/>
                    </a:cubicBezTo>
                    <a:cubicBezTo>
                      <a:pt x="735980" y="1324775"/>
                      <a:pt x="866313" y="723278"/>
                      <a:pt x="776827" y="504455"/>
                    </a:cubicBezTo>
                    <a:lnTo>
                      <a:pt x="766232" y="485592"/>
                    </a:lnTo>
                    <a:lnTo>
                      <a:pt x="725898" y="496740"/>
                    </a:lnTo>
                    <a:lnTo>
                      <a:pt x="750213" y="635847"/>
                    </a:lnTo>
                    <a:cubicBezTo>
                      <a:pt x="755982" y="687174"/>
                      <a:pt x="759150" y="742352"/>
                      <a:pt x="759547" y="801631"/>
                    </a:cubicBezTo>
                    <a:lnTo>
                      <a:pt x="756176" y="856254"/>
                    </a:lnTo>
                    <a:lnTo>
                      <a:pt x="756722" y="860637"/>
                    </a:lnTo>
                    <a:lnTo>
                      <a:pt x="755505" y="867123"/>
                    </a:lnTo>
                    <a:lnTo>
                      <a:pt x="753901" y="893121"/>
                    </a:lnTo>
                    <a:cubicBezTo>
                      <a:pt x="738276" y="1017219"/>
                      <a:pt x="691310" y="1122153"/>
                      <a:pt x="626637" y="1208916"/>
                    </a:cubicBezTo>
                    <a:lnTo>
                      <a:pt x="579145" y="1263643"/>
                    </a:lnTo>
                    <a:lnTo>
                      <a:pt x="571887" y="1284027"/>
                    </a:lnTo>
                    <a:cubicBezTo>
                      <a:pt x="509065" y="1432540"/>
                      <a:pt x="419864" y="1565817"/>
                      <a:pt x="299020" y="1648676"/>
                    </a:cubicBezTo>
                    <a:lnTo>
                      <a:pt x="218196" y="1688448"/>
                    </a:lnTo>
                    <a:lnTo>
                      <a:pt x="248074" y="1843138"/>
                    </a:lnTo>
                    <a:lnTo>
                      <a:pt x="249265" y="1839299"/>
                    </a:lnTo>
                    <a:lnTo>
                      <a:pt x="374888" y="1853987"/>
                    </a:lnTo>
                    <a:cubicBezTo>
                      <a:pt x="452536" y="1863789"/>
                      <a:pt x="517956" y="1873773"/>
                      <a:pt x="573025" y="1885147"/>
                    </a:cubicBezTo>
                    <a:lnTo>
                      <a:pt x="582705" y="1887640"/>
                    </a:lnTo>
                    <a:lnTo>
                      <a:pt x="582705" y="1891666"/>
                    </a:lnTo>
                    <a:lnTo>
                      <a:pt x="642845" y="1905137"/>
                    </a:lnTo>
                    <a:cubicBezTo>
                      <a:pt x="779249" y="1942300"/>
                      <a:pt x="834227" y="1995563"/>
                      <a:pt x="854286" y="2094882"/>
                    </a:cubicBezTo>
                    <a:cubicBezTo>
                      <a:pt x="877478" y="2332571"/>
                      <a:pt x="912267" y="2875061"/>
                      <a:pt x="883274" y="3182599"/>
                    </a:cubicBezTo>
                    <a:cubicBezTo>
                      <a:pt x="739777" y="3182332"/>
                      <a:pt x="590480" y="3182065"/>
                      <a:pt x="441183" y="3181799"/>
                    </a:cubicBezTo>
                    <a:lnTo>
                      <a:pt x="22464" y="3181041"/>
                    </a:lnTo>
                    <a:lnTo>
                      <a:pt x="5731" y="3182574"/>
                    </a:lnTo>
                    <a:lnTo>
                      <a:pt x="0" y="3181976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8420230" y="4675620"/>
              <a:ext cx="794437" cy="1137426"/>
              <a:chOff x="5966916" y="1156415"/>
              <a:chExt cx="3568475" cy="5109125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966916" y="1156415"/>
                <a:ext cx="3568475" cy="5107009"/>
                <a:chOff x="8268772" y="1350546"/>
                <a:chExt cx="3568475" cy="5107009"/>
              </a:xfrm>
            </p:grpSpPr>
            <p:sp>
              <p:nvSpPr>
                <p:cNvPr id="544" name="Freeform 543"/>
                <p:cNvSpPr/>
                <p:nvPr/>
              </p:nvSpPr>
              <p:spPr>
                <a:xfrm>
                  <a:off x="9334061" y="3591901"/>
                  <a:ext cx="1416208" cy="1332907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  <a:gd name="connsiteX0" fmla="*/ 42463 w 1486030"/>
                    <a:gd name="connsiteY0" fmla="*/ 0 h 2298700"/>
                    <a:gd name="connsiteX1" fmla="*/ 0 w 1486030"/>
                    <a:gd name="connsiteY1" fmla="*/ 788120 h 2298700"/>
                    <a:gd name="connsiteX2" fmla="*/ 1486030 w 1486030"/>
                    <a:gd name="connsiteY2" fmla="*/ 2298700 h 2298700"/>
                    <a:gd name="connsiteX3" fmla="*/ 1392897 w 1486030"/>
                    <a:gd name="connsiteY3" fmla="*/ 16933 h 2298700"/>
                    <a:gd name="connsiteX4" fmla="*/ 42463 w 1486030"/>
                    <a:gd name="connsiteY4" fmla="*/ 0 h 2298700"/>
                    <a:gd name="connsiteX0" fmla="*/ 42463 w 1425000"/>
                    <a:gd name="connsiteY0" fmla="*/ 0 h 812290"/>
                    <a:gd name="connsiteX1" fmla="*/ 0 w 1425000"/>
                    <a:gd name="connsiteY1" fmla="*/ 788120 h 812290"/>
                    <a:gd name="connsiteX2" fmla="*/ 1425000 w 1425000"/>
                    <a:gd name="connsiteY2" fmla="*/ 812290 h 812290"/>
                    <a:gd name="connsiteX3" fmla="*/ 1392897 w 1425000"/>
                    <a:gd name="connsiteY3" fmla="*/ 16933 h 812290"/>
                    <a:gd name="connsiteX4" fmla="*/ 42463 w 1425000"/>
                    <a:gd name="connsiteY4" fmla="*/ 0 h 812290"/>
                    <a:gd name="connsiteX0" fmla="*/ 45675 w 1428212"/>
                    <a:gd name="connsiteY0" fmla="*/ 0 h 853392"/>
                    <a:gd name="connsiteX1" fmla="*/ 0 w 1428212"/>
                    <a:gd name="connsiteY1" fmla="*/ 853392 h 853392"/>
                    <a:gd name="connsiteX2" fmla="*/ 1428212 w 1428212"/>
                    <a:gd name="connsiteY2" fmla="*/ 812290 h 853392"/>
                    <a:gd name="connsiteX3" fmla="*/ 1396109 w 1428212"/>
                    <a:gd name="connsiteY3" fmla="*/ 16933 h 853392"/>
                    <a:gd name="connsiteX4" fmla="*/ 45675 w 1428212"/>
                    <a:gd name="connsiteY4" fmla="*/ 0 h 853392"/>
                    <a:gd name="connsiteX0" fmla="*/ 45675 w 1441061"/>
                    <a:gd name="connsiteY0" fmla="*/ 0 h 853392"/>
                    <a:gd name="connsiteX1" fmla="*/ 0 w 1441061"/>
                    <a:gd name="connsiteY1" fmla="*/ 853392 h 853392"/>
                    <a:gd name="connsiteX2" fmla="*/ 1441061 w 1441061"/>
                    <a:gd name="connsiteY2" fmla="*/ 847893 h 853392"/>
                    <a:gd name="connsiteX3" fmla="*/ 1396109 w 1441061"/>
                    <a:gd name="connsiteY3" fmla="*/ 16933 h 853392"/>
                    <a:gd name="connsiteX4" fmla="*/ 45675 w 1441061"/>
                    <a:gd name="connsiteY4" fmla="*/ 0 h 853392"/>
                    <a:gd name="connsiteX0" fmla="*/ 45675 w 1434637"/>
                    <a:gd name="connsiteY0" fmla="*/ 0 h 853392"/>
                    <a:gd name="connsiteX1" fmla="*/ 0 w 1434637"/>
                    <a:gd name="connsiteY1" fmla="*/ 853392 h 853392"/>
                    <a:gd name="connsiteX2" fmla="*/ 1434637 w 1434637"/>
                    <a:gd name="connsiteY2" fmla="*/ 850860 h 853392"/>
                    <a:gd name="connsiteX3" fmla="*/ 1396109 w 1434637"/>
                    <a:gd name="connsiteY3" fmla="*/ 16933 h 853392"/>
                    <a:gd name="connsiteX4" fmla="*/ 45675 w 1434637"/>
                    <a:gd name="connsiteY4" fmla="*/ 0 h 853392"/>
                    <a:gd name="connsiteX0" fmla="*/ 45675 w 1431425"/>
                    <a:gd name="connsiteY0" fmla="*/ 0 h 853827"/>
                    <a:gd name="connsiteX1" fmla="*/ 0 w 1431425"/>
                    <a:gd name="connsiteY1" fmla="*/ 853392 h 853827"/>
                    <a:gd name="connsiteX2" fmla="*/ 1431425 w 1431425"/>
                    <a:gd name="connsiteY2" fmla="*/ 853827 h 853827"/>
                    <a:gd name="connsiteX3" fmla="*/ 1396109 w 1431425"/>
                    <a:gd name="connsiteY3" fmla="*/ 16933 h 853827"/>
                    <a:gd name="connsiteX4" fmla="*/ 45675 w 1431425"/>
                    <a:gd name="connsiteY4" fmla="*/ 0 h 853827"/>
                    <a:gd name="connsiteX0" fmla="*/ 198318 w 1584068"/>
                    <a:gd name="connsiteY0" fmla="*/ 0 h 959253"/>
                    <a:gd name="connsiteX1" fmla="*/ 152643 w 1584068"/>
                    <a:gd name="connsiteY1" fmla="*/ 853392 h 959253"/>
                    <a:gd name="connsiteX2" fmla="*/ 1584068 w 1584068"/>
                    <a:gd name="connsiteY2" fmla="*/ 853827 h 959253"/>
                    <a:gd name="connsiteX3" fmla="*/ 1548752 w 1584068"/>
                    <a:gd name="connsiteY3" fmla="*/ 16933 h 959253"/>
                    <a:gd name="connsiteX4" fmla="*/ 198318 w 1584068"/>
                    <a:gd name="connsiteY4" fmla="*/ 0 h 959253"/>
                    <a:gd name="connsiteX0" fmla="*/ 118425 w 1504175"/>
                    <a:gd name="connsiteY0" fmla="*/ 0 h 982522"/>
                    <a:gd name="connsiteX1" fmla="*/ 72750 w 1504175"/>
                    <a:gd name="connsiteY1" fmla="*/ 853392 h 982522"/>
                    <a:gd name="connsiteX2" fmla="*/ 1504175 w 1504175"/>
                    <a:gd name="connsiteY2" fmla="*/ 853827 h 982522"/>
                    <a:gd name="connsiteX3" fmla="*/ 1468859 w 1504175"/>
                    <a:gd name="connsiteY3" fmla="*/ 16933 h 982522"/>
                    <a:gd name="connsiteX4" fmla="*/ 118425 w 1504175"/>
                    <a:gd name="connsiteY4" fmla="*/ 0 h 982522"/>
                    <a:gd name="connsiteX0" fmla="*/ 47728 w 1433478"/>
                    <a:gd name="connsiteY0" fmla="*/ 0 h 982522"/>
                    <a:gd name="connsiteX1" fmla="*/ 2053 w 1433478"/>
                    <a:gd name="connsiteY1" fmla="*/ 853392 h 982522"/>
                    <a:gd name="connsiteX2" fmla="*/ 1433478 w 1433478"/>
                    <a:gd name="connsiteY2" fmla="*/ 853827 h 982522"/>
                    <a:gd name="connsiteX3" fmla="*/ 1398162 w 1433478"/>
                    <a:gd name="connsiteY3" fmla="*/ 16933 h 982522"/>
                    <a:gd name="connsiteX4" fmla="*/ 47728 w 1433478"/>
                    <a:gd name="connsiteY4" fmla="*/ 0 h 982522"/>
                    <a:gd name="connsiteX0" fmla="*/ 54458 w 1440208"/>
                    <a:gd name="connsiteY0" fmla="*/ 0 h 962628"/>
                    <a:gd name="connsiteX1" fmla="*/ 8783 w 1440208"/>
                    <a:gd name="connsiteY1" fmla="*/ 853392 h 962628"/>
                    <a:gd name="connsiteX2" fmla="*/ 1440208 w 1440208"/>
                    <a:gd name="connsiteY2" fmla="*/ 853827 h 962628"/>
                    <a:gd name="connsiteX3" fmla="*/ 1404892 w 1440208"/>
                    <a:gd name="connsiteY3" fmla="*/ 16933 h 962628"/>
                    <a:gd name="connsiteX4" fmla="*/ 54458 w 1440208"/>
                    <a:gd name="connsiteY4" fmla="*/ 0 h 962628"/>
                    <a:gd name="connsiteX0" fmla="*/ 129792 w 1541239"/>
                    <a:gd name="connsiteY0" fmla="*/ 0 h 1047597"/>
                    <a:gd name="connsiteX1" fmla="*/ 109814 w 1541239"/>
                    <a:gd name="connsiteY1" fmla="*/ 936465 h 1047597"/>
                    <a:gd name="connsiteX2" fmla="*/ 1541239 w 1541239"/>
                    <a:gd name="connsiteY2" fmla="*/ 936900 h 1047597"/>
                    <a:gd name="connsiteX3" fmla="*/ 1505923 w 1541239"/>
                    <a:gd name="connsiteY3" fmla="*/ 100006 h 1047597"/>
                    <a:gd name="connsiteX4" fmla="*/ 129792 w 1541239"/>
                    <a:gd name="connsiteY4" fmla="*/ 0 h 1047597"/>
                    <a:gd name="connsiteX0" fmla="*/ 146859 w 1532609"/>
                    <a:gd name="connsiteY0" fmla="*/ 0 h 1053912"/>
                    <a:gd name="connsiteX1" fmla="*/ 101184 w 1532609"/>
                    <a:gd name="connsiteY1" fmla="*/ 942399 h 1053912"/>
                    <a:gd name="connsiteX2" fmla="*/ 1532609 w 1532609"/>
                    <a:gd name="connsiteY2" fmla="*/ 942834 h 1053912"/>
                    <a:gd name="connsiteX3" fmla="*/ 1497293 w 1532609"/>
                    <a:gd name="connsiteY3" fmla="*/ 105940 h 1053912"/>
                    <a:gd name="connsiteX4" fmla="*/ 146859 w 1532609"/>
                    <a:gd name="connsiteY4" fmla="*/ 0 h 1053912"/>
                    <a:gd name="connsiteX0" fmla="*/ 162747 w 1548497"/>
                    <a:gd name="connsiteY0" fmla="*/ 0 h 1053912"/>
                    <a:gd name="connsiteX1" fmla="*/ 117072 w 1548497"/>
                    <a:gd name="connsiteY1" fmla="*/ 942399 h 1053912"/>
                    <a:gd name="connsiteX2" fmla="*/ 1548497 w 1548497"/>
                    <a:gd name="connsiteY2" fmla="*/ 942834 h 1053912"/>
                    <a:gd name="connsiteX3" fmla="*/ 1513181 w 1548497"/>
                    <a:gd name="connsiteY3" fmla="*/ 105940 h 1053912"/>
                    <a:gd name="connsiteX4" fmla="*/ 162747 w 1548497"/>
                    <a:gd name="connsiteY4" fmla="*/ 0 h 1053912"/>
                    <a:gd name="connsiteX0" fmla="*/ 172823 w 1542512"/>
                    <a:gd name="connsiteY0" fmla="*/ 0 h 1047597"/>
                    <a:gd name="connsiteX1" fmla="*/ 111087 w 1542512"/>
                    <a:gd name="connsiteY1" fmla="*/ 936465 h 1047597"/>
                    <a:gd name="connsiteX2" fmla="*/ 1542512 w 1542512"/>
                    <a:gd name="connsiteY2" fmla="*/ 936900 h 1047597"/>
                    <a:gd name="connsiteX3" fmla="*/ 1507196 w 1542512"/>
                    <a:gd name="connsiteY3" fmla="*/ 100006 h 1047597"/>
                    <a:gd name="connsiteX4" fmla="*/ 172823 w 1542512"/>
                    <a:gd name="connsiteY4" fmla="*/ 0 h 1047597"/>
                    <a:gd name="connsiteX0" fmla="*/ 167517 w 1537206"/>
                    <a:gd name="connsiteY0" fmla="*/ 0 h 1047597"/>
                    <a:gd name="connsiteX1" fmla="*/ 105781 w 1537206"/>
                    <a:gd name="connsiteY1" fmla="*/ 936465 h 1047597"/>
                    <a:gd name="connsiteX2" fmla="*/ 1537206 w 1537206"/>
                    <a:gd name="connsiteY2" fmla="*/ 936900 h 1047597"/>
                    <a:gd name="connsiteX3" fmla="*/ 1501890 w 1537206"/>
                    <a:gd name="connsiteY3" fmla="*/ 100006 h 1047597"/>
                    <a:gd name="connsiteX4" fmla="*/ 167517 w 1537206"/>
                    <a:gd name="connsiteY4" fmla="*/ 0 h 1047597"/>
                    <a:gd name="connsiteX0" fmla="*/ 102008 w 1471697"/>
                    <a:gd name="connsiteY0" fmla="*/ 0 h 1078831"/>
                    <a:gd name="connsiteX1" fmla="*/ 139848 w 1471697"/>
                    <a:gd name="connsiteY1" fmla="*/ 989869 h 1078831"/>
                    <a:gd name="connsiteX2" fmla="*/ 1471697 w 1471697"/>
                    <a:gd name="connsiteY2" fmla="*/ 936900 h 1078831"/>
                    <a:gd name="connsiteX3" fmla="*/ 1436381 w 1471697"/>
                    <a:gd name="connsiteY3" fmla="*/ 100006 h 1078831"/>
                    <a:gd name="connsiteX4" fmla="*/ 102008 w 1471697"/>
                    <a:gd name="connsiteY4" fmla="*/ 0 h 1078831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0414 w 1480103"/>
                    <a:gd name="connsiteY0" fmla="*/ 0 h 1073720"/>
                    <a:gd name="connsiteX1" fmla="*/ 148254 w 1480103"/>
                    <a:gd name="connsiteY1" fmla="*/ 989869 h 1073720"/>
                    <a:gd name="connsiteX2" fmla="*/ 1480103 w 1480103"/>
                    <a:gd name="connsiteY2" fmla="*/ 936900 h 1073720"/>
                    <a:gd name="connsiteX3" fmla="*/ 1444787 w 1480103"/>
                    <a:gd name="connsiteY3" fmla="*/ 100006 h 1073720"/>
                    <a:gd name="connsiteX4" fmla="*/ 110414 w 1480103"/>
                    <a:gd name="connsiteY4" fmla="*/ 0 h 1073720"/>
                    <a:gd name="connsiteX0" fmla="*/ 80084 w 1449773"/>
                    <a:gd name="connsiteY0" fmla="*/ 0 h 1095559"/>
                    <a:gd name="connsiteX1" fmla="*/ 117924 w 1449773"/>
                    <a:gd name="connsiteY1" fmla="*/ 989869 h 1095559"/>
                    <a:gd name="connsiteX2" fmla="*/ 1449773 w 1449773"/>
                    <a:gd name="connsiteY2" fmla="*/ 936900 h 1095559"/>
                    <a:gd name="connsiteX3" fmla="*/ 1414457 w 1449773"/>
                    <a:gd name="connsiteY3" fmla="*/ 100006 h 1095559"/>
                    <a:gd name="connsiteX4" fmla="*/ 80084 w 1449773"/>
                    <a:gd name="connsiteY4" fmla="*/ 0 h 1095559"/>
                    <a:gd name="connsiteX0" fmla="*/ 35757 w 1405446"/>
                    <a:gd name="connsiteY0" fmla="*/ 0 h 1095559"/>
                    <a:gd name="connsiteX1" fmla="*/ 73597 w 1405446"/>
                    <a:gd name="connsiteY1" fmla="*/ 989869 h 1095559"/>
                    <a:gd name="connsiteX2" fmla="*/ 1405446 w 1405446"/>
                    <a:gd name="connsiteY2" fmla="*/ 936900 h 1095559"/>
                    <a:gd name="connsiteX3" fmla="*/ 1370130 w 1405446"/>
                    <a:gd name="connsiteY3" fmla="*/ 100006 h 1095559"/>
                    <a:gd name="connsiteX4" fmla="*/ 35757 w 1405446"/>
                    <a:gd name="connsiteY4" fmla="*/ 0 h 1095559"/>
                    <a:gd name="connsiteX0" fmla="*/ 64035 w 1433724"/>
                    <a:gd name="connsiteY0" fmla="*/ 0 h 1095559"/>
                    <a:gd name="connsiteX1" fmla="*/ 101875 w 1433724"/>
                    <a:gd name="connsiteY1" fmla="*/ 989869 h 1095559"/>
                    <a:gd name="connsiteX2" fmla="*/ 1433724 w 1433724"/>
                    <a:gd name="connsiteY2" fmla="*/ 936900 h 1095559"/>
                    <a:gd name="connsiteX3" fmla="*/ 1398408 w 1433724"/>
                    <a:gd name="connsiteY3" fmla="*/ 100006 h 1095559"/>
                    <a:gd name="connsiteX4" fmla="*/ 64035 w 1433724"/>
                    <a:gd name="connsiteY4" fmla="*/ 0 h 1095559"/>
                    <a:gd name="connsiteX0" fmla="*/ 65444 w 1435133"/>
                    <a:gd name="connsiteY0" fmla="*/ 0 h 1062801"/>
                    <a:gd name="connsiteX1" fmla="*/ 100071 w 1435133"/>
                    <a:gd name="connsiteY1" fmla="*/ 936465 h 1062801"/>
                    <a:gd name="connsiteX2" fmla="*/ 1435133 w 1435133"/>
                    <a:gd name="connsiteY2" fmla="*/ 936900 h 1062801"/>
                    <a:gd name="connsiteX3" fmla="*/ 1399817 w 1435133"/>
                    <a:gd name="connsiteY3" fmla="*/ 100006 h 1062801"/>
                    <a:gd name="connsiteX4" fmla="*/ 65444 w 1435133"/>
                    <a:gd name="connsiteY4" fmla="*/ 0 h 1062801"/>
                    <a:gd name="connsiteX0" fmla="*/ 92732 w 1462421"/>
                    <a:gd name="connsiteY0" fmla="*/ 0 h 1026212"/>
                    <a:gd name="connsiteX1" fmla="*/ 75965 w 1462421"/>
                    <a:gd name="connsiteY1" fmla="*/ 859326 h 1026212"/>
                    <a:gd name="connsiteX2" fmla="*/ 1462421 w 1462421"/>
                    <a:gd name="connsiteY2" fmla="*/ 936900 h 1026212"/>
                    <a:gd name="connsiteX3" fmla="*/ 1427105 w 1462421"/>
                    <a:gd name="connsiteY3" fmla="*/ 100006 h 1026212"/>
                    <a:gd name="connsiteX4" fmla="*/ 92732 w 1462421"/>
                    <a:gd name="connsiteY4" fmla="*/ 0 h 1026212"/>
                    <a:gd name="connsiteX0" fmla="*/ 79368 w 1449057"/>
                    <a:gd name="connsiteY0" fmla="*/ 0 h 1026212"/>
                    <a:gd name="connsiteX1" fmla="*/ 62601 w 1449057"/>
                    <a:gd name="connsiteY1" fmla="*/ 859326 h 1026212"/>
                    <a:gd name="connsiteX2" fmla="*/ 1449057 w 1449057"/>
                    <a:gd name="connsiteY2" fmla="*/ 936900 h 1026212"/>
                    <a:gd name="connsiteX3" fmla="*/ 1413741 w 1449057"/>
                    <a:gd name="connsiteY3" fmla="*/ 100006 h 1026212"/>
                    <a:gd name="connsiteX4" fmla="*/ 79368 w 1449057"/>
                    <a:gd name="connsiteY4" fmla="*/ 0 h 1026212"/>
                    <a:gd name="connsiteX0" fmla="*/ 67855 w 1437544"/>
                    <a:gd name="connsiteY0" fmla="*/ 0 h 1026212"/>
                    <a:gd name="connsiteX1" fmla="*/ 51088 w 1437544"/>
                    <a:gd name="connsiteY1" fmla="*/ 859326 h 1026212"/>
                    <a:gd name="connsiteX2" fmla="*/ 1437544 w 1437544"/>
                    <a:gd name="connsiteY2" fmla="*/ 936900 h 1026212"/>
                    <a:gd name="connsiteX3" fmla="*/ 1402228 w 1437544"/>
                    <a:gd name="connsiteY3" fmla="*/ 100006 h 1026212"/>
                    <a:gd name="connsiteX4" fmla="*/ 67855 w 1437544"/>
                    <a:gd name="connsiteY4" fmla="*/ 0 h 1026212"/>
                    <a:gd name="connsiteX0" fmla="*/ 76755 w 1446444"/>
                    <a:gd name="connsiteY0" fmla="*/ 0 h 1026212"/>
                    <a:gd name="connsiteX1" fmla="*/ 59988 w 1446444"/>
                    <a:gd name="connsiteY1" fmla="*/ 859326 h 1026212"/>
                    <a:gd name="connsiteX2" fmla="*/ 1446444 w 1446444"/>
                    <a:gd name="connsiteY2" fmla="*/ 936900 h 1026212"/>
                    <a:gd name="connsiteX3" fmla="*/ 1411128 w 1446444"/>
                    <a:gd name="connsiteY3" fmla="*/ 100006 h 1026212"/>
                    <a:gd name="connsiteX4" fmla="*/ 76755 w 1446444"/>
                    <a:gd name="connsiteY4" fmla="*/ 0 h 1026212"/>
                    <a:gd name="connsiteX0" fmla="*/ 90708 w 1460397"/>
                    <a:gd name="connsiteY0" fmla="*/ 0 h 1026212"/>
                    <a:gd name="connsiteX1" fmla="*/ 73941 w 1460397"/>
                    <a:gd name="connsiteY1" fmla="*/ 859326 h 1026212"/>
                    <a:gd name="connsiteX2" fmla="*/ 1460397 w 1460397"/>
                    <a:gd name="connsiteY2" fmla="*/ 936900 h 1026212"/>
                    <a:gd name="connsiteX3" fmla="*/ 1425081 w 1460397"/>
                    <a:gd name="connsiteY3" fmla="*/ 100006 h 1026212"/>
                    <a:gd name="connsiteX4" fmla="*/ 90708 w 1460397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94164 w 1463853"/>
                    <a:gd name="connsiteY0" fmla="*/ 0 h 1026212"/>
                    <a:gd name="connsiteX1" fmla="*/ 77397 w 1463853"/>
                    <a:gd name="connsiteY1" fmla="*/ 859326 h 1026212"/>
                    <a:gd name="connsiteX2" fmla="*/ 1463853 w 1463853"/>
                    <a:gd name="connsiteY2" fmla="*/ 936900 h 1026212"/>
                    <a:gd name="connsiteX3" fmla="*/ 1428537 w 1463853"/>
                    <a:gd name="connsiteY3" fmla="*/ 100006 h 1026212"/>
                    <a:gd name="connsiteX4" fmla="*/ 94164 w 1463853"/>
                    <a:gd name="connsiteY4" fmla="*/ 0 h 1026212"/>
                    <a:gd name="connsiteX0" fmla="*/ 112245 w 1481934"/>
                    <a:gd name="connsiteY0" fmla="*/ 0 h 1005105"/>
                    <a:gd name="connsiteX1" fmla="*/ 66568 w 1481934"/>
                    <a:gd name="connsiteY1" fmla="*/ 794055 h 1005105"/>
                    <a:gd name="connsiteX2" fmla="*/ 1481934 w 1481934"/>
                    <a:gd name="connsiteY2" fmla="*/ 936900 h 1005105"/>
                    <a:gd name="connsiteX3" fmla="*/ 1446618 w 1481934"/>
                    <a:gd name="connsiteY3" fmla="*/ 100006 h 1005105"/>
                    <a:gd name="connsiteX4" fmla="*/ 112245 w 1481934"/>
                    <a:gd name="connsiteY4" fmla="*/ 0 h 1005105"/>
                    <a:gd name="connsiteX0" fmla="*/ 123753 w 1493442"/>
                    <a:gd name="connsiteY0" fmla="*/ 0 h 1005105"/>
                    <a:gd name="connsiteX1" fmla="*/ 78076 w 1493442"/>
                    <a:gd name="connsiteY1" fmla="*/ 794055 h 1005105"/>
                    <a:gd name="connsiteX2" fmla="*/ 1493442 w 1493442"/>
                    <a:gd name="connsiteY2" fmla="*/ 936900 h 1005105"/>
                    <a:gd name="connsiteX3" fmla="*/ 1458126 w 1493442"/>
                    <a:gd name="connsiteY3" fmla="*/ 100006 h 1005105"/>
                    <a:gd name="connsiteX4" fmla="*/ 123753 w 1493442"/>
                    <a:gd name="connsiteY4" fmla="*/ 0 h 1005105"/>
                    <a:gd name="connsiteX0" fmla="*/ 120720 w 1490409"/>
                    <a:gd name="connsiteY0" fmla="*/ 0 h 1005105"/>
                    <a:gd name="connsiteX1" fmla="*/ 75043 w 1490409"/>
                    <a:gd name="connsiteY1" fmla="*/ 794055 h 1005105"/>
                    <a:gd name="connsiteX2" fmla="*/ 1490409 w 1490409"/>
                    <a:gd name="connsiteY2" fmla="*/ 936900 h 1005105"/>
                    <a:gd name="connsiteX3" fmla="*/ 1455093 w 1490409"/>
                    <a:gd name="connsiteY3" fmla="*/ 100006 h 1005105"/>
                    <a:gd name="connsiteX4" fmla="*/ 120720 w 1490409"/>
                    <a:gd name="connsiteY4" fmla="*/ 0 h 1005105"/>
                    <a:gd name="connsiteX0" fmla="*/ 118112 w 1492083"/>
                    <a:gd name="connsiteY0" fmla="*/ 0 h 1007082"/>
                    <a:gd name="connsiteX1" fmla="*/ 76717 w 1492083"/>
                    <a:gd name="connsiteY1" fmla="*/ 796032 h 1007082"/>
                    <a:gd name="connsiteX2" fmla="*/ 1492083 w 1492083"/>
                    <a:gd name="connsiteY2" fmla="*/ 938877 h 1007082"/>
                    <a:gd name="connsiteX3" fmla="*/ 1456767 w 1492083"/>
                    <a:gd name="connsiteY3" fmla="*/ 101983 h 1007082"/>
                    <a:gd name="connsiteX4" fmla="*/ 118112 w 1492083"/>
                    <a:gd name="connsiteY4" fmla="*/ 0 h 1007082"/>
                    <a:gd name="connsiteX0" fmla="*/ 134486 w 1482760"/>
                    <a:gd name="connsiteY0" fmla="*/ 0 h 1076309"/>
                    <a:gd name="connsiteX1" fmla="*/ 67394 w 1482760"/>
                    <a:gd name="connsiteY1" fmla="*/ 865259 h 1076309"/>
                    <a:gd name="connsiteX2" fmla="*/ 1482760 w 1482760"/>
                    <a:gd name="connsiteY2" fmla="*/ 1008104 h 1076309"/>
                    <a:gd name="connsiteX3" fmla="*/ 1447444 w 1482760"/>
                    <a:gd name="connsiteY3" fmla="*/ 171210 h 1076309"/>
                    <a:gd name="connsiteX4" fmla="*/ 134486 w 1482760"/>
                    <a:gd name="connsiteY4" fmla="*/ 0 h 1076309"/>
                    <a:gd name="connsiteX0" fmla="*/ 128838 w 1485678"/>
                    <a:gd name="connsiteY0" fmla="*/ 0 h 1076309"/>
                    <a:gd name="connsiteX1" fmla="*/ 70312 w 1485678"/>
                    <a:gd name="connsiteY1" fmla="*/ 865259 h 1076309"/>
                    <a:gd name="connsiteX2" fmla="*/ 1485678 w 1485678"/>
                    <a:gd name="connsiteY2" fmla="*/ 1008104 h 1076309"/>
                    <a:gd name="connsiteX3" fmla="*/ 1450362 w 1485678"/>
                    <a:gd name="connsiteY3" fmla="*/ 171210 h 1076309"/>
                    <a:gd name="connsiteX4" fmla="*/ 128838 w 1485678"/>
                    <a:gd name="connsiteY4" fmla="*/ 0 h 1076309"/>
                    <a:gd name="connsiteX0" fmla="*/ 119409 w 1491239"/>
                    <a:gd name="connsiteY0" fmla="*/ 0 h 1018949"/>
                    <a:gd name="connsiteX1" fmla="*/ 75873 w 1491239"/>
                    <a:gd name="connsiteY1" fmla="*/ 807899 h 1018949"/>
                    <a:gd name="connsiteX2" fmla="*/ 1491239 w 1491239"/>
                    <a:gd name="connsiteY2" fmla="*/ 950744 h 1018949"/>
                    <a:gd name="connsiteX3" fmla="*/ 1455923 w 1491239"/>
                    <a:gd name="connsiteY3" fmla="*/ 113850 h 1018949"/>
                    <a:gd name="connsiteX4" fmla="*/ 119409 w 1491239"/>
                    <a:gd name="connsiteY4" fmla="*/ 0 h 1018949"/>
                    <a:gd name="connsiteX0" fmla="*/ 119409 w 1480531"/>
                    <a:gd name="connsiteY0" fmla="*/ 0 h 937785"/>
                    <a:gd name="connsiteX1" fmla="*/ 75873 w 1480531"/>
                    <a:gd name="connsiteY1" fmla="*/ 807899 h 937785"/>
                    <a:gd name="connsiteX2" fmla="*/ 1480531 w 1480531"/>
                    <a:gd name="connsiteY2" fmla="*/ 816246 h 937785"/>
                    <a:gd name="connsiteX3" fmla="*/ 1455923 w 1480531"/>
                    <a:gd name="connsiteY3" fmla="*/ 113850 h 937785"/>
                    <a:gd name="connsiteX4" fmla="*/ 119409 w 1480531"/>
                    <a:gd name="connsiteY4" fmla="*/ 0 h 937785"/>
                    <a:gd name="connsiteX0" fmla="*/ 119409 w 1544962"/>
                    <a:gd name="connsiteY0" fmla="*/ 0 h 937785"/>
                    <a:gd name="connsiteX1" fmla="*/ 75873 w 1544962"/>
                    <a:gd name="connsiteY1" fmla="*/ 807899 h 937785"/>
                    <a:gd name="connsiteX2" fmla="*/ 1480531 w 1544962"/>
                    <a:gd name="connsiteY2" fmla="*/ 816246 h 937785"/>
                    <a:gd name="connsiteX3" fmla="*/ 1455923 w 1544962"/>
                    <a:gd name="connsiteY3" fmla="*/ 113850 h 937785"/>
                    <a:gd name="connsiteX4" fmla="*/ 119409 w 1544962"/>
                    <a:gd name="connsiteY4" fmla="*/ 0 h 937785"/>
                    <a:gd name="connsiteX0" fmla="*/ 119409 w 1540852"/>
                    <a:gd name="connsiteY0" fmla="*/ 869 h 938654"/>
                    <a:gd name="connsiteX1" fmla="*/ 75873 w 1540852"/>
                    <a:gd name="connsiteY1" fmla="*/ 808768 h 938654"/>
                    <a:gd name="connsiteX2" fmla="*/ 1480531 w 1540852"/>
                    <a:gd name="connsiteY2" fmla="*/ 817115 h 938654"/>
                    <a:gd name="connsiteX3" fmla="*/ 1436650 w 1540852"/>
                    <a:gd name="connsiteY3" fmla="*/ 0 h 938654"/>
                    <a:gd name="connsiteX4" fmla="*/ 119409 w 1540852"/>
                    <a:gd name="connsiteY4" fmla="*/ 869 h 938654"/>
                    <a:gd name="connsiteX0" fmla="*/ 119409 w 1564485"/>
                    <a:gd name="connsiteY0" fmla="*/ 869 h 938654"/>
                    <a:gd name="connsiteX1" fmla="*/ 75873 w 1564485"/>
                    <a:gd name="connsiteY1" fmla="*/ 808768 h 938654"/>
                    <a:gd name="connsiteX2" fmla="*/ 1480531 w 1564485"/>
                    <a:gd name="connsiteY2" fmla="*/ 817115 h 938654"/>
                    <a:gd name="connsiteX3" fmla="*/ 1436650 w 1564485"/>
                    <a:gd name="connsiteY3" fmla="*/ 0 h 938654"/>
                    <a:gd name="connsiteX4" fmla="*/ 119409 w 1564485"/>
                    <a:gd name="connsiteY4" fmla="*/ 869 h 938654"/>
                    <a:gd name="connsiteX0" fmla="*/ 119409 w 1565911"/>
                    <a:gd name="connsiteY0" fmla="*/ 869 h 952164"/>
                    <a:gd name="connsiteX1" fmla="*/ 75873 w 1565911"/>
                    <a:gd name="connsiteY1" fmla="*/ 808768 h 952164"/>
                    <a:gd name="connsiteX2" fmla="*/ 1482672 w 1565911"/>
                    <a:gd name="connsiteY2" fmla="*/ 844806 h 952164"/>
                    <a:gd name="connsiteX3" fmla="*/ 1436650 w 1565911"/>
                    <a:gd name="connsiteY3" fmla="*/ 0 h 952164"/>
                    <a:gd name="connsiteX4" fmla="*/ 119409 w 1565911"/>
                    <a:gd name="connsiteY4" fmla="*/ 869 h 952164"/>
                    <a:gd name="connsiteX0" fmla="*/ 119409 w 1548180"/>
                    <a:gd name="connsiteY0" fmla="*/ 869 h 961758"/>
                    <a:gd name="connsiteX1" fmla="*/ 75873 w 1548180"/>
                    <a:gd name="connsiteY1" fmla="*/ 808768 h 961758"/>
                    <a:gd name="connsiteX2" fmla="*/ 1454833 w 1548180"/>
                    <a:gd name="connsiteY2" fmla="*/ 862607 h 961758"/>
                    <a:gd name="connsiteX3" fmla="*/ 1436650 w 1548180"/>
                    <a:gd name="connsiteY3" fmla="*/ 0 h 961758"/>
                    <a:gd name="connsiteX4" fmla="*/ 119409 w 1548180"/>
                    <a:gd name="connsiteY4" fmla="*/ 869 h 961758"/>
                    <a:gd name="connsiteX0" fmla="*/ 119409 w 1554786"/>
                    <a:gd name="connsiteY0" fmla="*/ 869 h 960657"/>
                    <a:gd name="connsiteX1" fmla="*/ 75873 w 1554786"/>
                    <a:gd name="connsiteY1" fmla="*/ 808768 h 960657"/>
                    <a:gd name="connsiteX2" fmla="*/ 1465540 w 1554786"/>
                    <a:gd name="connsiteY2" fmla="*/ 860629 h 960657"/>
                    <a:gd name="connsiteX3" fmla="*/ 1436650 w 1554786"/>
                    <a:gd name="connsiteY3" fmla="*/ 0 h 960657"/>
                    <a:gd name="connsiteX4" fmla="*/ 119409 w 1554786"/>
                    <a:gd name="connsiteY4" fmla="*/ 869 h 960657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67229 w 1540422"/>
                    <a:gd name="connsiteY0" fmla="*/ 0 h 1104072"/>
                    <a:gd name="connsiteX1" fmla="*/ 54632 w 1540422"/>
                    <a:gd name="connsiteY1" fmla="*/ 953276 h 1104072"/>
                    <a:gd name="connsiteX2" fmla="*/ 1455007 w 1540422"/>
                    <a:gd name="connsiteY2" fmla="*/ 1003159 h 1104072"/>
                    <a:gd name="connsiteX3" fmla="*/ 1415409 w 1540422"/>
                    <a:gd name="connsiteY3" fmla="*/ 144508 h 1104072"/>
                    <a:gd name="connsiteX4" fmla="*/ 167229 w 1540422"/>
                    <a:gd name="connsiteY4" fmla="*/ 0 h 1104072"/>
                    <a:gd name="connsiteX0" fmla="*/ 167228 w 1515452"/>
                    <a:gd name="connsiteY0" fmla="*/ 32021 h 1136093"/>
                    <a:gd name="connsiteX1" fmla="*/ 54631 w 1515452"/>
                    <a:gd name="connsiteY1" fmla="*/ 985297 h 1136093"/>
                    <a:gd name="connsiteX2" fmla="*/ 1455006 w 1515452"/>
                    <a:gd name="connsiteY2" fmla="*/ 1035180 h 1136093"/>
                    <a:gd name="connsiteX3" fmla="*/ 1319044 w 1515452"/>
                    <a:gd name="connsiteY3" fmla="*/ 0 h 1136093"/>
                    <a:gd name="connsiteX4" fmla="*/ 167228 w 1515452"/>
                    <a:gd name="connsiteY4" fmla="*/ 32021 h 1136093"/>
                    <a:gd name="connsiteX0" fmla="*/ 187465 w 1535689"/>
                    <a:gd name="connsiteY0" fmla="*/ 32021 h 1136093"/>
                    <a:gd name="connsiteX1" fmla="*/ 74868 w 1535689"/>
                    <a:gd name="connsiteY1" fmla="*/ 985297 h 1136093"/>
                    <a:gd name="connsiteX2" fmla="*/ 1475243 w 1535689"/>
                    <a:gd name="connsiteY2" fmla="*/ 1035180 h 1136093"/>
                    <a:gd name="connsiteX3" fmla="*/ 1339281 w 1535689"/>
                    <a:gd name="connsiteY3" fmla="*/ 0 h 1136093"/>
                    <a:gd name="connsiteX4" fmla="*/ 187465 w 1535689"/>
                    <a:gd name="connsiteY4" fmla="*/ 32021 h 1136093"/>
                    <a:gd name="connsiteX0" fmla="*/ 187465 w 1552101"/>
                    <a:gd name="connsiteY0" fmla="*/ 32021 h 1136093"/>
                    <a:gd name="connsiteX1" fmla="*/ 74868 w 1552101"/>
                    <a:gd name="connsiteY1" fmla="*/ 985297 h 1136093"/>
                    <a:gd name="connsiteX2" fmla="*/ 1475243 w 1552101"/>
                    <a:gd name="connsiteY2" fmla="*/ 1035180 h 1136093"/>
                    <a:gd name="connsiteX3" fmla="*/ 1339281 w 1552101"/>
                    <a:gd name="connsiteY3" fmla="*/ 0 h 1136093"/>
                    <a:gd name="connsiteX4" fmla="*/ 187465 w 1552101"/>
                    <a:gd name="connsiteY4" fmla="*/ 32021 h 1136093"/>
                    <a:gd name="connsiteX0" fmla="*/ 170944 w 1535580"/>
                    <a:gd name="connsiteY0" fmla="*/ 32021 h 1136093"/>
                    <a:gd name="connsiteX1" fmla="*/ 58347 w 1535580"/>
                    <a:gd name="connsiteY1" fmla="*/ 985297 h 1136093"/>
                    <a:gd name="connsiteX2" fmla="*/ 1458722 w 1535580"/>
                    <a:gd name="connsiteY2" fmla="*/ 1035180 h 1136093"/>
                    <a:gd name="connsiteX3" fmla="*/ 1322760 w 1535580"/>
                    <a:gd name="connsiteY3" fmla="*/ 0 h 1136093"/>
                    <a:gd name="connsiteX4" fmla="*/ 170944 w 1535580"/>
                    <a:gd name="connsiteY4" fmla="*/ 32021 h 1136093"/>
                    <a:gd name="connsiteX0" fmla="*/ 140379 w 1505015"/>
                    <a:gd name="connsiteY0" fmla="*/ 32021 h 1141591"/>
                    <a:gd name="connsiteX1" fmla="*/ 83460 w 1505015"/>
                    <a:gd name="connsiteY1" fmla="*/ 997164 h 1141591"/>
                    <a:gd name="connsiteX2" fmla="*/ 1428157 w 1505015"/>
                    <a:gd name="connsiteY2" fmla="*/ 1035180 h 1141591"/>
                    <a:gd name="connsiteX3" fmla="*/ 1292195 w 1505015"/>
                    <a:gd name="connsiteY3" fmla="*/ 0 h 1141591"/>
                    <a:gd name="connsiteX4" fmla="*/ 140379 w 1505015"/>
                    <a:gd name="connsiteY4" fmla="*/ 32021 h 1141591"/>
                    <a:gd name="connsiteX0" fmla="*/ 140379 w 1505015"/>
                    <a:gd name="connsiteY0" fmla="*/ 32021 h 1093310"/>
                    <a:gd name="connsiteX1" fmla="*/ 83460 w 1505015"/>
                    <a:gd name="connsiteY1" fmla="*/ 997164 h 1093310"/>
                    <a:gd name="connsiteX2" fmla="*/ 1428157 w 1505015"/>
                    <a:gd name="connsiteY2" fmla="*/ 1035180 h 1093310"/>
                    <a:gd name="connsiteX3" fmla="*/ 1292195 w 1505015"/>
                    <a:gd name="connsiteY3" fmla="*/ 0 h 1093310"/>
                    <a:gd name="connsiteX4" fmla="*/ 140379 w 1505015"/>
                    <a:gd name="connsiteY4" fmla="*/ 32021 h 1093310"/>
                    <a:gd name="connsiteX0" fmla="*/ 111601 w 1476237"/>
                    <a:gd name="connsiteY0" fmla="*/ 32021 h 1093310"/>
                    <a:gd name="connsiteX1" fmla="*/ 54682 w 1476237"/>
                    <a:gd name="connsiteY1" fmla="*/ 997164 h 1093310"/>
                    <a:gd name="connsiteX2" fmla="*/ 1399379 w 1476237"/>
                    <a:gd name="connsiteY2" fmla="*/ 1035180 h 1093310"/>
                    <a:gd name="connsiteX3" fmla="*/ 1263417 w 1476237"/>
                    <a:gd name="connsiteY3" fmla="*/ 0 h 1093310"/>
                    <a:gd name="connsiteX4" fmla="*/ 111601 w 1476237"/>
                    <a:gd name="connsiteY4" fmla="*/ 32021 h 1093310"/>
                    <a:gd name="connsiteX0" fmla="*/ 125512 w 1490148"/>
                    <a:gd name="connsiteY0" fmla="*/ 32021 h 1110809"/>
                    <a:gd name="connsiteX1" fmla="*/ 68593 w 1490148"/>
                    <a:gd name="connsiteY1" fmla="*/ 997164 h 1110809"/>
                    <a:gd name="connsiteX2" fmla="*/ 1413290 w 1490148"/>
                    <a:gd name="connsiteY2" fmla="*/ 1035180 h 1110809"/>
                    <a:gd name="connsiteX3" fmla="*/ 1277328 w 1490148"/>
                    <a:gd name="connsiteY3" fmla="*/ 0 h 1110809"/>
                    <a:gd name="connsiteX4" fmla="*/ 125512 w 1490148"/>
                    <a:gd name="connsiteY4" fmla="*/ 32021 h 1110809"/>
                    <a:gd name="connsiteX0" fmla="*/ 116551 w 1481187"/>
                    <a:gd name="connsiteY0" fmla="*/ 32021 h 1097971"/>
                    <a:gd name="connsiteX1" fmla="*/ 80510 w 1481187"/>
                    <a:gd name="connsiteY1" fmla="*/ 952660 h 1097971"/>
                    <a:gd name="connsiteX2" fmla="*/ 1404329 w 1481187"/>
                    <a:gd name="connsiteY2" fmla="*/ 1035180 h 1097971"/>
                    <a:gd name="connsiteX3" fmla="*/ 1268367 w 1481187"/>
                    <a:gd name="connsiteY3" fmla="*/ 0 h 1097971"/>
                    <a:gd name="connsiteX4" fmla="*/ 116551 w 1481187"/>
                    <a:gd name="connsiteY4" fmla="*/ 32021 h 1097971"/>
                    <a:gd name="connsiteX0" fmla="*/ 143116 w 1507752"/>
                    <a:gd name="connsiteY0" fmla="*/ 32021 h 1094283"/>
                    <a:gd name="connsiteX1" fmla="*/ 51398 w 1507752"/>
                    <a:gd name="connsiteY1" fmla="*/ 936837 h 1094283"/>
                    <a:gd name="connsiteX2" fmla="*/ 1430894 w 1507752"/>
                    <a:gd name="connsiteY2" fmla="*/ 1035180 h 1094283"/>
                    <a:gd name="connsiteX3" fmla="*/ 1294932 w 1507752"/>
                    <a:gd name="connsiteY3" fmla="*/ 0 h 1094283"/>
                    <a:gd name="connsiteX4" fmla="*/ 143116 w 1507752"/>
                    <a:gd name="connsiteY4" fmla="*/ 32021 h 1094283"/>
                    <a:gd name="connsiteX0" fmla="*/ 138084 w 1502720"/>
                    <a:gd name="connsiteY0" fmla="*/ 32021 h 1094283"/>
                    <a:gd name="connsiteX1" fmla="*/ 46366 w 1502720"/>
                    <a:gd name="connsiteY1" fmla="*/ 936837 h 1094283"/>
                    <a:gd name="connsiteX2" fmla="*/ 1425862 w 1502720"/>
                    <a:gd name="connsiteY2" fmla="*/ 1035180 h 1094283"/>
                    <a:gd name="connsiteX3" fmla="*/ 1289900 w 1502720"/>
                    <a:gd name="connsiteY3" fmla="*/ 0 h 1094283"/>
                    <a:gd name="connsiteX4" fmla="*/ 138084 w 1502720"/>
                    <a:gd name="connsiteY4" fmla="*/ 32021 h 1094283"/>
                    <a:gd name="connsiteX0" fmla="*/ 149725 w 1514361"/>
                    <a:gd name="connsiteY0" fmla="*/ 32021 h 1102186"/>
                    <a:gd name="connsiteX1" fmla="*/ 58007 w 1514361"/>
                    <a:gd name="connsiteY1" fmla="*/ 936837 h 1102186"/>
                    <a:gd name="connsiteX2" fmla="*/ 1437503 w 1514361"/>
                    <a:gd name="connsiteY2" fmla="*/ 1035180 h 1102186"/>
                    <a:gd name="connsiteX3" fmla="*/ 1301541 w 1514361"/>
                    <a:gd name="connsiteY3" fmla="*/ 0 h 1102186"/>
                    <a:gd name="connsiteX4" fmla="*/ 149725 w 1514361"/>
                    <a:gd name="connsiteY4" fmla="*/ 32021 h 1102186"/>
                    <a:gd name="connsiteX0" fmla="*/ 207599 w 1586489"/>
                    <a:gd name="connsiteY0" fmla="*/ 32021 h 1061399"/>
                    <a:gd name="connsiteX1" fmla="*/ 115881 w 1586489"/>
                    <a:gd name="connsiteY1" fmla="*/ 936837 h 1061399"/>
                    <a:gd name="connsiteX2" fmla="*/ 1514649 w 1586489"/>
                    <a:gd name="connsiteY2" fmla="*/ 963975 h 1061399"/>
                    <a:gd name="connsiteX3" fmla="*/ 1359415 w 1586489"/>
                    <a:gd name="connsiteY3" fmla="*/ 0 h 1061399"/>
                    <a:gd name="connsiteX4" fmla="*/ 207599 w 1586489"/>
                    <a:gd name="connsiteY4" fmla="*/ 32021 h 1061399"/>
                    <a:gd name="connsiteX0" fmla="*/ 207599 w 1586489"/>
                    <a:gd name="connsiteY0" fmla="*/ 32021 h 1038775"/>
                    <a:gd name="connsiteX1" fmla="*/ 115881 w 1586489"/>
                    <a:gd name="connsiteY1" fmla="*/ 936837 h 1038775"/>
                    <a:gd name="connsiteX2" fmla="*/ 1514649 w 1586489"/>
                    <a:gd name="connsiteY2" fmla="*/ 963975 h 1038775"/>
                    <a:gd name="connsiteX3" fmla="*/ 1359415 w 1586489"/>
                    <a:gd name="connsiteY3" fmla="*/ 0 h 1038775"/>
                    <a:gd name="connsiteX4" fmla="*/ 207599 w 1586489"/>
                    <a:gd name="connsiteY4" fmla="*/ 32021 h 1038775"/>
                    <a:gd name="connsiteX0" fmla="*/ 207599 w 1573174"/>
                    <a:gd name="connsiteY0" fmla="*/ 32021 h 1055855"/>
                    <a:gd name="connsiteX1" fmla="*/ 115881 w 1573174"/>
                    <a:gd name="connsiteY1" fmla="*/ 936837 h 1055855"/>
                    <a:gd name="connsiteX2" fmla="*/ 1514649 w 1573174"/>
                    <a:gd name="connsiteY2" fmla="*/ 963975 h 1055855"/>
                    <a:gd name="connsiteX3" fmla="*/ 1359415 w 1573174"/>
                    <a:gd name="connsiteY3" fmla="*/ 0 h 1055855"/>
                    <a:gd name="connsiteX4" fmla="*/ 207599 w 1573174"/>
                    <a:gd name="connsiteY4" fmla="*/ 32021 h 1055855"/>
                    <a:gd name="connsiteX0" fmla="*/ 207599 w 1570116"/>
                    <a:gd name="connsiteY0" fmla="*/ 32021 h 1055855"/>
                    <a:gd name="connsiteX1" fmla="*/ 115881 w 1570116"/>
                    <a:gd name="connsiteY1" fmla="*/ 936837 h 1055855"/>
                    <a:gd name="connsiteX2" fmla="*/ 1514649 w 1570116"/>
                    <a:gd name="connsiteY2" fmla="*/ 963975 h 1055855"/>
                    <a:gd name="connsiteX3" fmla="*/ 1359415 w 1570116"/>
                    <a:gd name="connsiteY3" fmla="*/ 0 h 1055855"/>
                    <a:gd name="connsiteX4" fmla="*/ 207599 w 1570116"/>
                    <a:gd name="connsiteY4" fmla="*/ 32021 h 1055855"/>
                    <a:gd name="connsiteX0" fmla="*/ 207599 w 1581479"/>
                    <a:gd name="connsiteY0" fmla="*/ 32021 h 1055855"/>
                    <a:gd name="connsiteX1" fmla="*/ 115881 w 1581479"/>
                    <a:gd name="connsiteY1" fmla="*/ 936837 h 1055855"/>
                    <a:gd name="connsiteX2" fmla="*/ 1514649 w 1581479"/>
                    <a:gd name="connsiteY2" fmla="*/ 963975 h 1055855"/>
                    <a:gd name="connsiteX3" fmla="*/ 1359415 w 1581479"/>
                    <a:gd name="connsiteY3" fmla="*/ 0 h 1055855"/>
                    <a:gd name="connsiteX4" fmla="*/ 207599 w 1581479"/>
                    <a:gd name="connsiteY4" fmla="*/ 32021 h 1055855"/>
                    <a:gd name="connsiteX0" fmla="*/ 207599 w 1578405"/>
                    <a:gd name="connsiteY0" fmla="*/ 32021 h 1055855"/>
                    <a:gd name="connsiteX1" fmla="*/ 115881 w 1578405"/>
                    <a:gd name="connsiteY1" fmla="*/ 936837 h 1055855"/>
                    <a:gd name="connsiteX2" fmla="*/ 1514649 w 1578405"/>
                    <a:gd name="connsiteY2" fmla="*/ 963975 h 1055855"/>
                    <a:gd name="connsiteX3" fmla="*/ 1359415 w 1578405"/>
                    <a:gd name="connsiteY3" fmla="*/ 0 h 1055855"/>
                    <a:gd name="connsiteX4" fmla="*/ 207599 w 1578405"/>
                    <a:gd name="connsiteY4" fmla="*/ 32021 h 1055855"/>
                    <a:gd name="connsiteX0" fmla="*/ 207599 w 1614551"/>
                    <a:gd name="connsiteY0" fmla="*/ 32021 h 1074914"/>
                    <a:gd name="connsiteX1" fmla="*/ 115881 w 1614551"/>
                    <a:gd name="connsiteY1" fmla="*/ 936837 h 1074914"/>
                    <a:gd name="connsiteX2" fmla="*/ 1514649 w 1614551"/>
                    <a:gd name="connsiteY2" fmla="*/ 963975 h 1074914"/>
                    <a:gd name="connsiteX3" fmla="*/ 1359415 w 1614551"/>
                    <a:gd name="connsiteY3" fmla="*/ 0 h 1074914"/>
                    <a:gd name="connsiteX4" fmla="*/ 207599 w 1614551"/>
                    <a:gd name="connsiteY4" fmla="*/ 32021 h 1074914"/>
                    <a:gd name="connsiteX0" fmla="*/ 207599 w 1608843"/>
                    <a:gd name="connsiteY0" fmla="*/ 32021 h 1074102"/>
                    <a:gd name="connsiteX1" fmla="*/ 115881 w 1608843"/>
                    <a:gd name="connsiteY1" fmla="*/ 936837 h 1074102"/>
                    <a:gd name="connsiteX2" fmla="*/ 1514649 w 1608843"/>
                    <a:gd name="connsiteY2" fmla="*/ 963975 h 1074102"/>
                    <a:gd name="connsiteX3" fmla="*/ 1359415 w 1608843"/>
                    <a:gd name="connsiteY3" fmla="*/ 0 h 1074102"/>
                    <a:gd name="connsiteX4" fmla="*/ 207599 w 1608843"/>
                    <a:gd name="connsiteY4" fmla="*/ 32021 h 1074102"/>
                    <a:gd name="connsiteX0" fmla="*/ 122408 w 1518530"/>
                    <a:gd name="connsiteY0" fmla="*/ 32021 h 1187723"/>
                    <a:gd name="connsiteX1" fmla="*/ 184872 w 1518530"/>
                    <a:gd name="connsiteY1" fmla="*/ 1116829 h 1187723"/>
                    <a:gd name="connsiteX2" fmla="*/ 1429458 w 1518530"/>
                    <a:gd name="connsiteY2" fmla="*/ 963975 h 1187723"/>
                    <a:gd name="connsiteX3" fmla="*/ 1274224 w 1518530"/>
                    <a:gd name="connsiteY3" fmla="*/ 0 h 1187723"/>
                    <a:gd name="connsiteX4" fmla="*/ 122408 w 1518530"/>
                    <a:gd name="connsiteY4" fmla="*/ 32021 h 1187723"/>
                    <a:gd name="connsiteX0" fmla="*/ 111701 w 1393534"/>
                    <a:gd name="connsiteY0" fmla="*/ 32021 h 1245376"/>
                    <a:gd name="connsiteX1" fmla="*/ 174165 w 1393534"/>
                    <a:gd name="connsiteY1" fmla="*/ 1116829 h 1245376"/>
                    <a:gd name="connsiteX2" fmla="*/ 1215317 w 1393534"/>
                    <a:gd name="connsiteY2" fmla="*/ 1100452 h 1245376"/>
                    <a:gd name="connsiteX3" fmla="*/ 1263517 w 1393534"/>
                    <a:gd name="connsiteY3" fmla="*/ 0 h 1245376"/>
                    <a:gd name="connsiteX4" fmla="*/ 111701 w 1393534"/>
                    <a:gd name="connsiteY4" fmla="*/ 32021 h 1245376"/>
                    <a:gd name="connsiteX0" fmla="*/ 127582 w 1411399"/>
                    <a:gd name="connsiteY0" fmla="*/ 32021 h 1223565"/>
                    <a:gd name="connsiteX1" fmla="*/ 151500 w 1411399"/>
                    <a:gd name="connsiteY1" fmla="*/ 1077270 h 1223565"/>
                    <a:gd name="connsiteX2" fmla="*/ 1231198 w 1411399"/>
                    <a:gd name="connsiteY2" fmla="*/ 1100452 h 1223565"/>
                    <a:gd name="connsiteX3" fmla="*/ 1279398 w 1411399"/>
                    <a:gd name="connsiteY3" fmla="*/ 0 h 1223565"/>
                    <a:gd name="connsiteX4" fmla="*/ 127582 w 1411399"/>
                    <a:gd name="connsiteY4" fmla="*/ 32021 h 1223565"/>
                    <a:gd name="connsiteX0" fmla="*/ 140638 w 1424456"/>
                    <a:gd name="connsiteY0" fmla="*/ 32021 h 1270822"/>
                    <a:gd name="connsiteX1" fmla="*/ 164556 w 1424456"/>
                    <a:gd name="connsiteY1" fmla="*/ 1077270 h 1270822"/>
                    <a:gd name="connsiteX2" fmla="*/ 1244254 w 1424456"/>
                    <a:gd name="connsiteY2" fmla="*/ 1100452 h 1270822"/>
                    <a:gd name="connsiteX3" fmla="*/ 1292454 w 1424456"/>
                    <a:gd name="connsiteY3" fmla="*/ 0 h 1270822"/>
                    <a:gd name="connsiteX4" fmla="*/ 140638 w 1424456"/>
                    <a:gd name="connsiteY4" fmla="*/ 32021 h 1270822"/>
                    <a:gd name="connsiteX0" fmla="*/ 140638 w 1425124"/>
                    <a:gd name="connsiteY0" fmla="*/ 32021 h 1289093"/>
                    <a:gd name="connsiteX1" fmla="*/ 164556 w 1425124"/>
                    <a:gd name="connsiteY1" fmla="*/ 1077270 h 1289093"/>
                    <a:gd name="connsiteX2" fmla="*/ 1244254 w 1425124"/>
                    <a:gd name="connsiteY2" fmla="*/ 1100452 h 1289093"/>
                    <a:gd name="connsiteX3" fmla="*/ 1292454 w 1425124"/>
                    <a:gd name="connsiteY3" fmla="*/ 0 h 1289093"/>
                    <a:gd name="connsiteX4" fmla="*/ 140638 w 1425124"/>
                    <a:gd name="connsiteY4" fmla="*/ 32021 h 1289093"/>
                    <a:gd name="connsiteX0" fmla="*/ 128954 w 1423090"/>
                    <a:gd name="connsiteY0" fmla="*/ 32021 h 1250884"/>
                    <a:gd name="connsiteX1" fmla="*/ 152872 w 1423090"/>
                    <a:gd name="connsiteY1" fmla="*/ 1077270 h 1250884"/>
                    <a:gd name="connsiteX2" fmla="*/ 1256125 w 1423090"/>
                    <a:gd name="connsiteY2" fmla="*/ 1110341 h 1250884"/>
                    <a:gd name="connsiteX3" fmla="*/ 1280770 w 1423090"/>
                    <a:gd name="connsiteY3" fmla="*/ 0 h 1250884"/>
                    <a:gd name="connsiteX4" fmla="*/ 128954 w 1423090"/>
                    <a:gd name="connsiteY4" fmla="*/ 32021 h 1250884"/>
                    <a:gd name="connsiteX0" fmla="*/ 128954 w 1434737"/>
                    <a:gd name="connsiteY0" fmla="*/ 0 h 1194703"/>
                    <a:gd name="connsiteX1" fmla="*/ 152872 w 1434737"/>
                    <a:gd name="connsiteY1" fmla="*/ 1045249 h 1194703"/>
                    <a:gd name="connsiteX2" fmla="*/ 1256125 w 1434737"/>
                    <a:gd name="connsiteY2" fmla="*/ 1078320 h 1194703"/>
                    <a:gd name="connsiteX3" fmla="*/ 1300043 w 1434737"/>
                    <a:gd name="connsiteY3" fmla="*/ 11494 h 1194703"/>
                    <a:gd name="connsiteX4" fmla="*/ 128954 w 1434737"/>
                    <a:gd name="connsiteY4" fmla="*/ 0 h 1194703"/>
                    <a:gd name="connsiteX0" fmla="*/ 128954 w 1446148"/>
                    <a:gd name="connsiteY0" fmla="*/ 0 h 1194438"/>
                    <a:gd name="connsiteX1" fmla="*/ 152872 w 1446148"/>
                    <a:gd name="connsiteY1" fmla="*/ 1045249 h 1194438"/>
                    <a:gd name="connsiteX2" fmla="*/ 1256125 w 1446148"/>
                    <a:gd name="connsiteY2" fmla="*/ 1078320 h 1194438"/>
                    <a:gd name="connsiteX3" fmla="*/ 1317174 w 1446148"/>
                    <a:gd name="connsiteY3" fmla="*/ 15449 h 1194438"/>
                    <a:gd name="connsiteX4" fmla="*/ 128954 w 1446148"/>
                    <a:gd name="connsiteY4" fmla="*/ 0 h 1194438"/>
                    <a:gd name="connsiteX0" fmla="*/ 128954 w 1446148"/>
                    <a:gd name="connsiteY0" fmla="*/ 0 h 1194438"/>
                    <a:gd name="connsiteX1" fmla="*/ 152872 w 1446148"/>
                    <a:gd name="connsiteY1" fmla="*/ 1045249 h 1194438"/>
                    <a:gd name="connsiteX2" fmla="*/ 1256125 w 1446148"/>
                    <a:gd name="connsiteY2" fmla="*/ 1078320 h 1194438"/>
                    <a:gd name="connsiteX3" fmla="*/ 1317174 w 1446148"/>
                    <a:gd name="connsiteY3" fmla="*/ 15449 h 1194438"/>
                    <a:gd name="connsiteX4" fmla="*/ 128954 w 1446148"/>
                    <a:gd name="connsiteY4" fmla="*/ 0 h 1194438"/>
                    <a:gd name="connsiteX0" fmla="*/ 128954 w 1439775"/>
                    <a:gd name="connsiteY0" fmla="*/ 0 h 1194438"/>
                    <a:gd name="connsiteX1" fmla="*/ 152872 w 1439775"/>
                    <a:gd name="connsiteY1" fmla="*/ 1045249 h 1194438"/>
                    <a:gd name="connsiteX2" fmla="*/ 1256125 w 1439775"/>
                    <a:gd name="connsiteY2" fmla="*/ 1078320 h 1194438"/>
                    <a:gd name="connsiteX3" fmla="*/ 1317174 w 1439775"/>
                    <a:gd name="connsiteY3" fmla="*/ 15449 h 1194438"/>
                    <a:gd name="connsiteX4" fmla="*/ 128954 w 1439775"/>
                    <a:gd name="connsiteY4" fmla="*/ 0 h 1194438"/>
                    <a:gd name="connsiteX0" fmla="*/ 114130 w 1423157"/>
                    <a:gd name="connsiteY0" fmla="*/ 0 h 1227585"/>
                    <a:gd name="connsiteX1" fmla="*/ 173381 w 1423157"/>
                    <a:gd name="connsiteY1" fmla="*/ 1104587 h 1227585"/>
                    <a:gd name="connsiteX2" fmla="*/ 1241301 w 1423157"/>
                    <a:gd name="connsiteY2" fmla="*/ 1078320 h 1227585"/>
                    <a:gd name="connsiteX3" fmla="*/ 1302350 w 1423157"/>
                    <a:gd name="connsiteY3" fmla="*/ 15449 h 1227585"/>
                    <a:gd name="connsiteX4" fmla="*/ 114130 w 1423157"/>
                    <a:gd name="connsiteY4" fmla="*/ 0 h 1227585"/>
                    <a:gd name="connsiteX0" fmla="*/ 120572 w 1430413"/>
                    <a:gd name="connsiteY0" fmla="*/ 0 h 1205329"/>
                    <a:gd name="connsiteX1" fmla="*/ 163762 w 1430413"/>
                    <a:gd name="connsiteY1" fmla="*/ 1066017 h 1205329"/>
                    <a:gd name="connsiteX2" fmla="*/ 1247743 w 1430413"/>
                    <a:gd name="connsiteY2" fmla="*/ 1078320 h 1205329"/>
                    <a:gd name="connsiteX3" fmla="*/ 1308792 w 1430413"/>
                    <a:gd name="connsiteY3" fmla="*/ 15449 h 1205329"/>
                    <a:gd name="connsiteX4" fmla="*/ 120572 w 1430413"/>
                    <a:gd name="connsiteY4" fmla="*/ 0 h 1205329"/>
                    <a:gd name="connsiteX0" fmla="*/ 119171 w 1419861"/>
                    <a:gd name="connsiteY0" fmla="*/ 0 h 1223346"/>
                    <a:gd name="connsiteX1" fmla="*/ 162361 w 1419861"/>
                    <a:gd name="connsiteY1" fmla="*/ 1066017 h 1223346"/>
                    <a:gd name="connsiteX2" fmla="*/ 1220645 w 1419861"/>
                    <a:gd name="connsiteY2" fmla="*/ 1107989 h 1223346"/>
                    <a:gd name="connsiteX3" fmla="*/ 1307391 w 1419861"/>
                    <a:gd name="connsiteY3" fmla="*/ 15449 h 1223346"/>
                    <a:gd name="connsiteX4" fmla="*/ 119171 w 1419861"/>
                    <a:gd name="connsiteY4" fmla="*/ 0 h 1223346"/>
                    <a:gd name="connsiteX0" fmla="*/ 126667 w 1427357"/>
                    <a:gd name="connsiteY0" fmla="*/ 0 h 1251959"/>
                    <a:gd name="connsiteX1" fmla="*/ 169857 w 1427357"/>
                    <a:gd name="connsiteY1" fmla="*/ 1066017 h 1251959"/>
                    <a:gd name="connsiteX2" fmla="*/ 1228141 w 1427357"/>
                    <a:gd name="connsiteY2" fmla="*/ 1107989 h 1251959"/>
                    <a:gd name="connsiteX3" fmla="*/ 1314887 w 1427357"/>
                    <a:gd name="connsiteY3" fmla="*/ 15449 h 1251959"/>
                    <a:gd name="connsiteX4" fmla="*/ 126667 w 1427357"/>
                    <a:gd name="connsiteY4" fmla="*/ 0 h 1251959"/>
                    <a:gd name="connsiteX0" fmla="*/ 126667 w 1424721"/>
                    <a:gd name="connsiteY0" fmla="*/ 0 h 1271249"/>
                    <a:gd name="connsiteX1" fmla="*/ 169857 w 1424721"/>
                    <a:gd name="connsiteY1" fmla="*/ 1066017 h 1271249"/>
                    <a:gd name="connsiteX2" fmla="*/ 1228141 w 1424721"/>
                    <a:gd name="connsiteY2" fmla="*/ 1107989 h 1271249"/>
                    <a:gd name="connsiteX3" fmla="*/ 1314887 w 1424721"/>
                    <a:gd name="connsiteY3" fmla="*/ 15449 h 1271249"/>
                    <a:gd name="connsiteX4" fmla="*/ 126667 w 1424721"/>
                    <a:gd name="connsiteY4" fmla="*/ 0 h 1271249"/>
                    <a:gd name="connsiteX0" fmla="*/ 120749 w 1428874"/>
                    <a:gd name="connsiteY0" fmla="*/ 0 h 1219805"/>
                    <a:gd name="connsiteX1" fmla="*/ 163939 w 1428874"/>
                    <a:gd name="connsiteY1" fmla="*/ 1066017 h 1219805"/>
                    <a:gd name="connsiteX2" fmla="*/ 1251132 w 1428874"/>
                    <a:gd name="connsiteY2" fmla="*/ 1069419 h 1219805"/>
                    <a:gd name="connsiteX3" fmla="*/ 1308969 w 1428874"/>
                    <a:gd name="connsiteY3" fmla="*/ 15449 h 1219805"/>
                    <a:gd name="connsiteX4" fmla="*/ 120749 w 1428874"/>
                    <a:gd name="connsiteY4" fmla="*/ 0 h 1219805"/>
                    <a:gd name="connsiteX0" fmla="*/ 121454 w 1434501"/>
                    <a:gd name="connsiteY0" fmla="*/ 0 h 1216225"/>
                    <a:gd name="connsiteX1" fmla="*/ 164644 w 1434501"/>
                    <a:gd name="connsiteY1" fmla="*/ 1066017 h 1216225"/>
                    <a:gd name="connsiteX2" fmla="*/ 1264685 w 1434501"/>
                    <a:gd name="connsiteY2" fmla="*/ 1063485 h 1216225"/>
                    <a:gd name="connsiteX3" fmla="*/ 1309674 w 1434501"/>
                    <a:gd name="connsiteY3" fmla="*/ 15449 h 1216225"/>
                    <a:gd name="connsiteX4" fmla="*/ 121454 w 1434501"/>
                    <a:gd name="connsiteY4" fmla="*/ 0 h 1216225"/>
                    <a:gd name="connsiteX0" fmla="*/ 121454 w 1446052"/>
                    <a:gd name="connsiteY0" fmla="*/ 0 h 1240127"/>
                    <a:gd name="connsiteX1" fmla="*/ 164644 w 1446052"/>
                    <a:gd name="connsiteY1" fmla="*/ 1066017 h 1240127"/>
                    <a:gd name="connsiteX2" fmla="*/ 1264685 w 1446052"/>
                    <a:gd name="connsiteY2" fmla="*/ 1063485 h 1240127"/>
                    <a:gd name="connsiteX3" fmla="*/ 1309674 w 1446052"/>
                    <a:gd name="connsiteY3" fmla="*/ 15449 h 1240127"/>
                    <a:gd name="connsiteX4" fmla="*/ 121454 w 1446052"/>
                    <a:gd name="connsiteY4" fmla="*/ 0 h 1240127"/>
                    <a:gd name="connsiteX0" fmla="*/ 120046 w 1434112"/>
                    <a:gd name="connsiteY0" fmla="*/ 0 h 1240127"/>
                    <a:gd name="connsiteX1" fmla="*/ 163236 w 1434112"/>
                    <a:gd name="connsiteY1" fmla="*/ 1066017 h 1240127"/>
                    <a:gd name="connsiteX2" fmla="*/ 1237580 w 1434112"/>
                    <a:gd name="connsiteY2" fmla="*/ 1063485 h 1240127"/>
                    <a:gd name="connsiteX3" fmla="*/ 1308266 w 1434112"/>
                    <a:gd name="connsiteY3" fmla="*/ 15449 h 1240127"/>
                    <a:gd name="connsiteX4" fmla="*/ 120046 w 1434112"/>
                    <a:gd name="connsiteY4" fmla="*/ 0 h 1240127"/>
                    <a:gd name="connsiteX0" fmla="*/ 120046 w 1446584"/>
                    <a:gd name="connsiteY0" fmla="*/ 0 h 1256098"/>
                    <a:gd name="connsiteX1" fmla="*/ 163236 w 1446584"/>
                    <a:gd name="connsiteY1" fmla="*/ 1066017 h 1256098"/>
                    <a:gd name="connsiteX2" fmla="*/ 1237580 w 1446584"/>
                    <a:gd name="connsiteY2" fmla="*/ 1063485 h 1256098"/>
                    <a:gd name="connsiteX3" fmla="*/ 1308266 w 1446584"/>
                    <a:gd name="connsiteY3" fmla="*/ 15449 h 1256098"/>
                    <a:gd name="connsiteX4" fmla="*/ 120046 w 1446584"/>
                    <a:gd name="connsiteY4" fmla="*/ 0 h 1256098"/>
                    <a:gd name="connsiteX0" fmla="*/ 120046 w 1413317"/>
                    <a:gd name="connsiteY0" fmla="*/ 14220 h 1212953"/>
                    <a:gd name="connsiteX1" fmla="*/ 163236 w 1413317"/>
                    <a:gd name="connsiteY1" fmla="*/ 1080237 h 1212953"/>
                    <a:gd name="connsiteX2" fmla="*/ 1237580 w 1413317"/>
                    <a:gd name="connsiteY2" fmla="*/ 1077705 h 1212953"/>
                    <a:gd name="connsiteX3" fmla="*/ 1288994 w 1413317"/>
                    <a:gd name="connsiteY3" fmla="*/ 0 h 1212953"/>
                    <a:gd name="connsiteX4" fmla="*/ 120046 w 1413317"/>
                    <a:gd name="connsiteY4" fmla="*/ 14220 h 1212953"/>
                    <a:gd name="connsiteX0" fmla="*/ 139057 w 1434522"/>
                    <a:gd name="connsiteY0" fmla="*/ 14220 h 1255402"/>
                    <a:gd name="connsiteX1" fmla="*/ 140489 w 1434522"/>
                    <a:gd name="connsiteY1" fmla="*/ 1148476 h 1255402"/>
                    <a:gd name="connsiteX2" fmla="*/ 1256591 w 1434522"/>
                    <a:gd name="connsiteY2" fmla="*/ 1077705 h 1255402"/>
                    <a:gd name="connsiteX3" fmla="*/ 1308005 w 1434522"/>
                    <a:gd name="connsiteY3" fmla="*/ 0 h 1255402"/>
                    <a:gd name="connsiteX4" fmla="*/ 139057 w 1434522"/>
                    <a:gd name="connsiteY4" fmla="*/ 14220 h 1255402"/>
                    <a:gd name="connsiteX0" fmla="*/ 132840 w 1427627"/>
                    <a:gd name="connsiteY0" fmla="*/ 14220 h 1232305"/>
                    <a:gd name="connsiteX1" fmla="*/ 147120 w 1427627"/>
                    <a:gd name="connsiteY1" fmla="*/ 1112874 h 1232305"/>
                    <a:gd name="connsiteX2" fmla="*/ 1250374 w 1427627"/>
                    <a:gd name="connsiteY2" fmla="*/ 1077705 h 1232305"/>
                    <a:gd name="connsiteX3" fmla="*/ 1301788 w 1427627"/>
                    <a:gd name="connsiteY3" fmla="*/ 0 h 1232305"/>
                    <a:gd name="connsiteX4" fmla="*/ 132840 w 1427627"/>
                    <a:gd name="connsiteY4" fmla="*/ 14220 h 1232305"/>
                    <a:gd name="connsiteX0" fmla="*/ 142291 w 1438096"/>
                    <a:gd name="connsiteY0" fmla="*/ 14220 h 1247485"/>
                    <a:gd name="connsiteX1" fmla="*/ 137299 w 1438096"/>
                    <a:gd name="connsiteY1" fmla="*/ 1136610 h 1247485"/>
                    <a:gd name="connsiteX2" fmla="*/ 1259825 w 1438096"/>
                    <a:gd name="connsiteY2" fmla="*/ 1077705 h 1247485"/>
                    <a:gd name="connsiteX3" fmla="*/ 1311239 w 1438096"/>
                    <a:gd name="connsiteY3" fmla="*/ 0 h 1247485"/>
                    <a:gd name="connsiteX4" fmla="*/ 142291 w 1438096"/>
                    <a:gd name="connsiteY4" fmla="*/ 14220 h 1247485"/>
                    <a:gd name="connsiteX0" fmla="*/ 137472 w 1432767"/>
                    <a:gd name="connsiteY0" fmla="*/ 14220 h 1245539"/>
                    <a:gd name="connsiteX1" fmla="*/ 142116 w 1432767"/>
                    <a:gd name="connsiteY1" fmla="*/ 1133643 h 1245539"/>
                    <a:gd name="connsiteX2" fmla="*/ 1255006 w 1432767"/>
                    <a:gd name="connsiteY2" fmla="*/ 1077705 h 1245539"/>
                    <a:gd name="connsiteX3" fmla="*/ 1306420 w 1432767"/>
                    <a:gd name="connsiteY3" fmla="*/ 0 h 1245539"/>
                    <a:gd name="connsiteX4" fmla="*/ 137472 w 1432767"/>
                    <a:gd name="connsiteY4" fmla="*/ 14220 h 124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767" h="1245539">
                      <a:moveTo>
                        <a:pt x="137472" y="14220"/>
                      </a:moveTo>
                      <a:cubicBezTo>
                        <a:pt x="-48995" y="346560"/>
                        <a:pt x="-44140" y="956396"/>
                        <a:pt x="142116" y="1133643"/>
                      </a:cubicBezTo>
                      <a:cubicBezTo>
                        <a:pt x="328372" y="1310890"/>
                        <a:pt x="1060955" y="1266646"/>
                        <a:pt x="1255006" y="1077705"/>
                      </a:cubicBezTo>
                      <a:cubicBezTo>
                        <a:pt x="1449057" y="888765"/>
                        <a:pt x="1510027" y="336983"/>
                        <a:pt x="1306420" y="0"/>
                      </a:cubicBezTo>
                      <a:lnTo>
                        <a:pt x="137472" y="14220"/>
                      </a:ln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Pie 544"/>
                <p:cNvSpPr/>
                <p:nvPr/>
              </p:nvSpPr>
              <p:spPr>
                <a:xfrm flipH="1">
                  <a:off x="10374350" y="3904050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6" name="Pie 545"/>
                <p:cNvSpPr/>
                <p:nvPr/>
              </p:nvSpPr>
              <p:spPr>
                <a:xfrm rot="10800000" flipH="1">
                  <a:off x="8268772" y="1350546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7" name="Pie 546"/>
                <p:cNvSpPr/>
                <p:nvPr/>
              </p:nvSpPr>
              <p:spPr>
                <a:xfrm>
                  <a:off x="9311969" y="3904050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Freeform 547"/>
                <p:cNvSpPr/>
                <p:nvPr/>
              </p:nvSpPr>
              <p:spPr>
                <a:xfrm>
                  <a:off x="9371505" y="3292327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Freeform 548"/>
                <p:cNvSpPr/>
                <p:nvPr/>
              </p:nvSpPr>
              <p:spPr>
                <a:xfrm>
                  <a:off x="9373664" y="3289627"/>
                  <a:ext cx="1358246" cy="907645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696853 w 1356472"/>
                    <a:gd name="connsiteY3" fmla="*/ 48007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75686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05528"/>
                    <a:gd name="connsiteX1" fmla="*/ 1346090 w 1366884"/>
                    <a:gd name="connsiteY1" fmla="*/ 556326 h 905528"/>
                    <a:gd name="connsiteX2" fmla="*/ 1307581 w 1366884"/>
                    <a:gd name="connsiteY2" fmla="*/ 900447 h 905528"/>
                    <a:gd name="connsiteX3" fmla="*/ 675686 w 1366884"/>
                    <a:gd name="connsiteY3" fmla="*/ 480077 h 905528"/>
                    <a:gd name="connsiteX4" fmla="*/ 29916 w 1366884"/>
                    <a:gd name="connsiteY4" fmla="*/ 905528 h 905528"/>
                    <a:gd name="connsiteX5" fmla="*/ 10774 w 1366884"/>
                    <a:gd name="connsiteY5" fmla="*/ 556326 h 905528"/>
                    <a:gd name="connsiteX6" fmla="*/ 678432 w 1366884"/>
                    <a:gd name="connsiteY6" fmla="*/ 77 h 905528"/>
                    <a:gd name="connsiteX0" fmla="*/ 679475 w 1367927"/>
                    <a:gd name="connsiteY0" fmla="*/ 77 h 905528"/>
                    <a:gd name="connsiteX1" fmla="*/ 1347133 w 1367927"/>
                    <a:gd name="connsiteY1" fmla="*/ 556326 h 905528"/>
                    <a:gd name="connsiteX2" fmla="*/ 1308624 w 1367927"/>
                    <a:gd name="connsiteY2" fmla="*/ 900447 h 905528"/>
                    <a:gd name="connsiteX3" fmla="*/ 676729 w 1367927"/>
                    <a:gd name="connsiteY3" fmla="*/ 480077 h 905528"/>
                    <a:gd name="connsiteX4" fmla="*/ 26726 w 1367927"/>
                    <a:gd name="connsiteY4" fmla="*/ 905528 h 905528"/>
                    <a:gd name="connsiteX5" fmla="*/ 11817 w 1367927"/>
                    <a:gd name="connsiteY5" fmla="*/ 556326 h 905528"/>
                    <a:gd name="connsiteX6" fmla="*/ 679475 w 1367927"/>
                    <a:gd name="connsiteY6" fmla="*/ 77 h 905528"/>
                    <a:gd name="connsiteX0" fmla="*/ 679475 w 1378202"/>
                    <a:gd name="connsiteY0" fmla="*/ 77 h 905528"/>
                    <a:gd name="connsiteX1" fmla="*/ 1347133 w 1378202"/>
                    <a:gd name="connsiteY1" fmla="*/ 556326 h 905528"/>
                    <a:gd name="connsiteX2" fmla="*/ 1334024 w 1378202"/>
                    <a:gd name="connsiteY2" fmla="*/ 883514 h 905528"/>
                    <a:gd name="connsiteX3" fmla="*/ 676729 w 1378202"/>
                    <a:gd name="connsiteY3" fmla="*/ 480077 h 905528"/>
                    <a:gd name="connsiteX4" fmla="*/ 26726 w 1378202"/>
                    <a:gd name="connsiteY4" fmla="*/ 905528 h 905528"/>
                    <a:gd name="connsiteX5" fmla="*/ 11817 w 1378202"/>
                    <a:gd name="connsiteY5" fmla="*/ 556326 h 905528"/>
                    <a:gd name="connsiteX6" fmla="*/ 679475 w 1378202"/>
                    <a:gd name="connsiteY6" fmla="*/ 77 h 905528"/>
                    <a:gd name="connsiteX0" fmla="*/ 679475 w 1360625"/>
                    <a:gd name="connsiteY0" fmla="*/ 77 h 905528"/>
                    <a:gd name="connsiteX1" fmla="*/ 1347133 w 1360625"/>
                    <a:gd name="connsiteY1" fmla="*/ 556326 h 905528"/>
                    <a:gd name="connsiteX2" fmla="*/ 1334024 w 1360625"/>
                    <a:gd name="connsiteY2" fmla="*/ 883514 h 905528"/>
                    <a:gd name="connsiteX3" fmla="*/ 676729 w 1360625"/>
                    <a:gd name="connsiteY3" fmla="*/ 480077 h 905528"/>
                    <a:gd name="connsiteX4" fmla="*/ 26726 w 1360625"/>
                    <a:gd name="connsiteY4" fmla="*/ 905528 h 905528"/>
                    <a:gd name="connsiteX5" fmla="*/ 11817 w 1360625"/>
                    <a:gd name="connsiteY5" fmla="*/ 556326 h 905528"/>
                    <a:gd name="connsiteX6" fmla="*/ 679475 w 1360625"/>
                    <a:gd name="connsiteY6" fmla="*/ 77 h 905528"/>
                    <a:gd name="connsiteX0" fmla="*/ 679475 w 1347133"/>
                    <a:gd name="connsiteY0" fmla="*/ 77 h 1068545"/>
                    <a:gd name="connsiteX1" fmla="*/ 1347133 w 1347133"/>
                    <a:gd name="connsiteY1" fmla="*/ 556326 h 1068545"/>
                    <a:gd name="connsiteX2" fmla="*/ 1334024 w 1347133"/>
                    <a:gd name="connsiteY2" fmla="*/ 883514 h 1068545"/>
                    <a:gd name="connsiteX3" fmla="*/ 676729 w 1347133"/>
                    <a:gd name="connsiteY3" fmla="*/ 480077 h 1068545"/>
                    <a:gd name="connsiteX4" fmla="*/ 26726 w 1347133"/>
                    <a:gd name="connsiteY4" fmla="*/ 905528 h 1068545"/>
                    <a:gd name="connsiteX5" fmla="*/ 11817 w 1347133"/>
                    <a:gd name="connsiteY5" fmla="*/ 556326 h 1068545"/>
                    <a:gd name="connsiteX6" fmla="*/ 679475 w 1347133"/>
                    <a:gd name="connsiteY6" fmla="*/ 77 h 1068545"/>
                    <a:gd name="connsiteX0" fmla="*/ 679475 w 1520525"/>
                    <a:gd name="connsiteY0" fmla="*/ 77 h 905528"/>
                    <a:gd name="connsiteX1" fmla="*/ 1347133 w 1520525"/>
                    <a:gd name="connsiteY1" fmla="*/ 556326 h 905528"/>
                    <a:gd name="connsiteX2" fmla="*/ 1334024 w 1520525"/>
                    <a:gd name="connsiteY2" fmla="*/ 883514 h 905528"/>
                    <a:gd name="connsiteX3" fmla="*/ 676729 w 1520525"/>
                    <a:gd name="connsiteY3" fmla="*/ 480077 h 905528"/>
                    <a:gd name="connsiteX4" fmla="*/ 26726 w 1520525"/>
                    <a:gd name="connsiteY4" fmla="*/ 905528 h 905528"/>
                    <a:gd name="connsiteX5" fmla="*/ 11817 w 1520525"/>
                    <a:gd name="connsiteY5" fmla="*/ 556326 h 905528"/>
                    <a:gd name="connsiteX6" fmla="*/ 679475 w 1520525"/>
                    <a:gd name="connsiteY6" fmla="*/ 77 h 905528"/>
                    <a:gd name="connsiteX0" fmla="*/ 679475 w 1481195"/>
                    <a:gd name="connsiteY0" fmla="*/ 77 h 905528"/>
                    <a:gd name="connsiteX1" fmla="*/ 1347133 w 1481195"/>
                    <a:gd name="connsiteY1" fmla="*/ 556326 h 905528"/>
                    <a:gd name="connsiteX2" fmla="*/ 1334024 w 1481195"/>
                    <a:gd name="connsiteY2" fmla="*/ 883514 h 905528"/>
                    <a:gd name="connsiteX3" fmla="*/ 676729 w 1481195"/>
                    <a:gd name="connsiteY3" fmla="*/ 480077 h 905528"/>
                    <a:gd name="connsiteX4" fmla="*/ 26726 w 1481195"/>
                    <a:gd name="connsiteY4" fmla="*/ 905528 h 905528"/>
                    <a:gd name="connsiteX5" fmla="*/ 11817 w 1481195"/>
                    <a:gd name="connsiteY5" fmla="*/ 556326 h 905528"/>
                    <a:gd name="connsiteX6" fmla="*/ 679475 w 1481195"/>
                    <a:gd name="connsiteY6" fmla="*/ 77 h 905528"/>
                    <a:gd name="connsiteX0" fmla="*/ 679475 w 1458924"/>
                    <a:gd name="connsiteY0" fmla="*/ 77 h 905528"/>
                    <a:gd name="connsiteX1" fmla="*/ 1347133 w 1458924"/>
                    <a:gd name="connsiteY1" fmla="*/ 556326 h 905528"/>
                    <a:gd name="connsiteX2" fmla="*/ 1334024 w 1458924"/>
                    <a:gd name="connsiteY2" fmla="*/ 883514 h 905528"/>
                    <a:gd name="connsiteX3" fmla="*/ 676729 w 1458924"/>
                    <a:gd name="connsiteY3" fmla="*/ 480077 h 905528"/>
                    <a:gd name="connsiteX4" fmla="*/ 26726 w 1458924"/>
                    <a:gd name="connsiteY4" fmla="*/ 905528 h 905528"/>
                    <a:gd name="connsiteX5" fmla="*/ 11817 w 1458924"/>
                    <a:gd name="connsiteY5" fmla="*/ 556326 h 905528"/>
                    <a:gd name="connsiteX6" fmla="*/ 679475 w 1458924"/>
                    <a:gd name="connsiteY6" fmla="*/ 77 h 905528"/>
                    <a:gd name="connsiteX0" fmla="*/ 679475 w 1531224"/>
                    <a:gd name="connsiteY0" fmla="*/ 77 h 905528"/>
                    <a:gd name="connsiteX1" fmla="*/ 1347133 w 1531224"/>
                    <a:gd name="connsiteY1" fmla="*/ 556326 h 905528"/>
                    <a:gd name="connsiteX2" fmla="*/ 1334024 w 1531224"/>
                    <a:gd name="connsiteY2" fmla="*/ 883514 h 905528"/>
                    <a:gd name="connsiteX3" fmla="*/ 676729 w 1531224"/>
                    <a:gd name="connsiteY3" fmla="*/ 480077 h 905528"/>
                    <a:gd name="connsiteX4" fmla="*/ 26726 w 1531224"/>
                    <a:gd name="connsiteY4" fmla="*/ 905528 h 905528"/>
                    <a:gd name="connsiteX5" fmla="*/ 11817 w 1531224"/>
                    <a:gd name="connsiteY5" fmla="*/ 556326 h 905528"/>
                    <a:gd name="connsiteX6" fmla="*/ 679475 w 1531224"/>
                    <a:gd name="connsiteY6" fmla="*/ 77 h 905528"/>
                    <a:gd name="connsiteX0" fmla="*/ 679475 w 1359260"/>
                    <a:gd name="connsiteY0" fmla="*/ 77 h 905528"/>
                    <a:gd name="connsiteX1" fmla="*/ 1347133 w 1359260"/>
                    <a:gd name="connsiteY1" fmla="*/ 556326 h 905528"/>
                    <a:gd name="connsiteX2" fmla="*/ 1334024 w 1359260"/>
                    <a:gd name="connsiteY2" fmla="*/ 883514 h 905528"/>
                    <a:gd name="connsiteX3" fmla="*/ 676729 w 1359260"/>
                    <a:gd name="connsiteY3" fmla="*/ 480077 h 905528"/>
                    <a:gd name="connsiteX4" fmla="*/ 26726 w 1359260"/>
                    <a:gd name="connsiteY4" fmla="*/ 905528 h 905528"/>
                    <a:gd name="connsiteX5" fmla="*/ 11817 w 1359260"/>
                    <a:gd name="connsiteY5" fmla="*/ 556326 h 905528"/>
                    <a:gd name="connsiteX6" fmla="*/ 679475 w 1359260"/>
                    <a:gd name="connsiteY6" fmla="*/ 77 h 905528"/>
                    <a:gd name="connsiteX0" fmla="*/ 679475 w 1360578"/>
                    <a:gd name="connsiteY0" fmla="*/ 77 h 905528"/>
                    <a:gd name="connsiteX1" fmla="*/ 1347133 w 1360578"/>
                    <a:gd name="connsiteY1" fmla="*/ 556326 h 905528"/>
                    <a:gd name="connsiteX2" fmla="*/ 1338258 w 1360578"/>
                    <a:gd name="connsiteY2" fmla="*/ 870814 h 905528"/>
                    <a:gd name="connsiteX3" fmla="*/ 676729 w 1360578"/>
                    <a:gd name="connsiteY3" fmla="*/ 480077 h 905528"/>
                    <a:gd name="connsiteX4" fmla="*/ 26726 w 1360578"/>
                    <a:gd name="connsiteY4" fmla="*/ 905528 h 905528"/>
                    <a:gd name="connsiteX5" fmla="*/ 11817 w 1360578"/>
                    <a:gd name="connsiteY5" fmla="*/ 556326 h 905528"/>
                    <a:gd name="connsiteX6" fmla="*/ 679475 w 1360578"/>
                    <a:gd name="connsiteY6" fmla="*/ 77 h 905528"/>
                    <a:gd name="connsiteX0" fmla="*/ 679475 w 1358741"/>
                    <a:gd name="connsiteY0" fmla="*/ 77 h 905528"/>
                    <a:gd name="connsiteX1" fmla="*/ 1347133 w 1358741"/>
                    <a:gd name="connsiteY1" fmla="*/ 556326 h 905528"/>
                    <a:gd name="connsiteX2" fmla="*/ 1338258 w 1358741"/>
                    <a:gd name="connsiteY2" fmla="*/ 870814 h 905528"/>
                    <a:gd name="connsiteX3" fmla="*/ 676729 w 1358741"/>
                    <a:gd name="connsiteY3" fmla="*/ 480077 h 905528"/>
                    <a:gd name="connsiteX4" fmla="*/ 26726 w 1358741"/>
                    <a:gd name="connsiteY4" fmla="*/ 905528 h 905528"/>
                    <a:gd name="connsiteX5" fmla="*/ 11817 w 1358741"/>
                    <a:gd name="connsiteY5" fmla="*/ 556326 h 905528"/>
                    <a:gd name="connsiteX6" fmla="*/ 679475 w 1358741"/>
                    <a:gd name="connsiteY6" fmla="*/ 77 h 905528"/>
                    <a:gd name="connsiteX0" fmla="*/ 679475 w 1364602"/>
                    <a:gd name="connsiteY0" fmla="*/ 77 h 905528"/>
                    <a:gd name="connsiteX1" fmla="*/ 1347133 w 1364602"/>
                    <a:gd name="connsiteY1" fmla="*/ 556326 h 905528"/>
                    <a:gd name="connsiteX2" fmla="*/ 1350958 w 1364602"/>
                    <a:gd name="connsiteY2" fmla="*/ 870814 h 905528"/>
                    <a:gd name="connsiteX3" fmla="*/ 676729 w 1364602"/>
                    <a:gd name="connsiteY3" fmla="*/ 480077 h 905528"/>
                    <a:gd name="connsiteX4" fmla="*/ 26726 w 1364602"/>
                    <a:gd name="connsiteY4" fmla="*/ 905528 h 905528"/>
                    <a:gd name="connsiteX5" fmla="*/ 11817 w 1364602"/>
                    <a:gd name="connsiteY5" fmla="*/ 556326 h 905528"/>
                    <a:gd name="connsiteX6" fmla="*/ 679475 w 1364602"/>
                    <a:gd name="connsiteY6" fmla="*/ 77 h 905528"/>
                    <a:gd name="connsiteX0" fmla="*/ 679475 w 1360876"/>
                    <a:gd name="connsiteY0" fmla="*/ 77 h 905528"/>
                    <a:gd name="connsiteX1" fmla="*/ 1347133 w 1360876"/>
                    <a:gd name="connsiteY1" fmla="*/ 556326 h 905528"/>
                    <a:gd name="connsiteX2" fmla="*/ 1350958 w 1360876"/>
                    <a:gd name="connsiteY2" fmla="*/ 870814 h 905528"/>
                    <a:gd name="connsiteX3" fmla="*/ 676729 w 1360876"/>
                    <a:gd name="connsiteY3" fmla="*/ 480077 h 905528"/>
                    <a:gd name="connsiteX4" fmla="*/ 26726 w 1360876"/>
                    <a:gd name="connsiteY4" fmla="*/ 905528 h 905528"/>
                    <a:gd name="connsiteX5" fmla="*/ 11817 w 1360876"/>
                    <a:gd name="connsiteY5" fmla="*/ 556326 h 905528"/>
                    <a:gd name="connsiteX6" fmla="*/ 679475 w 1360876"/>
                    <a:gd name="connsiteY6" fmla="*/ 77 h 905528"/>
                    <a:gd name="connsiteX0" fmla="*/ 683840 w 1365241"/>
                    <a:gd name="connsiteY0" fmla="*/ 77 h 870814"/>
                    <a:gd name="connsiteX1" fmla="*/ 1351498 w 1365241"/>
                    <a:gd name="connsiteY1" fmla="*/ 556326 h 870814"/>
                    <a:gd name="connsiteX2" fmla="*/ 1355323 w 1365241"/>
                    <a:gd name="connsiteY2" fmla="*/ 870814 h 870814"/>
                    <a:gd name="connsiteX3" fmla="*/ 681094 w 1365241"/>
                    <a:gd name="connsiteY3" fmla="*/ 480077 h 870814"/>
                    <a:gd name="connsiteX4" fmla="*/ 18391 w 1365241"/>
                    <a:gd name="connsiteY4" fmla="*/ 861078 h 870814"/>
                    <a:gd name="connsiteX5" fmla="*/ 16182 w 1365241"/>
                    <a:gd name="connsiteY5" fmla="*/ 556326 h 870814"/>
                    <a:gd name="connsiteX6" fmla="*/ 683840 w 1365241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1191 w 1362592"/>
                    <a:gd name="connsiteY0" fmla="*/ 77 h 835889"/>
                    <a:gd name="connsiteX1" fmla="*/ 1348849 w 1362592"/>
                    <a:gd name="connsiteY1" fmla="*/ 556326 h 835889"/>
                    <a:gd name="connsiteX2" fmla="*/ 1352674 w 1362592"/>
                    <a:gd name="connsiteY2" fmla="*/ 835889 h 835889"/>
                    <a:gd name="connsiteX3" fmla="*/ 678445 w 1362592"/>
                    <a:gd name="connsiteY3" fmla="*/ 480077 h 835889"/>
                    <a:gd name="connsiteX4" fmla="*/ 10980 w 1362592"/>
                    <a:gd name="connsiteY4" fmla="*/ 805516 h 835889"/>
                    <a:gd name="connsiteX5" fmla="*/ 13533 w 1362592"/>
                    <a:gd name="connsiteY5" fmla="*/ 556326 h 835889"/>
                    <a:gd name="connsiteX6" fmla="*/ 681191 w 1362592"/>
                    <a:gd name="connsiteY6" fmla="*/ 77 h 835889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2840"/>
                    <a:gd name="connsiteY0" fmla="*/ 77 h 805516"/>
                    <a:gd name="connsiteX1" fmla="*/ 1348849 w 1362840"/>
                    <a:gd name="connsiteY1" fmla="*/ 556326 h 805516"/>
                    <a:gd name="connsiteX2" fmla="*/ 1359024 w 1362840"/>
                    <a:gd name="connsiteY2" fmla="*/ 767626 h 805516"/>
                    <a:gd name="connsiteX3" fmla="*/ 678445 w 1362840"/>
                    <a:gd name="connsiteY3" fmla="*/ 480077 h 805516"/>
                    <a:gd name="connsiteX4" fmla="*/ 10980 w 1362840"/>
                    <a:gd name="connsiteY4" fmla="*/ 805516 h 805516"/>
                    <a:gd name="connsiteX5" fmla="*/ 13533 w 1362840"/>
                    <a:gd name="connsiteY5" fmla="*/ 556326 h 805516"/>
                    <a:gd name="connsiteX6" fmla="*/ 681191 w 1362840"/>
                    <a:gd name="connsiteY6" fmla="*/ 77 h 805516"/>
                    <a:gd name="connsiteX0" fmla="*/ 681191 w 1361597"/>
                    <a:gd name="connsiteY0" fmla="*/ 77 h 805516"/>
                    <a:gd name="connsiteX1" fmla="*/ 1348849 w 1361597"/>
                    <a:gd name="connsiteY1" fmla="*/ 556326 h 805516"/>
                    <a:gd name="connsiteX2" fmla="*/ 1359024 w 1361597"/>
                    <a:gd name="connsiteY2" fmla="*/ 767626 h 805516"/>
                    <a:gd name="connsiteX3" fmla="*/ 678445 w 1361597"/>
                    <a:gd name="connsiteY3" fmla="*/ 480077 h 805516"/>
                    <a:gd name="connsiteX4" fmla="*/ 10980 w 1361597"/>
                    <a:gd name="connsiteY4" fmla="*/ 805516 h 805516"/>
                    <a:gd name="connsiteX5" fmla="*/ 13533 w 1361597"/>
                    <a:gd name="connsiteY5" fmla="*/ 556326 h 805516"/>
                    <a:gd name="connsiteX6" fmla="*/ 681191 w 1361597"/>
                    <a:gd name="connsiteY6" fmla="*/ 77 h 805516"/>
                    <a:gd name="connsiteX0" fmla="*/ 681191 w 1360444"/>
                    <a:gd name="connsiteY0" fmla="*/ 77 h 805516"/>
                    <a:gd name="connsiteX1" fmla="*/ 1348849 w 1360444"/>
                    <a:gd name="connsiteY1" fmla="*/ 556326 h 805516"/>
                    <a:gd name="connsiteX2" fmla="*/ 1359024 w 1360444"/>
                    <a:gd name="connsiteY2" fmla="*/ 767626 h 805516"/>
                    <a:gd name="connsiteX3" fmla="*/ 678445 w 1360444"/>
                    <a:gd name="connsiteY3" fmla="*/ 480077 h 805516"/>
                    <a:gd name="connsiteX4" fmla="*/ 10980 w 1360444"/>
                    <a:gd name="connsiteY4" fmla="*/ 805516 h 805516"/>
                    <a:gd name="connsiteX5" fmla="*/ 13533 w 1360444"/>
                    <a:gd name="connsiteY5" fmla="*/ 556326 h 805516"/>
                    <a:gd name="connsiteX6" fmla="*/ 681191 w 1360444"/>
                    <a:gd name="connsiteY6" fmla="*/ 77 h 805516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1 h 805440"/>
                    <a:gd name="connsiteX1" fmla="*/ 1348849 w 1360444"/>
                    <a:gd name="connsiteY1" fmla="*/ 556250 h 805440"/>
                    <a:gd name="connsiteX2" fmla="*/ 1359024 w 1360444"/>
                    <a:gd name="connsiteY2" fmla="*/ 767550 h 805440"/>
                    <a:gd name="connsiteX3" fmla="*/ 678445 w 1360444"/>
                    <a:gd name="connsiteY3" fmla="*/ 480001 h 805440"/>
                    <a:gd name="connsiteX4" fmla="*/ 10980 w 1360444"/>
                    <a:gd name="connsiteY4" fmla="*/ 805440 h 805440"/>
                    <a:gd name="connsiteX5" fmla="*/ 13533 w 1360444"/>
                    <a:gd name="connsiteY5" fmla="*/ 548312 h 805440"/>
                    <a:gd name="connsiteX6" fmla="*/ 681191 w 1360444"/>
                    <a:gd name="connsiteY6" fmla="*/ 1 h 805440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678445 w 1360444"/>
                    <a:gd name="connsiteY3" fmla="*/ 4800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344011 w 1360444"/>
                    <a:gd name="connsiteY3" fmla="*/ 5181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929096 w 1360444"/>
                    <a:gd name="connsiteY3" fmla="*/ 5965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929096 w 1360444"/>
                    <a:gd name="connsiteY3" fmla="*/ 5965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933007"/>
                    <a:gd name="connsiteX1" fmla="*/ 1348849 w 1360444"/>
                    <a:gd name="connsiteY1" fmla="*/ 556325 h 933007"/>
                    <a:gd name="connsiteX2" fmla="*/ 1359024 w 1360444"/>
                    <a:gd name="connsiteY2" fmla="*/ 767625 h 933007"/>
                    <a:gd name="connsiteX3" fmla="*/ 332196 w 1360444"/>
                    <a:gd name="connsiteY3" fmla="*/ 926774 h 933007"/>
                    <a:gd name="connsiteX4" fmla="*/ 344011 w 1360444"/>
                    <a:gd name="connsiteY4" fmla="*/ 518176 h 933007"/>
                    <a:gd name="connsiteX5" fmla="*/ 10980 w 1360444"/>
                    <a:gd name="connsiteY5" fmla="*/ 805515 h 933007"/>
                    <a:gd name="connsiteX6" fmla="*/ 13533 w 1360444"/>
                    <a:gd name="connsiteY6" fmla="*/ 548387 h 933007"/>
                    <a:gd name="connsiteX7" fmla="*/ 681191 w 1360444"/>
                    <a:gd name="connsiteY7" fmla="*/ 76 h 933007"/>
                    <a:gd name="connsiteX0" fmla="*/ 681191 w 1360444"/>
                    <a:gd name="connsiteY0" fmla="*/ 76 h 926774"/>
                    <a:gd name="connsiteX1" fmla="*/ 1348849 w 1360444"/>
                    <a:gd name="connsiteY1" fmla="*/ 556325 h 926774"/>
                    <a:gd name="connsiteX2" fmla="*/ 1359024 w 1360444"/>
                    <a:gd name="connsiteY2" fmla="*/ 767625 h 926774"/>
                    <a:gd name="connsiteX3" fmla="*/ 332196 w 1360444"/>
                    <a:gd name="connsiteY3" fmla="*/ 926774 h 926774"/>
                    <a:gd name="connsiteX4" fmla="*/ 344011 w 1360444"/>
                    <a:gd name="connsiteY4" fmla="*/ 518176 h 926774"/>
                    <a:gd name="connsiteX5" fmla="*/ 10980 w 1360444"/>
                    <a:gd name="connsiteY5" fmla="*/ 805515 h 926774"/>
                    <a:gd name="connsiteX6" fmla="*/ 13533 w 1360444"/>
                    <a:gd name="connsiteY6" fmla="*/ 548387 h 926774"/>
                    <a:gd name="connsiteX7" fmla="*/ 681191 w 1360444"/>
                    <a:gd name="connsiteY7" fmla="*/ 76 h 926774"/>
                    <a:gd name="connsiteX0" fmla="*/ 681191 w 1360444"/>
                    <a:gd name="connsiteY0" fmla="*/ 76 h 927499"/>
                    <a:gd name="connsiteX1" fmla="*/ 1348849 w 1360444"/>
                    <a:gd name="connsiteY1" fmla="*/ 556325 h 927499"/>
                    <a:gd name="connsiteX2" fmla="*/ 1359024 w 1360444"/>
                    <a:gd name="connsiteY2" fmla="*/ 767625 h 927499"/>
                    <a:gd name="connsiteX3" fmla="*/ 1022229 w 1360444"/>
                    <a:gd name="connsiteY3" fmla="*/ 456874 h 927499"/>
                    <a:gd name="connsiteX4" fmla="*/ 332196 w 1360444"/>
                    <a:gd name="connsiteY4" fmla="*/ 926774 h 927499"/>
                    <a:gd name="connsiteX5" fmla="*/ 344011 w 1360444"/>
                    <a:gd name="connsiteY5" fmla="*/ 518176 h 927499"/>
                    <a:gd name="connsiteX6" fmla="*/ 10980 w 1360444"/>
                    <a:gd name="connsiteY6" fmla="*/ 805515 h 927499"/>
                    <a:gd name="connsiteX7" fmla="*/ 13533 w 1360444"/>
                    <a:gd name="connsiteY7" fmla="*/ 548387 h 927499"/>
                    <a:gd name="connsiteX8" fmla="*/ 681191 w 1360444"/>
                    <a:gd name="connsiteY8" fmla="*/ 76 h 927499"/>
                    <a:gd name="connsiteX0" fmla="*/ 681191 w 1360444"/>
                    <a:gd name="connsiteY0" fmla="*/ 76 h 927499"/>
                    <a:gd name="connsiteX1" fmla="*/ 1348849 w 1360444"/>
                    <a:gd name="connsiteY1" fmla="*/ 556325 h 927499"/>
                    <a:gd name="connsiteX2" fmla="*/ 1359024 w 1360444"/>
                    <a:gd name="connsiteY2" fmla="*/ 767625 h 927499"/>
                    <a:gd name="connsiteX3" fmla="*/ 1022229 w 1360444"/>
                    <a:gd name="connsiteY3" fmla="*/ 456874 h 927499"/>
                    <a:gd name="connsiteX4" fmla="*/ 332196 w 1360444"/>
                    <a:gd name="connsiteY4" fmla="*/ 926774 h 927499"/>
                    <a:gd name="connsiteX5" fmla="*/ 344011 w 1360444"/>
                    <a:gd name="connsiteY5" fmla="*/ 518176 h 927499"/>
                    <a:gd name="connsiteX6" fmla="*/ 10980 w 1360444"/>
                    <a:gd name="connsiteY6" fmla="*/ 805515 h 927499"/>
                    <a:gd name="connsiteX7" fmla="*/ 13533 w 1360444"/>
                    <a:gd name="connsiteY7" fmla="*/ 548387 h 927499"/>
                    <a:gd name="connsiteX8" fmla="*/ 681191 w 1360444"/>
                    <a:gd name="connsiteY8" fmla="*/ 76 h 927499"/>
                    <a:gd name="connsiteX0" fmla="*/ 681191 w 1360444"/>
                    <a:gd name="connsiteY0" fmla="*/ 76 h 926794"/>
                    <a:gd name="connsiteX1" fmla="*/ 1348849 w 1360444"/>
                    <a:gd name="connsiteY1" fmla="*/ 556325 h 926794"/>
                    <a:gd name="connsiteX2" fmla="*/ 1359024 w 1360444"/>
                    <a:gd name="connsiteY2" fmla="*/ 767625 h 926794"/>
                    <a:gd name="connsiteX3" fmla="*/ 1022229 w 1360444"/>
                    <a:gd name="connsiteY3" fmla="*/ 456874 h 926794"/>
                    <a:gd name="connsiteX4" fmla="*/ 332196 w 1360444"/>
                    <a:gd name="connsiteY4" fmla="*/ 926774 h 926794"/>
                    <a:gd name="connsiteX5" fmla="*/ 344011 w 1360444"/>
                    <a:gd name="connsiteY5" fmla="*/ 518176 h 926794"/>
                    <a:gd name="connsiteX6" fmla="*/ 10980 w 1360444"/>
                    <a:gd name="connsiteY6" fmla="*/ 805515 h 926794"/>
                    <a:gd name="connsiteX7" fmla="*/ 13533 w 1360444"/>
                    <a:gd name="connsiteY7" fmla="*/ 548387 h 926794"/>
                    <a:gd name="connsiteX8" fmla="*/ 681191 w 1360444"/>
                    <a:gd name="connsiteY8" fmla="*/ 76 h 926794"/>
                    <a:gd name="connsiteX0" fmla="*/ 681191 w 1360444"/>
                    <a:gd name="connsiteY0" fmla="*/ 76 h 926794"/>
                    <a:gd name="connsiteX1" fmla="*/ 1348849 w 1360444"/>
                    <a:gd name="connsiteY1" fmla="*/ 556325 h 926794"/>
                    <a:gd name="connsiteX2" fmla="*/ 1359024 w 1360444"/>
                    <a:gd name="connsiteY2" fmla="*/ 767625 h 926794"/>
                    <a:gd name="connsiteX3" fmla="*/ 1022229 w 1360444"/>
                    <a:gd name="connsiteY3" fmla="*/ 456874 h 926794"/>
                    <a:gd name="connsiteX4" fmla="*/ 332196 w 1360444"/>
                    <a:gd name="connsiteY4" fmla="*/ 926774 h 926794"/>
                    <a:gd name="connsiteX5" fmla="*/ 344011 w 1360444"/>
                    <a:gd name="connsiteY5" fmla="*/ 518176 h 926794"/>
                    <a:gd name="connsiteX6" fmla="*/ 10980 w 1360444"/>
                    <a:gd name="connsiteY6" fmla="*/ 805515 h 926794"/>
                    <a:gd name="connsiteX7" fmla="*/ 13533 w 1360444"/>
                    <a:gd name="connsiteY7" fmla="*/ 548387 h 926794"/>
                    <a:gd name="connsiteX8" fmla="*/ 681191 w 1360444"/>
                    <a:gd name="connsiteY8" fmla="*/ 76 h 926794"/>
                    <a:gd name="connsiteX0" fmla="*/ 681191 w 1360444"/>
                    <a:gd name="connsiteY0" fmla="*/ 76 h 1100355"/>
                    <a:gd name="connsiteX1" fmla="*/ 1348849 w 1360444"/>
                    <a:gd name="connsiteY1" fmla="*/ 556325 h 1100355"/>
                    <a:gd name="connsiteX2" fmla="*/ 1359024 w 1360444"/>
                    <a:gd name="connsiteY2" fmla="*/ 767625 h 1100355"/>
                    <a:gd name="connsiteX3" fmla="*/ 1022229 w 1360444"/>
                    <a:gd name="connsiteY3" fmla="*/ 456874 h 1100355"/>
                    <a:gd name="connsiteX4" fmla="*/ 531163 w 1360444"/>
                    <a:gd name="connsiteY4" fmla="*/ 1100341 h 1100355"/>
                    <a:gd name="connsiteX5" fmla="*/ 344011 w 1360444"/>
                    <a:gd name="connsiteY5" fmla="*/ 518176 h 1100355"/>
                    <a:gd name="connsiteX6" fmla="*/ 10980 w 1360444"/>
                    <a:gd name="connsiteY6" fmla="*/ 805515 h 1100355"/>
                    <a:gd name="connsiteX7" fmla="*/ 13533 w 1360444"/>
                    <a:gd name="connsiteY7" fmla="*/ 548387 h 1100355"/>
                    <a:gd name="connsiteX8" fmla="*/ 681191 w 1360444"/>
                    <a:gd name="connsiteY8" fmla="*/ 76 h 110035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1022229 w 1360444"/>
                    <a:gd name="connsiteY3" fmla="*/ 4568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948096"/>
                    <a:gd name="connsiteX1" fmla="*/ 1348849 w 1360444"/>
                    <a:gd name="connsiteY1" fmla="*/ 556325 h 948096"/>
                    <a:gd name="connsiteX2" fmla="*/ 1359024 w 1360444"/>
                    <a:gd name="connsiteY2" fmla="*/ 767625 h 948096"/>
                    <a:gd name="connsiteX3" fmla="*/ 1022229 w 1360444"/>
                    <a:gd name="connsiteY3" fmla="*/ 456874 h 948096"/>
                    <a:gd name="connsiteX4" fmla="*/ 501529 w 1360444"/>
                    <a:gd name="connsiteY4" fmla="*/ 947941 h 948096"/>
                    <a:gd name="connsiteX5" fmla="*/ 344011 w 1360444"/>
                    <a:gd name="connsiteY5" fmla="*/ 518176 h 948096"/>
                    <a:gd name="connsiteX6" fmla="*/ 10980 w 1360444"/>
                    <a:gd name="connsiteY6" fmla="*/ 805515 h 948096"/>
                    <a:gd name="connsiteX7" fmla="*/ 13533 w 1360444"/>
                    <a:gd name="connsiteY7" fmla="*/ 548387 h 948096"/>
                    <a:gd name="connsiteX8" fmla="*/ 681191 w 1360444"/>
                    <a:gd name="connsiteY8" fmla="*/ 76 h 948096"/>
                    <a:gd name="connsiteX0" fmla="*/ 681191 w 1360444"/>
                    <a:gd name="connsiteY0" fmla="*/ 76 h 947941"/>
                    <a:gd name="connsiteX1" fmla="*/ 1348849 w 1360444"/>
                    <a:gd name="connsiteY1" fmla="*/ 556325 h 947941"/>
                    <a:gd name="connsiteX2" fmla="*/ 1359024 w 1360444"/>
                    <a:gd name="connsiteY2" fmla="*/ 767625 h 947941"/>
                    <a:gd name="connsiteX3" fmla="*/ 1022229 w 1360444"/>
                    <a:gd name="connsiteY3" fmla="*/ 456874 h 947941"/>
                    <a:gd name="connsiteX4" fmla="*/ 501529 w 1360444"/>
                    <a:gd name="connsiteY4" fmla="*/ 947941 h 947941"/>
                    <a:gd name="connsiteX5" fmla="*/ 344011 w 1360444"/>
                    <a:gd name="connsiteY5" fmla="*/ 518176 h 947941"/>
                    <a:gd name="connsiteX6" fmla="*/ 10980 w 1360444"/>
                    <a:gd name="connsiteY6" fmla="*/ 805515 h 947941"/>
                    <a:gd name="connsiteX7" fmla="*/ 13533 w 1360444"/>
                    <a:gd name="connsiteY7" fmla="*/ 548387 h 947941"/>
                    <a:gd name="connsiteX8" fmla="*/ 681191 w 1360444"/>
                    <a:gd name="connsiteY8" fmla="*/ 76 h 947941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1022229 w 1360444"/>
                    <a:gd name="connsiteY3" fmla="*/ 456874 h 805515"/>
                    <a:gd name="connsiteX4" fmla="*/ 484596 w 1360444"/>
                    <a:gd name="connsiteY4" fmla="*/ 765908 h 805515"/>
                    <a:gd name="connsiteX5" fmla="*/ 344011 w 1360444"/>
                    <a:gd name="connsiteY5" fmla="*/ 518176 h 805515"/>
                    <a:gd name="connsiteX6" fmla="*/ 10980 w 1360444"/>
                    <a:gd name="connsiteY6" fmla="*/ 805515 h 805515"/>
                    <a:gd name="connsiteX7" fmla="*/ 13533 w 1360444"/>
                    <a:gd name="connsiteY7" fmla="*/ 548387 h 805515"/>
                    <a:gd name="connsiteX8" fmla="*/ 681191 w 1360444"/>
                    <a:gd name="connsiteY8" fmla="*/ 76 h 805515"/>
                    <a:gd name="connsiteX0" fmla="*/ 676855 w 1356108"/>
                    <a:gd name="connsiteY0" fmla="*/ 76 h 902882"/>
                    <a:gd name="connsiteX1" fmla="*/ 1344513 w 1356108"/>
                    <a:gd name="connsiteY1" fmla="*/ 556325 h 902882"/>
                    <a:gd name="connsiteX2" fmla="*/ 1354688 w 1356108"/>
                    <a:gd name="connsiteY2" fmla="*/ 767625 h 902882"/>
                    <a:gd name="connsiteX3" fmla="*/ 1017893 w 1356108"/>
                    <a:gd name="connsiteY3" fmla="*/ 456874 h 902882"/>
                    <a:gd name="connsiteX4" fmla="*/ 480260 w 1356108"/>
                    <a:gd name="connsiteY4" fmla="*/ 765908 h 902882"/>
                    <a:gd name="connsiteX5" fmla="*/ 339675 w 1356108"/>
                    <a:gd name="connsiteY5" fmla="*/ 518176 h 902882"/>
                    <a:gd name="connsiteX6" fmla="*/ 23577 w 1356108"/>
                    <a:gd name="connsiteY6" fmla="*/ 902882 h 902882"/>
                    <a:gd name="connsiteX7" fmla="*/ 9197 w 1356108"/>
                    <a:gd name="connsiteY7" fmla="*/ 548387 h 902882"/>
                    <a:gd name="connsiteX8" fmla="*/ 676855 w 1356108"/>
                    <a:gd name="connsiteY8" fmla="*/ 76 h 902882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19169 w 1357384"/>
                    <a:gd name="connsiteY3" fmla="*/ 456874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01706 w 1357384"/>
                    <a:gd name="connsiteY3" fmla="*/ 402899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01706 w 1357384"/>
                    <a:gd name="connsiteY3" fmla="*/ 402899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5120"/>
                    <a:gd name="connsiteY0" fmla="*/ 76 h 907645"/>
                    <a:gd name="connsiteX1" fmla="*/ 1345789 w 1355120"/>
                    <a:gd name="connsiteY1" fmla="*/ 556325 h 907645"/>
                    <a:gd name="connsiteX2" fmla="*/ 1349614 w 1355120"/>
                    <a:gd name="connsiteY2" fmla="*/ 872400 h 907645"/>
                    <a:gd name="connsiteX3" fmla="*/ 1001706 w 1355120"/>
                    <a:gd name="connsiteY3" fmla="*/ 402899 h 907645"/>
                    <a:gd name="connsiteX4" fmla="*/ 481536 w 1355120"/>
                    <a:gd name="connsiteY4" fmla="*/ 765908 h 907645"/>
                    <a:gd name="connsiteX5" fmla="*/ 340951 w 1355120"/>
                    <a:gd name="connsiteY5" fmla="*/ 518176 h 907645"/>
                    <a:gd name="connsiteX6" fmla="*/ 18503 w 1355120"/>
                    <a:gd name="connsiteY6" fmla="*/ 907645 h 907645"/>
                    <a:gd name="connsiteX7" fmla="*/ 10473 w 1355120"/>
                    <a:gd name="connsiteY7" fmla="*/ 548387 h 907645"/>
                    <a:gd name="connsiteX8" fmla="*/ 678131 w 1355120"/>
                    <a:gd name="connsiteY8" fmla="*/ 76 h 907645"/>
                    <a:gd name="connsiteX0" fmla="*/ 678131 w 1358957"/>
                    <a:gd name="connsiteY0" fmla="*/ 76 h 907645"/>
                    <a:gd name="connsiteX1" fmla="*/ 1345789 w 1358957"/>
                    <a:gd name="connsiteY1" fmla="*/ 556325 h 907645"/>
                    <a:gd name="connsiteX2" fmla="*/ 1349614 w 1358957"/>
                    <a:gd name="connsiteY2" fmla="*/ 872400 h 907645"/>
                    <a:gd name="connsiteX3" fmla="*/ 1001706 w 1358957"/>
                    <a:gd name="connsiteY3" fmla="*/ 402899 h 907645"/>
                    <a:gd name="connsiteX4" fmla="*/ 481536 w 1358957"/>
                    <a:gd name="connsiteY4" fmla="*/ 765908 h 907645"/>
                    <a:gd name="connsiteX5" fmla="*/ 340951 w 1358957"/>
                    <a:gd name="connsiteY5" fmla="*/ 518176 h 907645"/>
                    <a:gd name="connsiteX6" fmla="*/ 18503 w 1358957"/>
                    <a:gd name="connsiteY6" fmla="*/ 907645 h 907645"/>
                    <a:gd name="connsiteX7" fmla="*/ 10473 w 1358957"/>
                    <a:gd name="connsiteY7" fmla="*/ 548387 h 907645"/>
                    <a:gd name="connsiteX8" fmla="*/ 678131 w 1358957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1001706 w 1358246"/>
                    <a:gd name="connsiteY3" fmla="*/ 4028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03281 w 1358246"/>
                    <a:gd name="connsiteY3" fmla="*/ 420361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8246" h="907645">
                      <a:moveTo>
                        <a:pt x="678131" y="76"/>
                      </a:moveTo>
                      <a:cubicBezTo>
                        <a:pt x="1059434" y="-4951"/>
                        <a:pt x="1282242" y="238875"/>
                        <a:pt x="1345789" y="556325"/>
                      </a:cubicBezTo>
                      <a:cubicBezTo>
                        <a:pt x="1365973" y="708602"/>
                        <a:pt x="1357794" y="776321"/>
                        <a:pt x="1348026" y="875575"/>
                      </a:cubicBezTo>
                      <a:cubicBezTo>
                        <a:pt x="1281595" y="890750"/>
                        <a:pt x="978787" y="701649"/>
                        <a:pt x="903281" y="420361"/>
                      </a:cubicBezTo>
                      <a:cubicBezTo>
                        <a:pt x="740434" y="653438"/>
                        <a:pt x="539009" y="752516"/>
                        <a:pt x="481536" y="765908"/>
                      </a:cubicBezTo>
                      <a:cubicBezTo>
                        <a:pt x="507142" y="613141"/>
                        <a:pt x="480566" y="514751"/>
                        <a:pt x="450489" y="484839"/>
                      </a:cubicBezTo>
                      <a:cubicBezTo>
                        <a:pt x="376873" y="650998"/>
                        <a:pt x="181019" y="793874"/>
                        <a:pt x="18503" y="907645"/>
                      </a:cubicBezTo>
                      <a:cubicBezTo>
                        <a:pt x="11910" y="874324"/>
                        <a:pt x="-14367" y="737918"/>
                        <a:pt x="10473" y="548387"/>
                      </a:cubicBezTo>
                      <a:cubicBezTo>
                        <a:pt x="74021" y="230937"/>
                        <a:pt x="296828" y="5103"/>
                        <a:pt x="678131" y="76"/>
                      </a:cubicBez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550" name="Group 549"/>
                <p:cNvGrpSpPr/>
                <p:nvPr/>
              </p:nvGrpSpPr>
              <p:grpSpPr>
                <a:xfrm>
                  <a:off x="9162225" y="5119314"/>
                  <a:ext cx="1761414" cy="1338240"/>
                  <a:chOff x="7445103" y="5119314"/>
                  <a:chExt cx="1761414" cy="1338240"/>
                </a:xfrm>
              </p:grpSpPr>
              <p:sp>
                <p:nvSpPr>
                  <p:cNvPr id="559" name="Freeform 558"/>
                  <p:cNvSpPr/>
                  <p:nvPr/>
                </p:nvSpPr>
                <p:spPr>
                  <a:xfrm rot="16200000">
                    <a:off x="7656690" y="4907727"/>
                    <a:ext cx="1338240" cy="1761414"/>
                  </a:xfrm>
                  <a:custGeom>
                    <a:avLst/>
                    <a:gdLst>
                      <a:gd name="connsiteX0" fmla="*/ 1338240 w 1338240"/>
                      <a:gd name="connsiteY0" fmla="*/ 1122754 h 1761414"/>
                      <a:gd name="connsiteX1" fmla="*/ 1333436 w 1338240"/>
                      <a:gd name="connsiteY1" fmla="*/ 1166458 h 1761414"/>
                      <a:gd name="connsiteX2" fmla="*/ 1087717 w 1338240"/>
                      <a:gd name="connsiteY2" fmla="*/ 1721408 h 1761414"/>
                      <a:gd name="connsiteX3" fmla="*/ 0 w 1338240"/>
                      <a:gd name="connsiteY3" fmla="*/ 1750396 h 1761414"/>
                      <a:gd name="connsiteX4" fmla="*/ 800 w 1338240"/>
                      <a:gd name="connsiteY4" fmla="*/ 1308305 h 1761414"/>
                      <a:gd name="connsiteX5" fmla="*/ 1574 w 1338240"/>
                      <a:gd name="connsiteY5" fmla="*/ 880707 h 1761414"/>
                      <a:gd name="connsiteX6" fmla="*/ 800 w 1338240"/>
                      <a:gd name="connsiteY6" fmla="*/ 453110 h 1761414"/>
                      <a:gd name="connsiteX7" fmla="*/ 0 w 1338240"/>
                      <a:gd name="connsiteY7" fmla="*/ 11018 h 1761414"/>
                      <a:gd name="connsiteX8" fmla="*/ 1087717 w 1338240"/>
                      <a:gd name="connsiteY8" fmla="*/ 40006 h 1761414"/>
                      <a:gd name="connsiteX9" fmla="*/ 1333436 w 1338240"/>
                      <a:gd name="connsiteY9" fmla="*/ 594957 h 1761414"/>
                      <a:gd name="connsiteX10" fmla="*/ 1338240 w 1338240"/>
                      <a:gd name="connsiteY10" fmla="*/ 638660 h 1761414"/>
                      <a:gd name="connsiteX11" fmla="*/ 1324721 w 1338240"/>
                      <a:gd name="connsiteY11" fmla="*/ 663144 h 1761414"/>
                      <a:gd name="connsiteX12" fmla="*/ 1280248 w 1338240"/>
                      <a:gd name="connsiteY12" fmla="*/ 880707 h 1761414"/>
                      <a:gd name="connsiteX13" fmla="*/ 1324721 w 1338240"/>
                      <a:gd name="connsiteY13" fmla="*/ 1098269 h 1761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38240" h="1761414">
                        <a:moveTo>
                          <a:pt x="1338240" y="1122754"/>
                        </a:moveTo>
                        <a:lnTo>
                          <a:pt x="1333436" y="1166458"/>
                        </a:lnTo>
                        <a:cubicBezTo>
                          <a:pt x="1287634" y="1567825"/>
                          <a:pt x="1246628" y="1689314"/>
                          <a:pt x="1087717" y="1721408"/>
                        </a:cubicBezTo>
                        <a:cubicBezTo>
                          <a:pt x="850028" y="1744600"/>
                          <a:pt x="307538" y="1779389"/>
                          <a:pt x="0" y="1750396"/>
                        </a:cubicBezTo>
                        <a:cubicBezTo>
                          <a:pt x="267" y="1606899"/>
                          <a:pt x="534" y="1457602"/>
                          <a:pt x="800" y="1308305"/>
                        </a:cubicBezTo>
                        <a:lnTo>
                          <a:pt x="1574" y="880707"/>
                        </a:lnTo>
                        <a:lnTo>
                          <a:pt x="800" y="453110"/>
                        </a:lnTo>
                        <a:cubicBezTo>
                          <a:pt x="534" y="303812"/>
                          <a:pt x="267" y="154516"/>
                          <a:pt x="0" y="11018"/>
                        </a:cubicBezTo>
                        <a:cubicBezTo>
                          <a:pt x="307538" y="-17975"/>
                          <a:pt x="850028" y="16815"/>
                          <a:pt x="1087717" y="40006"/>
                        </a:cubicBezTo>
                        <a:cubicBezTo>
                          <a:pt x="1246628" y="72101"/>
                          <a:pt x="1287634" y="193589"/>
                          <a:pt x="1333436" y="594957"/>
                        </a:cubicBezTo>
                        <a:lnTo>
                          <a:pt x="1338240" y="638660"/>
                        </a:lnTo>
                        <a:lnTo>
                          <a:pt x="1324721" y="663144"/>
                        </a:lnTo>
                        <a:cubicBezTo>
                          <a:pt x="1296643" y="725249"/>
                          <a:pt x="1280248" y="800117"/>
                          <a:pt x="1280248" y="880707"/>
                        </a:cubicBezTo>
                        <a:cubicBezTo>
                          <a:pt x="1280248" y="961297"/>
                          <a:pt x="1296643" y="1036165"/>
                          <a:pt x="1324721" y="1098269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>
                    <a:off x="8271835" y="527003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Oval 560"/>
                  <p:cNvSpPr/>
                  <p:nvPr/>
                </p:nvSpPr>
                <p:spPr>
                  <a:xfrm>
                    <a:off x="8271835" y="546053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8271835" y="564954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9407536" y="4760512"/>
                  <a:ext cx="241176" cy="406689"/>
                </a:xfrm>
                <a:prstGeom prst="ellipse">
                  <a:avLst/>
                </a:pr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9407536" y="5094399"/>
                  <a:ext cx="241176" cy="406689"/>
                </a:xfrm>
                <a:prstGeom prst="ellipse">
                  <a:avLst/>
                </a:pr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53" name="Oval 130"/>
                <p:cNvSpPr/>
                <p:nvPr/>
              </p:nvSpPr>
              <p:spPr>
                <a:xfrm>
                  <a:off x="9421767" y="5447387"/>
                  <a:ext cx="212714" cy="396095"/>
                </a:xfrm>
                <a:custGeom>
                  <a:avLst/>
                  <a:gdLst>
                    <a:gd name="connsiteX0" fmla="*/ 0 w 241176"/>
                    <a:gd name="connsiteY0" fmla="*/ 203345 h 406689"/>
                    <a:gd name="connsiteX1" fmla="*/ 120588 w 241176"/>
                    <a:gd name="connsiteY1" fmla="*/ 0 h 406689"/>
                    <a:gd name="connsiteX2" fmla="*/ 241176 w 241176"/>
                    <a:gd name="connsiteY2" fmla="*/ 203345 h 406689"/>
                    <a:gd name="connsiteX3" fmla="*/ 120588 w 241176"/>
                    <a:gd name="connsiteY3" fmla="*/ 406690 h 406689"/>
                    <a:gd name="connsiteX4" fmla="*/ 0 w 241176"/>
                    <a:gd name="connsiteY4" fmla="*/ 203345 h 406689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25301"/>
                    <a:gd name="connsiteY0" fmla="*/ 209046 h 412391"/>
                    <a:gd name="connsiteX1" fmla="*/ 120588 w 225301"/>
                    <a:gd name="connsiteY1" fmla="*/ 5701 h 412391"/>
                    <a:gd name="connsiteX2" fmla="*/ 225301 w 225301"/>
                    <a:gd name="connsiteY2" fmla="*/ 113796 h 412391"/>
                    <a:gd name="connsiteX3" fmla="*/ 120588 w 225301"/>
                    <a:gd name="connsiteY3" fmla="*/ 412391 h 412391"/>
                    <a:gd name="connsiteX4" fmla="*/ 0 w 225301"/>
                    <a:gd name="connsiteY4" fmla="*/ 209046 h 412391"/>
                    <a:gd name="connsiteX0" fmla="*/ 0 w 206251"/>
                    <a:gd name="connsiteY0" fmla="*/ 108116 h 406711"/>
                    <a:gd name="connsiteX1" fmla="*/ 101538 w 206251"/>
                    <a:gd name="connsiteY1" fmla="*/ 21 h 406711"/>
                    <a:gd name="connsiteX2" fmla="*/ 206251 w 206251"/>
                    <a:gd name="connsiteY2" fmla="*/ 108116 h 406711"/>
                    <a:gd name="connsiteX3" fmla="*/ 101538 w 206251"/>
                    <a:gd name="connsiteY3" fmla="*/ 406711 h 406711"/>
                    <a:gd name="connsiteX4" fmla="*/ 0 w 206251"/>
                    <a:gd name="connsiteY4" fmla="*/ 108116 h 40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251" h="406711">
                      <a:moveTo>
                        <a:pt x="0" y="108116"/>
                      </a:moveTo>
                      <a:cubicBezTo>
                        <a:pt x="0" y="-4188"/>
                        <a:pt x="67163" y="21"/>
                        <a:pt x="101538" y="21"/>
                      </a:cubicBezTo>
                      <a:cubicBezTo>
                        <a:pt x="135913" y="21"/>
                        <a:pt x="206251" y="-4188"/>
                        <a:pt x="206251" y="108116"/>
                      </a:cubicBezTo>
                      <a:cubicBezTo>
                        <a:pt x="206251" y="220420"/>
                        <a:pt x="180837" y="336861"/>
                        <a:pt x="101538" y="406711"/>
                      </a:cubicBezTo>
                      <a:cubicBezTo>
                        <a:pt x="25414" y="340036"/>
                        <a:pt x="0" y="220420"/>
                        <a:pt x="0" y="108116"/>
                      </a:cubicBez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54" name="Arc 553"/>
                <p:cNvSpPr/>
                <p:nvPr/>
              </p:nvSpPr>
              <p:spPr>
                <a:xfrm>
                  <a:off x="9407536" y="5270035"/>
                  <a:ext cx="248673" cy="213108"/>
                </a:xfrm>
                <a:prstGeom prst="arc">
                  <a:avLst>
                    <a:gd name="adj1" fmla="val 2503663"/>
                    <a:gd name="adj2" fmla="val 8465752"/>
                  </a:avLst>
                </a:prstGeom>
                <a:noFill/>
                <a:ln w="38100" cap="rnd" cmpd="sng" algn="ctr">
                  <a:solidFill>
                    <a:srgbClr val="DF5FB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555" name="Group 554"/>
                <p:cNvGrpSpPr/>
                <p:nvPr/>
              </p:nvGrpSpPr>
              <p:grpSpPr>
                <a:xfrm>
                  <a:off x="9596616" y="4128389"/>
                  <a:ext cx="891097" cy="337852"/>
                  <a:chOff x="7653969" y="3860004"/>
                  <a:chExt cx="891097" cy="337852"/>
                </a:xfrm>
              </p:grpSpPr>
              <p:sp>
                <p:nvSpPr>
                  <p:cNvPr id="556" name="Freeform 555"/>
                  <p:cNvSpPr/>
                  <p:nvPr/>
                </p:nvSpPr>
                <p:spPr>
                  <a:xfrm>
                    <a:off x="7653969" y="3860004"/>
                    <a:ext cx="329463" cy="179552"/>
                  </a:xfrm>
                  <a:custGeom>
                    <a:avLst/>
                    <a:gdLst>
                      <a:gd name="connsiteX0" fmla="*/ 164731 w 329463"/>
                      <a:gd name="connsiteY0" fmla="*/ 0 h 179551"/>
                      <a:gd name="connsiteX1" fmla="*/ 287933 w 329463"/>
                      <a:gd name="connsiteY1" fmla="*/ 12060 h 179551"/>
                      <a:gd name="connsiteX2" fmla="*/ 319973 w 329463"/>
                      <a:gd name="connsiteY2" fmla="*/ 22533 h 179551"/>
                      <a:gd name="connsiteX3" fmla="*/ 329463 w 329463"/>
                      <a:gd name="connsiteY3" fmla="*/ 45445 h 179551"/>
                      <a:gd name="connsiteX4" fmla="*/ 329463 w 329463"/>
                      <a:gd name="connsiteY4" fmla="*/ 119711 h 179551"/>
                      <a:gd name="connsiteX5" fmla="*/ 269623 w 329463"/>
                      <a:gd name="connsiteY5" fmla="*/ 179551 h 179551"/>
                      <a:gd name="connsiteX6" fmla="*/ 59840 w 329463"/>
                      <a:gd name="connsiteY6" fmla="*/ 179551 h 179551"/>
                      <a:gd name="connsiteX7" fmla="*/ 0 w 329463"/>
                      <a:gd name="connsiteY7" fmla="*/ 119711 h 179551"/>
                      <a:gd name="connsiteX8" fmla="*/ 0 w 329463"/>
                      <a:gd name="connsiteY8" fmla="*/ 45445 h 179551"/>
                      <a:gd name="connsiteX9" fmla="*/ 9491 w 329463"/>
                      <a:gd name="connsiteY9" fmla="*/ 22533 h 179551"/>
                      <a:gd name="connsiteX10" fmla="*/ 41530 w 329463"/>
                      <a:gd name="connsiteY10" fmla="*/ 12060 h 179551"/>
                      <a:gd name="connsiteX11" fmla="*/ 164731 w 329463"/>
                      <a:gd name="connsiteY11" fmla="*/ 0 h 179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9463" h="179551">
                        <a:moveTo>
                          <a:pt x="164731" y="0"/>
                        </a:moveTo>
                        <a:cubicBezTo>
                          <a:pt x="208433" y="0"/>
                          <a:pt x="250066" y="4294"/>
                          <a:pt x="287933" y="12060"/>
                        </a:cubicBezTo>
                        <a:lnTo>
                          <a:pt x="319973" y="22533"/>
                        </a:lnTo>
                        <a:lnTo>
                          <a:pt x="329463" y="45445"/>
                        </a:lnTo>
                        <a:lnTo>
                          <a:pt x="329463" y="119711"/>
                        </a:lnTo>
                        <a:cubicBezTo>
                          <a:pt x="329463" y="152760"/>
                          <a:pt x="302672" y="179551"/>
                          <a:pt x="269623" y="179551"/>
                        </a:cubicBezTo>
                        <a:lnTo>
                          <a:pt x="59840" y="179551"/>
                        </a:lnTo>
                        <a:cubicBezTo>
                          <a:pt x="26791" y="179551"/>
                          <a:pt x="0" y="152760"/>
                          <a:pt x="0" y="119711"/>
                        </a:cubicBezTo>
                        <a:lnTo>
                          <a:pt x="0" y="45445"/>
                        </a:lnTo>
                        <a:lnTo>
                          <a:pt x="9491" y="22533"/>
                        </a:lnTo>
                        <a:lnTo>
                          <a:pt x="41530" y="12060"/>
                        </a:lnTo>
                        <a:cubicBezTo>
                          <a:pt x="79397" y="4294"/>
                          <a:pt x="121030" y="0"/>
                          <a:pt x="164731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7" name="Arc 556"/>
                  <p:cNvSpPr/>
                  <p:nvPr/>
                </p:nvSpPr>
                <p:spPr>
                  <a:xfrm>
                    <a:off x="7908260" y="3911261"/>
                    <a:ext cx="382515" cy="286595"/>
                  </a:xfrm>
                  <a:prstGeom prst="arc">
                    <a:avLst>
                      <a:gd name="adj1" fmla="val 13428075"/>
                      <a:gd name="adj2" fmla="val 18757687"/>
                    </a:avLst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8" name="Freeform 557"/>
                  <p:cNvSpPr/>
                  <p:nvPr/>
                </p:nvSpPr>
                <p:spPr>
                  <a:xfrm>
                    <a:off x="8215603" y="3860004"/>
                    <a:ext cx="329463" cy="179552"/>
                  </a:xfrm>
                  <a:custGeom>
                    <a:avLst/>
                    <a:gdLst>
                      <a:gd name="connsiteX0" fmla="*/ 164731 w 329463"/>
                      <a:gd name="connsiteY0" fmla="*/ 0 h 179551"/>
                      <a:gd name="connsiteX1" fmla="*/ 287933 w 329463"/>
                      <a:gd name="connsiteY1" fmla="*/ 12060 h 179551"/>
                      <a:gd name="connsiteX2" fmla="*/ 319973 w 329463"/>
                      <a:gd name="connsiteY2" fmla="*/ 22533 h 179551"/>
                      <a:gd name="connsiteX3" fmla="*/ 329463 w 329463"/>
                      <a:gd name="connsiteY3" fmla="*/ 45445 h 179551"/>
                      <a:gd name="connsiteX4" fmla="*/ 329463 w 329463"/>
                      <a:gd name="connsiteY4" fmla="*/ 119711 h 179551"/>
                      <a:gd name="connsiteX5" fmla="*/ 269623 w 329463"/>
                      <a:gd name="connsiteY5" fmla="*/ 179551 h 179551"/>
                      <a:gd name="connsiteX6" fmla="*/ 59840 w 329463"/>
                      <a:gd name="connsiteY6" fmla="*/ 179551 h 179551"/>
                      <a:gd name="connsiteX7" fmla="*/ 0 w 329463"/>
                      <a:gd name="connsiteY7" fmla="*/ 119711 h 179551"/>
                      <a:gd name="connsiteX8" fmla="*/ 0 w 329463"/>
                      <a:gd name="connsiteY8" fmla="*/ 45445 h 179551"/>
                      <a:gd name="connsiteX9" fmla="*/ 9491 w 329463"/>
                      <a:gd name="connsiteY9" fmla="*/ 22533 h 179551"/>
                      <a:gd name="connsiteX10" fmla="*/ 41530 w 329463"/>
                      <a:gd name="connsiteY10" fmla="*/ 12060 h 179551"/>
                      <a:gd name="connsiteX11" fmla="*/ 164731 w 329463"/>
                      <a:gd name="connsiteY11" fmla="*/ 0 h 179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9463" h="179551">
                        <a:moveTo>
                          <a:pt x="164731" y="0"/>
                        </a:moveTo>
                        <a:cubicBezTo>
                          <a:pt x="208433" y="0"/>
                          <a:pt x="250066" y="4294"/>
                          <a:pt x="287933" y="12060"/>
                        </a:cubicBezTo>
                        <a:lnTo>
                          <a:pt x="319973" y="22533"/>
                        </a:lnTo>
                        <a:lnTo>
                          <a:pt x="329463" y="45445"/>
                        </a:lnTo>
                        <a:lnTo>
                          <a:pt x="329463" y="119711"/>
                        </a:lnTo>
                        <a:cubicBezTo>
                          <a:pt x="329463" y="152760"/>
                          <a:pt x="302672" y="179551"/>
                          <a:pt x="269623" y="179551"/>
                        </a:cubicBezTo>
                        <a:lnTo>
                          <a:pt x="59840" y="179551"/>
                        </a:lnTo>
                        <a:cubicBezTo>
                          <a:pt x="26791" y="179551"/>
                          <a:pt x="0" y="152760"/>
                          <a:pt x="0" y="119711"/>
                        </a:cubicBezTo>
                        <a:lnTo>
                          <a:pt x="0" y="45445"/>
                        </a:lnTo>
                        <a:lnTo>
                          <a:pt x="9491" y="22533"/>
                        </a:lnTo>
                        <a:lnTo>
                          <a:pt x="41530" y="12060"/>
                        </a:lnTo>
                        <a:cubicBezTo>
                          <a:pt x="79397" y="4294"/>
                          <a:pt x="121030" y="0"/>
                          <a:pt x="164731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43" name="Freeform 542"/>
              <p:cNvSpPr/>
              <p:nvPr/>
            </p:nvSpPr>
            <p:spPr>
              <a:xfrm>
                <a:off x="7731551" y="3097613"/>
                <a:ext cx="890611" cy="3167927"/>
              </a:xfrm>
              <a:custGeom>
                <a:avLst/>
                <a:gdLst>
                  <a:gd name="connsiteX0" fmla="*/ 18767 w 890611"/>
                  <a:gd name="connsiteY0" fmla="*/ 76 h 3167927"/>
                  <a:gd name="connsiteX1" fmla="*/ 547787 w 890611"/>
                  <a:gd name="connsiteY1" fmla="*/ 239495 h 3167927"/>
                  <a:gd name="connsiteX2" fmla="*/ 588098 w 890611"/>
                  <a:gd name="connsiteY2" fmla="*/ 302330 h 3167927"/>
                  <a:gd name="connsiteX3" fmla="*/ 592354 w 890611"/>
                  <a:gd name="connsiteY3" fmla="*/ 302274 h 3167927"/>
                  <a:gd name="connsiteX4" fmla="*/ 601611 w 890611"/>
                  <a:gd name="connsiteY4" fmla="*/ 323395 h 3167927"/>
                  <a:gd name="connsiteX5" fmla="*/ 608915 w 890611"/>
                  <a:gd name="connsiteY5" fmla="*/ 334780 h 3167927"/>
                  <a:gd name="connsiteX6" fmla="*/ 686425 w 890611"/>
                  <a:gd name="connsiteY6" fmla="*/ 556325 h 3167927"/>
                  <a:gd name="connsiteX7" fmla="*/ 688317 w 890611"/>
                  <a:gd name="connsiteY7" fmla="*/ 574833 h 3167927"/>
                  <a:gd name="connsiteX8" fmla="*/ 696291 w 890611"/>
                  <a:gd name="connsiteY8" fmla="*/ 606181 h 3167927"/>
                  <a:gd name="connsiteX9" fmla="*/ 706027 w 890611"/>
                  <a:gd name="connsiteY9" fmla="*/ 691331 h 3167927"/>
                  <a:gd name="connsiteX10" fmla="*/ 722439 w 890611"/>
                  <a:gd name="connsiteY10" fmla="*/ 709248 h 3167927"/>
                  <a:gd name="connsiteX11" fmla="*/ 760826 w 890611"/>
                  <a:gd name="connsiteY11" fmla="*/ 845928 h 3167927"/>
                  <a:gd name="connsiteX12" fmla="*/ 713794 w 890611"/>
                  <a:gd name="connsiteY12" fmla="*/ 980448 h 3167927"/>
                  <a:gd name="connsiteX13" fmla="*/ 708593 w 890611"/>
                  <a:gd name="connsiteY13" fmla="*/ 985391 h 3167927"/>
                  <a:gd name="connsiteX14" fmla="*/ 694970 w 890611"/>
                  <a:gd name="connsiteY14" fmla="*/ 1096894 h 3167927"/>
                  <a:gd name="connsiteX15" fmla="*/ 541535 w 890611"/>
                  <a:gd name="connsiteY15" fmla="*/ 1455575 h 3167927"/>
                  <a:gd name="connsiteX16" fmla="*/ 446749 w 890611"/>
                  <a:gd name="connsiteY16" fmla="*/ 1523979 h 3167927"/>
                  <a:gd name="connsiteX17" fmla="*/ 404648 w 890611"/>
                  <a:gd name="connsiteY17" fmla="*/ 1543246 h 3167927"/>
                  <a:gd name="connsiteX18" fmla="*/ 302957 w 890611"/>
                  <a:gd name="connsiteY18" fmla="*/ 1634005 h 3167927"/>
                  <a:gd name="connsiteX19" fmla="*/ 224396 w 890611"/>
                  <a:gd name="connsiteY19" fmla="*/ 1672762 h 3167927"/>
                  <a:gd name="connsiteX20" fmla="*/ 254765 w 890611"/>
                  <a:gd name="connsiteY20" fmla="*/ 1829996 h 3167927"/>
                  <a:gd name="connsiteX21" fmla="*/ 295655 w 890611"/>
                  <a:gd name="connsiteY21" fmla="*/ 1834491 h 3167927"/>
                  <a:gd name="connsiteX22" fmla="*/ 850605 w 890611"/>
                  <a:gd name="connsiteY22" fmla="*/ 2080210 h 3167927"/>
                  <a:gd name="connsiteX23" fmla="*/ 879593 w 890611"/>
                  <a:gd name="connsiteY23" fmla="*/ 3167927 h 3167927"/>
                  <a:gd name="connsiteX24" fmla="*/ 437502 w 890611"/>
                  <a:gd name="connsiteY24" fmla="*/ 3167127 h 3167927"/>
                  <a:gd name="connsiteX25" fmla="*/ 28669 w 890611"/>
                  <a:gd name="connsiteY25" fmla="*/ 3166387 h 3167927"/>
                  <a:gd name="connsiteX26" fmla="*/ 12126 w 890611"/>
                  <a:gd name="connsiteY26" fmla="*/ 3167904 h 3167927"/>
                  <a:gd name="connsiteX27" fmla="*/ 0 w 890611"/>
                  <a:gd name="connsiteY27" fmla="*/ 3166639 h 3167927"/>
                  <a:gd name="connsiteX28" fmla="*/ 0 w 890611"/>
                  <a:gd name="connsiteY28" fmla="*/ 1735 h 316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90611" h="3167927">
                    <a:moveTo>
                      <a:pt x="18767" y="76"/>
                    </a:moveTo>
                    <a:cubicBezTo>
                      <a:pt x="257082" y="-3066"/>
                      <a:pt x="433484" y="91000"/>
                      <a:pt x="547787" y="239495"/>
                    </a:cubicBezTo>
                    <a:lnTo>
                      <a:pt x="588098" y="302330"/>
                    </a:lnTo>
                    <a:lnTo>
                      <a:pt x="592354" y="302274"/>
                    </a:lnTo>
                    <a:lnTo>
                      <a:pt x="601611" y="323395"/>
                    </a:lnTo>
                    <a:lnTo>
                      <a:pt x="608915" y="334780"/>
                    </a:lnTo>
                    <a:cubicBezTo>
                      <a:pt x="644698" y="402201"/>
                      <a:pt x="670538" y="476962"/>
                      <a:pt x="686425" y="556325"/>
                    </a:cubicBezTo>
                    <a:lnTo>
                      <a:pt x="688317" y="574833"/>
                    </a:lnTo>
                    <a:lnTo>
                      <a:pt x="696291" y="606181"/>
                    </a:lnTo>
                    <a:lnTo>
                      <a:pt x="706027" y="691331"/>
                    </a:lnTo>
                    <a:lnTo>
                      <a:pt x="722439" y="709248"/>
                    </a:lnTo>
                    <a:cubicBezTo>
                      <a:pt x="748159" y="748146"/>
                      <a:pt x="762325" y="795778"/>
                      <a:pt x="760826" y="845928"/>
                    </a:cubicBezTo>
                    <a:cubicBezTo>
                      <a:pt x="759317" y="896432"/>
                      <a:pt x="742110" y="943278"/>
                      <a:pt x="713794" y="980448"/>
                    </a:cubicBezTo>
                    <a:lnTo>
                      <a:pt x="708593" y="985391"/>
                    </a:lnTo>
                    <a:lnTo>
                      <a:pt x="694970" y="1096894"/>
                    </a:lnTo>
                    <a:cubicBezTo>
                      <a:pt x="666893" y="1249326"/>
                      <a:pt x="613463" y="1379752"/>
                      <a:pt x="541535" y="1455575"/>
                    </a:cubicBezTo>
                    <a:cubicBezTo>
                      <a:pt x="517559" y="1480849"/>
                      <a:pt x="485265" y="1503704"/>
                      <a:pt x="446749" y="1523979"/>
                    </a:cubicBezTo>
                    <a:lnTo>
                      <a:pt x="404648" y="1543246"/>
                    </a:lnTo>
                    <a:lnTo>
                      <a:pt x="302957" y="1634005"/>
                    </a:lnTo>
                    <a:lnTo>
                      <a:pt x="224396" y="1672762"/>
                    </a:lnTo>
                    <a:lnTo>
                      <a:pt x="254765" y="1829996"/>
                    </a:lnTo>
                    <a:lnTo>
                      <a:pt x="295655" y="1834491"/>
                    </a:lnTo>
                    <a:cubicBezTo>
                      <a:pt x="697022" y="1880293"/>
                      <a:pt x="818511" y="1921299"/>
                      <a:pt x="850605" y="2080210"/>
                    </a:cubicBezTo>
                    <a:cubicBezTo>
                      <a:pt x="873797" y="2317899"/>
                      <a:pt x="908586" y="2860389"/>
                      <a:pt x="879593" y="3167927"/>
                    </a:cubicBezTo>
                    <a:cubicBezTo>
                      <a:pt x="736096" y="3167660"/>
                      <a:pt x="586799" y="3167393"/>
                      <a:pt x="437502" y="3167127"/>
                    </a:cubicBezTo>
                    <a:lnTo>
                      <a:pt x="28669" y="3166387"/>
                    </a:lnTo>
                    <a:lnTo>
                      <a:pt x="12126" y="3167904"/>
                    </a:lnTo>
                    <a:lnTo>
                      <a:pt x="0" y="3166639"/>
                    </a:lnTo>
                    <a:lnTo>
                      <a:pt x="0" y="173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>
              <a:off x="9562546" y="4676091"/>
              <a:ext cx="794437" cy="1136955"/>
              <a:chOff x="4705853" y="-699278"/>
              <a:chExt cx="3568475" cy="5107009"/>
            </a:xfrm>
          </p:grpSpPr>
          <p:sp>
            <p:nvSpPr>
              <p:cNvPr id="528" name="Pie 527"/>
              <p:cNvSpPr/>
              <p:nvPr/>
            </p:nvSpPr>
            <p:spPr>
              <a:xfrm flipH="1">
                <a:off x="6811520" y="1854226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9" name="Pie 528"/>
              <p:cNvSpPr/>
              <p:nvPr/>
            </p:nvSpPr>
            <p:spPr>
              <a:xfrm rot="10800000" flipH="1">
                <a:off x="4705853" y="-699278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0" name="Pie 529"/>
              <p:cNvSpPr/>
              <p:nvPr/>
            </p:nvSpPr>
            <p:spPr>
              <a:xfrm>
                <a:off x="5701538" y="1854226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1" name="Oval 49"/>
              <p:cNvSpPr/>
              <p:nvPr/>
            </p:nvSpPr>
            <p:spPr>
              <a:xfrm>
                <a:off x="5808587" y="1242503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2" name="Oval 50"/>
              <p:cNvSpPr/>
              <p:nvPr/>
            </p:nvSpPr>
            <p:spPr>
              <a:xfrm flipV="1">
                <a:off x="5808587" y="1786931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3" name="Chord 532"/>
              <p:cNvSpPr/>
              <p:nvPr/>
            </p:nvSpPr>
            <p:spPr>
              <a:xfrm rot="16200000">
                <a:off x="6298257" y="2273216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4" name="Freeform 533"/>
              <p:cNvSpPr/>
              <p:nvPr/>
            </p:nvSpPr>
            <p:spPr>
              <a:xfrm>
                <a:off x="5807827" y="1156415"/>
                <a:ext cx="1363008" cy="1035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709"/>
                  <a:gd name="connsiteX1" fmla="*/ 1349162 w 1366278"/>
                  <a:gd name="connsiteY1" fmla="*/ 556249 h 908709"/>
                  <a:gd name="connsiteX2" fmla="*/ 1358825 w 1366278"/>
                  <a:gd name="connsiteY2" fmla="*/ 654229 h 908709"/>
                  <a:gd name="connsiteX3" fmla="*/ 1363008 w 1366278"/>
                  <a:gd name="connsiteY3" fmla="*/ 656873 h 908709"/>
                  <a:gd name="connsiteX4" fmla="*/ 1361587 w 1366278"/>
                  <a:gd name="connsiteY4" fmla="*/ 682238 h 908709"/>
                  <a:gd name="connsiteX5" fmla="*/ 1363008 w 1366278"/>
                  <a:gd name="connsiteY5" fmla="*/ 696648 h 908709"/>
                  <a:gd name="connsiteX6" fmla="*/ 1360699 w 1366278"/>
                  <a:gd name="connsiteY6" fmla="*/ 698086 h 908709"/>
                  <a:gd name="connsiteX7" fmla="*/ 1365542 w 1366278"/>
                  <a:gd name="connsiteY7" fmla="*/ 776901 h 908709"/>
                  <a:gd name="connsiteX8" fmla="*/ 597206 w 1366278"/>
                  <a:gd name="connsiteY8" fmla="*/ 401452 h 908709"/>
                  <a:gd name="connsiteX9" fmla="*/ 16238 w 1366278"/>
                  <a:gd name="connsiteY9" fmla="*/ 908663 h 908709"/>
                  <a:gd name="connsiteX10" fmla="*/ 2760 w 1366278"/>
                  <a:gd name="connsiteY10" fmla="*/ 698366 h 908709"/>
                  <a:gd name="connsiteX11" fmla="*/ 0 w 1366278"/>
                  <a:gd name="connsiteY11" fmla="*/ 696648 h 908709"/>
                  <a:gd name="connsiteX12" fmla="*/ 1580 w 1366278"/>
                  <a:gd name="connsiteY12" fmla="*/ 680629 h 908709"/>
                  <a:gd name="connsiteX13" fmla="*/ 0 w 1366278"/>
                  <a:gd name="connsiteY13" fmla="*/ 656873 h 908709"/>
                  <a:gd name="connsiteX14" fmla="*/ 4331 w 1366278"/>
                  <a:gd name="connsiteY14" fmla="*/ 652738 h 908709"/>
                  <a:gd name="connsiteX15" fmla="*/ 13846 w 1366278"/>
                  <a:gd name="connsiteY15" fmla="*/ 556249 h 908709"/>
                  <a:gd name="connsiteX16" fmla="*/ 681504 w 1366278"/>
                  <a:gd name="connsiteY16" fmla="*/ 0 h 908709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97206 w 1366278"/>
                  <a:gd name="connsiteY8" fmla="*/ 40145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952806 w 1366278"/>
                  <a:gd name="connsiteY8" fmla="*/ 5792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952806 w 1366278"/>
                  <a:gd name="connsiteY8" fmla="*/ 5792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13673 w 1366278"/>
                  <a:gd name="connsiteY8" fmla="*/ 354885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64473 w 1366278"/>
                  <a:gd name="connsiteY8" fmla="*/ 409919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56007 w 1366278"/>
                  <a:gd name="connsiteY8" fmla="*/ 3633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56007 w 1366278"/>
                  <a:gd name="connsiteY8" fmla="*/ 3633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52842 w 1363008"/>
                  <a:gd name="connsiteY7" fmla="*/ 916601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52842 w 1363008"/>
                  <a:gd name="connsiteY7" fmla="*/ 916601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61309 w 1363008"/>
                  <a:gd name="connsiteY7" fmla="*/ 997034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22141 w 1363008"/>
                  <a:gd name="connsiteY8" fmla="*/ 384519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14743 w 1363008"/>
                  <a:gd name="connsiteY7" fmla="*/ 1001267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14743 w 1363008"/>
                  <a:gd name="connsiteY7" fmla="*/ 1001267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23209 w 1363008"/>
                  <a:gd name="connsiteY7" fmla="*/ 9843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23209 w 1363008"/>
                  <a:gd name="connsiteY7" fmla="*/ 9843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035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4457" y="831062"/>
                      <a:pt x="1323209" y="984334"/>
                    </a:cubicBezTo>
                    <a:cubicBezTo>
                      <a:pt x="1263695" y="845995"/>
                      <a:pt x="1287759" y="603858"/>
                      <a:pt x="1147541" y="392985"/>
                    </a:cubicBezTo>
                    <a:cubicBezTo>
                      <a:pt x="914190" y="961045"/>
                      <a:pt x="161879" y="215711"/>
                      <a:pt x="50105" y="1035663"/>
                    </a:cubicBezTo>
                    <a:cubicBezTo>
                      <a:pt x="6983" y="8671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5" name="Freeform 534"/>
              <p:cNvSpPr/>
              <p:nvPr/>
            </p:nvSpPr>
            <p:spPr>
              <a:xfrm>
                <a:off x="6057455" y="2005675"/>
                <a:ext cx="329463" cy="179551"/>
              </a:xfrm>
              <a:custGeom>
                <a:avLst/>
                <a:gdLst>
                  <a:gd name="connsiteX0" fmla="*/ 164731 w 329463"/>
                  <a:gd name="connsiteY0" fmla="*/ 0 h 179551"/>
                  <a:gd name="connsiteX1" fmla="*/ 287933 w 329463"/>
                  <a:gd name="connsiteY1" fmla="*/ 12060 h 179551"/>
                  <a:gd name="connsiteX2" fmla="*/ 319973 w 329463"/>
                  <a:gd name="connsiteY2" fmla="*/ 22533 h 179551"/>
                  <a:gd name="connsiteX3" fmla="*/ 329463 w 329463"/>
                  <a:gd name="connsiteY3" fmla="*/ 45445 h 179551"/>
                  <a:gd name="connsiteX4" fmla="*/ 329463 w 329463"/>
                  <a:gd name="connsiteY4" fmla="*/ 119711 h 179551"/>
                  <a:gd name="connsiteX5" fmla="*/ 269623 w 329463"/>
                  <a:gd name="connsiteY5" fmla="*/ 179551 h 179551"/>
                  <a:gd name="connsiteX6" fmla="*/ 59840 w 329463"/>
                  <a:gd name="connsiteY6" fmla="*/ 179551 h 179551"/>
                  <a:gd name="connsiteX7" fmla="*/ 0 w 329463"/>
                  <a:gd name="connsiteY7" fmla="*/ 119711 h 179551"/>
                  <a:gd name="connsiteX8" fmla="*/ 0 w 329463"/>
                  <a:gd name="connsiteY8" fmla="*/ 45445 h 179551"/>
                  <a:gd name="connsiteX9" fmla="*/ 9491 w 329463"/>
                  <a:gd name="connsiteY9" fmla="*/ 22533 h 179551"/>
                  <a:gd name="connsiteX10" fmla="*/ 41530 w 329463"/>
                  <a:gd name="connsiteY10" fmla="*/ 12060 h 179551"/>
                  <a:gd name="connsiteX11" fmla="*/ 164731 w 329463"/>
                  <a:gd name="connsiteY11" fmla="*/ 0 h 1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463" h="179551">
                    <a:moveTo>
                      <a:pt x="164731" y="0"/>
                    </a:moveTo>
                    <a:cubicBezTo>
                      <a:pt x="208433" y="0"/>
                      <a:pt x="250066" y="4294"/>
                      <a:pt x="287933" y="12060"/>
                    </a:cubicBezTo>
                    <a:lnTo>
                      <a:pt x="319973" y="22533"/>
                    </a:lnTo>
                    <a:lnTo>
                      <a:pt x="329463" y="45445"/>
                    </a:lnTo>
                    <a:lnTo>
                      <a:pt x="329463" y="119711"/>
                    </a:lnTo>
                    <a:cubicBezTo>
                      <a:pt x="329463" y="152760"/>
                      <a:pt x="302672" y="179551"/>
                      <a:pt x="269623" y="179551"/>
                    </a:cubicBezTo>
                    <a:lnTo>
                      <a:pt x="59840" y="179551"/>
                    </a:lnTo>
                    <a:cubicBezTo>
                      <a:pt x="26791" y="179551"/>
                      <a:pt x="0" y="152760"/>
                      <a:pt x="0" y="119711"/>
                    </a:cubicBezTo>
                    <a:lnTo>
                      <a:pt x="0" y="45445"/>
                    </a:lnTo>
                    <a:lnTo>
                      <a:pt x="9491" y="22533"/>
                    </a:lnTo>
                    <a:lnTo>
                      <a:pt x="41530" y="12060"/>
                    </a:lnTo>
                    <a:cubicBezTo>
                      <a:pt x="79397" y="4294"/>
                      <a:pt x="121030" y="0"/>
                      <a:pt x="164731" y="0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6" name="Freeform 535"/>
              <p:cNvSpPr/>
              <p:nvPr/>
            </p:nvSpPr>
            <p:spPr>
              <a:xfrm>
                <a:off x="6609201" y="2005675"/>
                <a:ext cx="329463" cy="179551"/>
              </a:xfrm>
              <a:custGeom>
                <a:avLst/>
                <a:gdLst>
                  <a:gd name="connsiteX0" fmla="*/ 164731 w 329463"/>
                  <a:gd name="connsiteY0" fmla="*/ 0 h 179551"/>
                  <a:gd name="connsiteX1" fmla="*/ 287933 w 329463"/>
                  <a:gd name="connsiteY1" fmla="*/ 12060 h 179551"/>
                  <a:gd name="connsiteX2" fmla="*/ 319973 w 329463"/>
                  <a:gd name="connsiteY2" fmla="*/ 22533 h 179551"/>
                  <a:gd name="connsiteX3" fmla="*/ 329463 w 329463"/>
                  <a:gd name="connsiteY3" fmla="*/ 45445 h 179551"/>
                  <a:gd name="connsiteX4" fmla="*/ 329463 w 329463"/>
                  <a:gd name="connsiteY4" fmla="*/ 119711 h 179551"/>
                  <a:gd name="connsiteX5" fmla="*/ 269623 w 329463"/>
                  <a:gd name="connsiteY5" fmla="*/ 179551 h 179551"/>
                  <a:gd name="connsiteX6" fmla="*/ 59840 w 329463"/>
                  <a:gd name="connsiteY6" fmla="*/ 179551 h 179551"/>
                  <a:gd name="connsiteX7" fmla="*/ 0 w 329463"/>
                  <a:gd name="connsiteY7" fmla="*/ 119711 h 179551"/>
                  <a:gd name="connsiteX8" fmla="*/ 0 w 329463"/>
                  <a:gd name="connsiteY8" fmla="*/ 45445 h 179551"/>
                  <a:gd name="connsiteX9" fmla="*/ 9491 w 329463"/>
                  <a:gd name="connsiteY9" fmla="*/ 22533 h 179551"/>
                  <a:gd name="connsiteX10" fmla="*/ 41530 w 329463"/>
                  <a:gd name="connsiteY10" fmla="*/ 12060 h 179551"/>
                  <a:gd name="connsiteX11" fmla="*/ 164731 w 329463"/>
                  <a:gd name="connsiteY11" fmla="*/ 0 h 1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463" h="179551">
                    <a:moveTo>
                      <a:pt x="164731" y="0"/>
                    </a:moveTo>
                    <a:cubicBezTo>
                      <a:pt x="208433" y="0"/>
                      <a:pt x="250066" y="4294"/>
                      <a:pt x="287933" y="12060"/>
                    </a:cubicBezTo>
                    <a:lnTo>
                      <a:pt x="319973" y="22533"/>
                    </a:lnTo>
                    <a:lnTo>
                      <a:pt x="329463" y="45445"/>
                    </a:lnTo>
                    <a:lnTo>
                      <a:pt x="329463" y="119711"/>
                    </a:lnTo>
                    <a:cubicBezTo>
                      <a:pt x="329463" y="152760"/>
                      <a:pt x="302672" y="179551"/>
                      <a:pt x="269623" y="179551"/>
                    </a:cubicBezTo>
                    <a:lnTo>
                      <a:pt x="59840" y="179551"/>
                    </a:lnTo>
                    <a:cubicBezTo>
                      <a:pt x="26791" y="179551"/>
                      <a:pt x="0" y="152760"/>
                      <a:pt x="0" y="119711"/>
                    </a:cubicBezTo>
                    <a:lnTo>
                      <a:pt x="0" y="45445"/>
                    </a:lnTo>
                    <a:lnTo>
                      <a:pt x="9491" y="22533"/>
                    </a:lnTo>
                    <a:lnTo>
                      <a:pt x="41530" y="12060"/>
                    </a:lnTo>
                    <a:cubicBezTo>
                      <a:pt x="79397" y="4294"/>
                      <a:pt x="121030" y="0"/>
                      <a:pt x="164731" y="0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7" name="Arc 536"/>
              <p:cNvSpPr/>
              <p:nvPr/>
            </p:nvSpPr>
            <p:spPr>
              <a:xfrm>
                <a:off x="6311746" y="2056932"/>
                <a:ext cx="382515" cy="286595"/>
              </a:xfrm>
              <a:prstGeom prst="arc">
                <a:avLst>
                  <a:gd name="adj1" fmla="val 13428075"/>
                  <a:gd name="adj2" fmla="val 18757687"/>
                </a:avLst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38" name="Group 537"/>
              <p:cNvGrpSpPr/>
              <p:nvPr/>
            </p:nvGrpSpPr>
            <p:grpSpPr>
              <a:xfrm>
                <a:off x="5503268" y="2986852"/>
                <a:ext cx="1928932" cy="1418761"/>
                <a:chOff x="3420912" y="2988971"/>
                <a:chExt cx="1928932" cy="1418761"/>
              </a:xfrm>
            </p:grpSpPr>
            <p:sp>
              <p:nvSpPr>
                <p:cNvPr id="540" name="Freeform 539"/>
                <p:cNvSpPr/>
                <p:nvPr/>
              </p:nvSpPr>
              <p:spPr>
                <a:xfrm rot="16200000">
                  <a:off x="3675997" y="2733886"/>
                  <a:ext cx="1418761" cy="1928932"/>
                </a:xfrm>
                <a:custGeom>
                  <a:avLst/>
                  <a:gdLst>
                    <a:gd name="connsiteX0" fmla="*/ 1418761 w 1418761"/>
                    <a:gd name="connsiteY0" fmla="*/ 759986 h 1928932"/>
                    <a:gd name="connsiteX1" fmla="*/ 1414643 w 1418761"/>
                    <a:gd name="connsiteY1" fmla="*/ 782806 h 1928932"/>
                    <a:gd name="connsiteX2" fmla="*/ 1402202 w 1418761"/>
                    <a:gd name="connsiteY2" fmla="*/ 995095 h 1928932"/>
                    <a:gd name="connsiteX3" fmla="*/ 1414601 w 1418761"/>
                    <a:gd name="connsiteY3" fmla="*/ 1206666 h 1928932"/>
                    <a:gd name="connsiteX4" fmla="*/ 1339071 w 1418761"/>
                    <a:gd name="connsiteY4" fmla="*/ 1221254 h 1928932"/>
                    <a:gd name="connsiteX5" fmla="*/ 1333436 w 1418761"/>
                    <a:gd name="connsiteY5" fmla="*/ 1277392 h 1928932"/>
                    <a:gd name="connsiteX6" fmla="*/ 1087717 w 1418761"/>
                    <a:gd name="connsiteY6" fmla="*/ 1885121 h 1928932"/>
                    <a:gd name="connsiteX7" fmla="*/ 0 w 1418761"/>
                    <a:gd name="connsiteY7" fmla="*/ 1916866 h 1928932"/>
                    <a:gd name="connsiteX8" fmla="*/ 800 w 1418761"/>
                    <a:gd name="connsiteY8" fmla="*/ 1432730 h 1928932"/>
                    <a:gd name="connsiteX9" fmla="*/ 1493 w 1418761"/>
                    <a:gd name="connsiteY9" fmla="*/ 1013321 h 1928932"/>
                    <a:gd name="connsiteX10" fmla="*/ 24 w 1418761"/>
                    <a:gd name="connsiteY10" fmla="*/ 978836 h 1928932"/>
                    <a:gd name="connsiteX11" fmla="*/ 1552 w 1418761"/>
                    <a:gd name="connsiteY11" fmla="*/ 951167 h 1928932"/>
                    <a:gd name="connsiteX12" fmla="*/ 800 w 1418761"/>
                    <a:gd name="connsiteY12" fmla="*/ 496202 h 1928932"/>
                    <a:gd name="connsiteX13" fmla="*/ 0 w 1418761"/>
                    <a:gd name="connsiteY13" fmla="*/ 12066 h 1928932"/>
                    <a:gd name="connsiteX14" fmla="*/ 1087717 w 1418761"/>
                    <a:gd name="connsiteY14" fmla="*/ 43811 h 1928932"/>
                    <a:gd name="connsiteX15" fmla="*/ 1333436 w 1418761"/>
                    <a:gd name="connsiteY15" fmla="*/ 651540 h 1928932"/>
                    <a:gd name="connsiteX16" fmla="*/ 1342799 w 1418761"/>
                    <a:gd name="connsiteY16" fmla="*/ 74481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18761" h="1928932">
                      <a:moveTo>
                        <a:pt x="1418761" y="759986"/>
                      </a:moveTo>
                      <a:lnTo>
                        <a:pt x="1414643" y="782806"/>
                      </a:lnTo>
                      <a:cubicBezTo>
                        <a:pt x="1406485" y="851377"/>
                        <a:pt x="1402202" y="922375"/>
                        <a:pt x="1402202" y="995095"/>
                      </a:cubicBezTo>
                      <a:lnTo>
                        <a:pt x="1414601" y="1206666"/>
                      </a:lnTo>
                      <a:lnTo>
                        <a:pt x="1339071" y="1221254"/>
                      </a:lnTo>
                      <a:lnTo>
                        <a:pt x="1333436" y="1277392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493" y="1013321"/>
                      </a:lnTo>
                      <a:lnTo>
                        <a:pt x="24" y="978836"/>
                      </a:lnTo>
                      <a:lnTo>
                        <a:pt x="1552" y="951167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lnTo>
                        <a:pt x="1342799" y="74481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Freeform 540"/>
                <p:cNvSpPr/>
                <p:nvPr/>
              </p:nvSpPr>
              <p:spPr>
                <a:xfrm rot="16200000">
                  <a:off x="3759948" y="3088519"/>
                  <a:ext cx="1314358" cy="1324067"/>
                </a:xfrm>
                <a:custGeom>
                  <a:avLst/>
                  <a:gdLst>
                    <a:gd name="connsiteX0" fmla="*/ 1314358 w 1314358"/>
                    <a:gd name="connsiteY0" fmla="*/ 180701 h 1324067"/>
                    <a:gd name="connsiteX1" fmla="*/ 1250997 w 1314358"/>
                    <a:gd name="connsiteY1" fmla="*/ 229442 h 1324067"/>
                    <a:gd name="connsiteX2" fmla="*/ 278120 w 1314358"/>
                    <a:gd name="connsiteY2" fmla="*/ 662033 h 1324067"/>
                    <a:gd name="connsiteX3" fmla="*/ 278121 w 1314358"/>
                    <a:gd name="connsiteY3" fmla="*/ 662033 h 1324067"/>
                    <a:gd name="connsiteX4" fmla="*/ 1250998 w 1314358"/>
                    <a:gd name="connsiteY4" fmla="*/ 1094624 h 1324067"/>
                    <a:gd name="connsiteX5" fmla="*/ 1312520 w 1314358"/>
                    <a:gd name="connsiteY5" fmla="*/ 1141950 h 1324067"/>
                    <a:gd name="connsiteX6" fmla="*/ 1297512 w 1314358"/>
                    <a:gd name="connsiteY6" fmla="*/ 1242693 h 1324067"/>
                    <a:gd name="connsiteX7" fmla="*/ 1281314 w 1314358"/>
                    <a:gd name="connsiteY7" fmla="*/ 1324067 h 1324067"/>
                    <a:gd name="connsiteX8" fmla="*/ 1154393 w 1314358"/>
                    <a:gd name="connsiteY8" fmla="*/ 1305620 h 1324067"/>
                    <a:gd name="connsiteX9" fmla="*/ 314965 w 1314358"/>
                    <a:gd name="connsiteY9" fmla="*/ 1260450 h 1324067"/>
                    <a:gd name="connsiteX10" fmla="*/ 12387 w 1314358"/>
                    <a:gd name="connsiteY10" fmla="*/ 1265824 h 1324067"/>
                    <a:gd name="connsiteX11" fmla="*/ 10 w 1314358"/>
                    <a:gd name="connsiteY11" fmla="*/ 1266500 h 1324067"/>
                    <a:gd name="connsiteX12" fmla="*/ 245 w 1314358"/>
                    <a:gd name="connsiteY12" fmla="*/ 1122584 h 1324067"/>
                    <a:gd name="connsiteX13" fmla="*/ 1019 w 1314358"/>
                    <a:gd name="connsiteY13" fmla="*/ 654320 h 1324067"/>
                    <a:gd name="connsiteX14" fmla="*/ 245 w 1314358"/>
                    <a:gd name="connsiteY14" fmla="*/ 186056 h 1324067"/>
                    <a:gd name="connsiteX15" fmla="*/ 0 w 1314358"/>
                    <a:gd name="connsiteY15" fmla="*/ 36169 h 1324067"/>
                    <a:gd name="connsiteX16" fmla="*/ 121594 w 1314358"/>
                    <a:gd name="connsiteY16" fmla="*/ 42818 h 1324067"/>
                    <a:gd name="connsiteX17" fmla="*/ 424171 w 1314358"/>
                    <a:gd name="connsiteY17" fmla="*/ 48191 h 1324067"/>
                    <a:gd name="connsiteX18" fmla="*/ 1263599 w 1314358"/>
                    <a:gd name="connsiteY18" fmla="*/ 3022 h 1324067"/>
                    <a:gd name="connsiteX19" fmla="*/ 1284385 w 1314358"/>
                    <a:gd name="connsiteY19" fmla="*/ 0 h 1324067"/>
                    <a:gd name="connsiteX20" fmla="*/ 1297512 w 1314358"/>
                    <a:gd name="connsiteY20" fmla="*/ 65948 h 1324067"/>
                    <a:gd name="connsiteX21" fmla="*/ 1313188 w 1314358"/>
                    <a:gd name="connsiteY21" fmla="*/ 171177 h 132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4358" h="1324067">
                      <a:moveTo>
                        <a:pt x="1314358" y="180701"/>
                      </a:moveTo>
                      <a:lnTo>
                        <a:pt x="1250997" y="229442"/>
                      </a:lnTo>
                      <a:cubicBezTo>
                        <a:pt x="842232" y="535899"/>
                        <a:pt x="613656" y="592889"/>
                        <a:pt x="278120" y="662033"/>
                      </a:cubicBezTo>
                      <a:lnTo>
                        <a:pt x="278121" y="662033"/>
                      </a:lnTo>
                      <a:cubicBezTo>
                        <a:pt x="613657" y="731178"/>
                        <a:pt x="842233" y="788167"/>
                        <a:pt x="1250998" y="1094624"/>
                      </a:cubicBezTo>
                      <a:lnTo>
                        <a:pt x="1312520" y="1141950"/>
                      </a:lnTo>
                      <a:lnTo>
                        <a:pt x="1297512" y="1242693"/>
                      </a:lnTo>
                      <a:lnTo>
                        <a:pt x="1281314" y="1324067"/>
                      </a:lnTo>
                      <a:lnTo>
                        <a:pt x="1154393" y="1305620"/>
                      </a:lnTo>
                      <a:cubicBezTo>
                        <a:pt x="914774" y="1277102"/>
                        <a:pt x="625908" y="1260450"/>
                        <a:pt x="314965" y="1260450"/>
                      </a:cubicBezTo>
                      <a:cubicBezTo>
                        <a:pt x="211318" y="1260450"/>
                        <a:pt x="110123" y="1262300"/>
                        <a:pt x="12387" y="1265824"/>
                      </a:cubicBezTo>
                      <a:lnTo>
                        <a:pt x="10" y="1266500"/>
                      </a:lnTo>
                      <a:lnTo>
                        <a:pt x="245" y="1122584"/>
                      </a:lnTo>
                      <a:lnTo>
                        <a:pt x="1019" y="654320"/>
                      </a:lnTo>
                      <a:lnTo>
                        <a:pt x="245" y="186056"/>
                      </a:lnTo>
                      <a:lnTo>
                        <a:pt x="0" y="36169"/>
                      </a:lnTo>
                      <a:lnTo>
                        <a:pt x="121594" y="42818"/>
                      </a:lnTo>
                      <a:cubicBezTo>
                        <a:pt x="219329" y="46341"/>
                        <a:pt x="320524" y="48191"/>
                        <a:pt x="424171" y="48191"/>
                      </a:cubicBezTo>
                      <a:cubicBezTo>
                        <a:pt x="735114" y="48191"/>
                        <a:pt x="1023980" y="31539"/>
                        <a:pt x="1263599" y="3022"/>
                      </a:cubicBezTo>
                      <a:lnTo>
                        <a:pt x="1284385" y="0"/>
                      </a:lnTo>
                      <a:lnTo>
                        <a:pt x="1297512" y="65948"/>
                      </a:lnTo>
                      <a:cubicBezTo>
                        <a:pt x="1302984" y="98019"/>
                        <a:pt x="1308159" y="133010"/>
                        <a:pt x="1313188" y="171177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9" name="Freeform 538"/>
              <p:cNvSpPr/>
              <p:nvPr/>
            </p:nvSpPr>
            <p:spPr>
              <a:xfrm flipH="1">
                <a:off x="6498099" y="1157004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584" name="TextBox 583"/>
          <p:cNvSpPr txBox="1"/>
          <p:nvPr/>
        </p:nvSpPr>
        <p:spPr>
          <a:xfrm>
            <a:off x="6097048" y="5788583"/>
            <a:ext cx="483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Ranking in Class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89844" y="6116828"/>
            <a:ext cx="258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Social Media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87" name="Rectangular Callout 586"/>
          <p:cNvSpPr/>
          <p:nvPr/>
        </p:nvSpPr>
        <p:spPr>
          <a:xfrm>
            <a:off x="5207244" y="383449"/>
            <a:ext cx="4222586" cy="755796"/>
          </a:xfrm>
          <a:prstGeom prst="wedgeRectCallout">
            <a:avLst>
              <a:gd name="adj1" fmla="val -62358"/>
              <a:gd name="adj2" fmla="val 10907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Discrete numerical features often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ordinal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features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8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9" grpId="0" animBg="1"/>
      <p:bldP spid="584" grpId="0"/>
      <p:bldP spid="586" grpId="0"/>
      <p:bldP spid="5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Bagged/binned features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Pooled/aggregated features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68675" y="1805559"/>
            <a:ext cx="207389" cy="360000"/>
          </a:xfrm>
          <a:prstGeom prst="rect">
            <a:avLst/>
          </a:prstGeom>
          <a:solidFill>
            <a:srgbClr val="F1C4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14026" y="1085559"/>
            <a:ext cx="207389" cy="1080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41351" y="1425737"/>
            <a:ext cx="207389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2598" y="1891605"/>
            <a:ext cx="424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  <a:latin typeface="Nexa Book" panose="02000000000000000000" pitchFamily="2" charset="0"/>
              </a:rPr>
              <a:t>ESC101 (A)</a:t>
            </a:r>
            <a:r>
              <a:rPr lang="en-US" dirty="0" smtClean="0">
                <a:solidFill>
                  <a:prstClr val="black"/>
                </a:solidFill>
                <a:latin typeface="Nexa Book" panose="02000000000000000000" pitchFamily="2" charset="0"/>
              </a:rPr>
              <a:t>, ESO207 (B), CS220 (B), CS340 (C), MSO201 (A), CS771 (A)</a:t>
            </a:r>
            <a:endParaRPr lang="en-IN" dirty="0" smtClean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7351" y="1213708"/>
            <a:ext cx="1021956" cy="1467851"/>
            <a:chOff x="6455409" y="2446455"/>
            <a:chExt cx="1021956" cy="1467851"/>
          </a:xfrm>
        </p:grpSpPr>
        <p:grpSp>
          <p:nvGrpSpPr>
            <p:cNvPr id="10" name="Group 9"/>
            <p:cNvGrpSpPr/>
            <p:nvPr/>
          </p:nvGrpSpPr>
          <p:grpSpPr>
            <a:xfrm>
              <a:off x="6455409" y="2446455"/>
              <a:ext cx="1021956" cy="1467851"/>
              <a:chOff x="2352422" y="-414442"/>
              <a:chExt cx="3568475" cy="5125458"/>
            </a:xfrm>
          </p:grpSpPr>
          <p:sp>
            <p:nvSpPr>
              <p:cNvPr id="17" name="Pie 16"/>
              <p:cNvSpPr/>
              <p:nvPr/>
            </p:nvSpPr>
            <p:spPr>
              <a:xfrm flipH="1">
                <a:off x="4458089" y="2139062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10800000" flipH="1">
                <a:off x="2352422" y="-414442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>
                <a:off x="3348107" y="2139062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455156" y="1527339"/>
                <a:ext cx="1363008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451493" y="1532665"/>
                <a:ext cx="1363008" cy="98373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391090 w 1366278"/>
                  <a:gd name="connsiteY8" fmla="*/ 6952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691657 w 1366278"/>
                  <a:gd name="connsiteY8" fmla="*/ 7926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894857 w 1366278"/>
                  <a:gd name="connsiteY8" fmla="*/ 652939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3008"/>
                  <a:gd name="connsiteY0" fmla="*/ 0 h 963168"/>
                  <a:gd name="connsiteX1" fmla="*/ 1349162 w 1363008"/>
                  <a:gd name="connsiteY1" fmla="*/ 556249 h 963168"/>
                  <a:gd name="connsiteX2" fmla="*/ 1358825 w 1363008"/>
                  <a:gd name="connsiteY2" fmla="*/ 654229 h 963168"/>
                  <a:gd name="connsiteX3" fmla="*/ 1363008 w 1363008"/>
                  <a:gd name="connsiteY3" fmla="*/ 656873 h 963168"/>
                  <a:gd name="connsiteX4" fmla="*/ 1361587 w 1363008"/>
                  <a:gd name="connsiteY4" fmla="*/ 682238 h 963168"/>
                  <a:gd name="connsiteX5" fmla="*/ 1363008 w 1363008"/>
                  <a:gd name="connsiteY5" fmla="*/ 696648 h 963168"/>
                  <a:gd name="connsiteX6" fmla="*/ 1360699 w 1363008"/>
                  <a:gd name="connsiteY6" fmla="*/ 698086 h 963168"/>
                  <a:gd name="connsiteX7" fmla="*/ 1335908 w 1363008"/>
                  <a:gd name="connsiteY7" fmla="*/ 963168 h 963168"/>
                  <a:gd name="connsiteX8" fmla="*/ 1026090 w 1363008"/>
                  <a:gd name="connsiteY8" fmla="*/ 445506 h 963168"/>
                  <a:gd name="connsiteX9" fmla="*/ 416490 w 1363008"/>
                  <a:gd name="connsiteY9" fmla="*/ 771472 h 963168"/>
                  <a:gd name="connsiteX10" fmla="*/ 446124 w 1363008"/>
                  <a:gd name="connsiteY10" fmla="*/ 466672 h 963168"/>
                  <a:gd name="connsiteX11" fmla="*/ 16238 w 1363008"/>
                  <a:gd name="connsiteY11" fmla="*/ 908663 h 963168"/>
                  <a:gd name="connsiteX12" fmla="*/ 2760 w 1363008"/>
                  <a:gd name="connsiteY12" fmla="*/ 698366 h 963168"/>
                  <a:gd name="connsiteX13" fmla="*/ 0 w 1363008"/>
                  <a:gd name="connsiteY13" fmla="*/ 696648 h 963168"/>
                  <a:gd name="connsiteX14" fmla="*/ 1580 w 1363008"/>
                  <a:gd name="connsiteY14" fmla="*/ 680629 h 963168"/>
                  <a:gd name="connsiteX15" fmla="*/ 0 w 1363008"/>
                  <a:gd name="connsiteY15" fmla="*/ 656873 h 963168"/>
                  <a:gd name="connsiteX16" fmla="*/ 4331 w 1363008"/>
                  <a:gd name="connsiteY16" fmla="*/ 652738 h 963168"/>
                  <a:gd name="connsiteX17" fmla="*/ 13846 w 1363008"/>
                  <a:gd name="connsiteY17" fmla="*/ 556249 h 963168"/>
                  <a:gd name="connsiteX18" fmla="*/ 681504 w 1363008"/>
                  <a:gd name="connsiteY18" fmla="*/ 0 h 963168"/>
                  <a:gd name="connsiteX0" fmla="*/ 681504 w 1363008"/>
                  <a:gd name="connsiteY0" fmla="*/ 0 h 964756"/>
                  <a:gd name="connsiteX1" fmla="*/ 1349162 w 1363008"/>
                  <a:gd name="connsiteY1" fmla="*/ 556249 h 964756"/>
                  <a:gd name="connsiteX2" fmla="*/ 1358825 w 1363008"/>
                  <a:gd name="connsiteY2" fmla="*/ 654229 h 964756"/>
                  <a:gd name="connsiteX3" fmla="*/ 1363008 w 1363008"/>
                  <a:gd name="connsiteY3" fmla="*/ 656873 h 964756"/>
                  <a:gd name="connsiteX4" fmla="*/ 1361587 w 1363008"/>
                  <a:gd name="connsiteY4" fmla="*/ 682238 h 964756"/>
                  <a:gd name="connsiteX5" fmla="*/ 1363008 w 1363008"/>
                  <a:gd name="connsiteY5" fmla="*/ 696648 h 964756"/>
                  <a:gd name="connsiteX6" fmla="*/ 1360699 w 1363008"/>
                  <a:gd name="connsiteY6" fmla="*/ 698086 h 964756"/>
                  <a:gd name="connsiteX7" fmla="*/ 1343845 w 1363008"/>
                  <a:gd name="connsiteY7" fmla="*/ 964756 h 964756"/>
                  <a:gd name="connsiteX8" fmla="*/ 1026090 w 1363008"/>
                  <a:gd name="connsiteY8" fmla="*/ 445506 h 964756"/>
                  <a:gd name="connsiteX9" fmla="*/ 416490 w 1363008"/>
                  <a:gd name="connsiteY9" fmla="*/ 771472 h 964756"/>
                  <a:gd name="connsiteX10" fmla="*/ 446124 w 1363008"/>
                  <a:gd name="connsiteY10" fmla="*/ 466672 h 964756"/>
                  <a:gd name="connsiteX11" fmla="*/ 16238 w 1363008"/>
                  <a:gd name="connsiteY11" fmla="*/ 908663 h 964756"/>
                  <a:gd name="connsiteX12" fmla="*/ 2760 w 1363008"/>
                  <a:gd name="connsiteY12" fmla="*/ 698366 h 964756"/>
                  <a:gd name="connsiteX13" fmla="*/ 0 w 1363008"/>
                  <a:gd name="connsiteY13" fmla="*/ 696648 h 964756"/>
                  <a:gd name="connsiteX14" fmla="*/ 1580 w 1363008"/>
                  <a:gd name="connsiteY14" fmla="*/ 680629 h 964756"/>
                  <a:gd name="connsiteX15" fmla="*/ 0 w 1363008"/>
                  <a:gd name="connsiteY15" fmla="*/ 656873 h 964756"/>
                  <a:gd name="connsiteX16" fmla="*/ 4331 w 1363008"/>
                  <a:gd name="connsiteY16" fmla="*/ 652738 h 964756"/>
                  <a:gd name="connsiteX17" fmla="*/ 13846 w 1363008"/>
                  <a:gd name="connsiteY17" fmla="*/ 556249 h 964756"/>
                  <a:gd name="connsiteX18" fmla="*/ 681504 w 1363008"/>
                  <a:gd name="connsiteY18" fmla="*/ 0 h 964756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46124 w 1363008"/>
                  <a:gd name="connsiteY9" fmla="*/ 466672 h 975869"/>
                  <a:gd name="connsiteX10" fmla="*/ 16238 w 1363008"/>
                  <a:gd name="connsiteY10" fmla="*/ 908663 h 975869"/>
                  <a:gd name="connsiteX11" fmla="*/ 2760 w 1363008"/>
                  <a:gd name="connsiteY11" fmla="*/ 698366 h 975869"/>
                  <a:gd name="connsiteX12" fmla="*/ 0 w 1363008"/>
                  <a:gd name="connsiteY12" fmla="*/ 696648 h 975869"/>
                  <a:gd name="connsiteX13" fmla="*/ 1580 w 1363008"/>
                  <a:gd name="connsiteY13" fmla="*/ 680629 h 975869"/>
                  <a:gd name="connsiteX14" fmla="*/ 0 w 1363008"/>
                  <a:gd name="connsiteY14" fmla="*/ 656873 h 975869"/>
                  <a:gd name="connsiteX15" fmla="*/ 4331 w 1363008"/>
                  <a:gd name="connsiteY15" fmla="*/ 652738 h 975869"/>
                  <a:gd name="connsiteX16" fmla="*/ 13846 w 1363008"/>
                  <a:gd name="connsiteY16" fmla="*/ 556249 h 975869"/>
                  <a:gd name="connsiteX17" fmla="*/ 681504 w 1363008"/>
                  <a:gd name="connsiteY17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446124 w 1363008"/>
                  <a:gd name="connsiteY8" fmla="*/ 46667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50874 w 1363008"/>
                  <a:gd name="connsiteY8" fmla="*/ 58732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50874 w 1363008"/>
                  <a:gd name="connsiteY8" fmla="*/ 58732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86872"/>
                  <a:gd name="connsiteX1" fmla="*/ 1349162 w 1363008"/>
                  <a:gd name="connsiteY1" fmla="*/ 556249 h 986872"/>
                  <a:gd name="connsiteX2" fmla="*/ 1358825 w 1363008"/>
                  <a:gd name="connsiteY2" fmla="*/ 654229 h 986872"/>
                  <a:gd name="connsiteX3" fmla="*/ 1363008 w 1363008"/>
                  <a:gd name="connsiteY3" fmla="*/ 656873 h 986872"/>
                  <a:gd name="connsiteX4" fmla="*/ 1361587 w 1363008"/>
                  <a:gd name="connsiteY4" fmla="*/ 682238 h 986872"/>
                  <a:gd name="connsiteX5" fmla="*/ 1363008 w 1363008"/>
                  <a:gd name="connsiteY5" fmla="*/ 696648 h 986872"/>
                  <a:gd name="connsiteX6" fmla="*/ 1360699 w 1363008"/>
                  <a:gd name="connsiteY6" fmla="*/ 698086 h 986872"/>
                  <a:gd name="connsiteX7" fmla="*/ 1335908 w 1363008"/>
                  <a:gd name="connsiteY7" fmla="*/ 975869 h 986872"/>
                  <a:gd name="connsiteX8" fmla="*/ 16238 w 1363008"/>
                  <a:gd name="connsiteY8" fmla="*/ 908663 h 986872"/>
                  <a:gd name="connsiteX9" fmla="*/ 2760 w 1363008"/>
                  <a:gd name="connsiteY9" fmla="*/ 698366 h 986872"/>
                  <a:gd name="connsiteX10" fmla="*/ 0 w 1363008"/>
                  <a:gd name="connsiteY10" fmla="*/ 696648 h 986872"/>
                  <a:gd name="connsiteX11" fmla="*/ 1580 w 1363008"/>
                  <a:gd name="connsiteY11" fmla="*/ 680629 h 986872"/>
                  <a:gd name="connsiteX12" fmla="*/ 0 w 1363008"/>
                  <a:gd name="connsiteY12" fmla="*/ 656873 h 986872"/>
                  <a:gd name="connsiteX13" fmla="*/ 4331 w 1363008"/>
                  <a:gd name="connsiteY13" fmla="*/ 652738 h 986872"/>
                  <a:gd name="connsiteX14" fmla="*/ 13846 w 1363008"/>
                  <a:gd name="connsiteY14" fmla="*/ 556249 h 986872"/>
                  <a:gd name="connsiteX15" fmla="*/ 681504 w 1363008"/>
                  <a:gd name="connsiteY15" fmla="*/ 0 h 986872"/>
                  <a:gd name="connsiteX0" fmla="*/ 681504 w 1363008"/>
                  <a:gd name="connsiteY0" fmla="*/ 0 h 978389"/>
                  <a:gd name="connsiteX1" fmla="*/ 1349162 w 1363008"/>
                  <a:gd name="connsiteY1" fmla="*/ 556249 h 978389"/>
                  <a:gd name="connsiteX2" fmla="*/ 1358825 w 1363008"/>
                  <a:gd name="connsiteY2" fmla="*/ 654229 h 978389"/>
                  <a:gd name="connsiteX3" fmla="*/ 1363008 w 1363008"/>
                  <a:gd name="connsiteY3" fmla="*/ 656873 h 978389"/>
                  <a:gd name="connsiteX4" fmla="*/ 1361587 w 1363008"/>
                  <a:gd name="connsiteY4" fmla="*/ 682238 h 978389"/>
                  <a:gd name="connsiteX5" fmla="*/ 1363008 w 1363008"/>
                  <a:gd name="connsiteY5" fmla="*/ 696648 h 978389"/>
                  <a:gd name="connsiteX6" fmla="*/ 1360699 w 1363008"/>
                  <a:gd name="connsiteY6" fmla="*/ 698086 h 978389"/>
                  <a:gd name="connsiteX7" fmla="*/ 1335908 w 1363008"/>
                  <a:gd name="connsiteY7" fmla="*/ 975869 h 978389"/>
                  <a:gd name="connsiteX8" fmla="*/ 445290 w 1363008"/>
                  <a:gd name="connsiteY8" fmla="*/ 484518 h 978389"/>
                  <a:gd name="connsiteX9" fmla="*/ 16238 w 1363008"/>
                  <a:gd name="connsiteY9" fmla="*/ 908663 h 978389"/>
                  <a:gd name="connsiteX10" fmla="*/ 2760 w 1363008"/>
                  <a:gd name="connsiteY10" fmla="*/ 698366 h 978389"/>
                  <a:gd name="connsiteX11" fmla="*/ 0 w 1363008"/>
                  <a:gd name="connsiteY11" fmla="*/ 696648 h 978389"/>
                  <a:gd name="connsiteX12" fmla="*/ 1580 w 1363008"/>
                  <a:gd name="connsiteY12" fmla="*/ 680629 h 978389"/>
                  <a:gd name="connsiteX13" fmla="*/ 0 w 1363008"/>
                  <a:gd name="connsiteY13" fmla="*/ 656873 h 978389"/>
                  <a:gd name="connsiteX14" fmla="*/ 4331 w 1363008"/>
                  <a:gd name="connsiteY14" fmla="*/ 652738 h 978389"/>
                  <a:gd name="connsiteX15" fmla="*/ 13846 w 1363008"/>
                  <a:gd name="connsiteY15" fmla="*/ 556249 h 978389"/>
                  <a:gd name="connsiteX16" fmla="*/ 681504 w 1363008"/>
                  <a:gd name="connsiteY16" fmla="*/ 0 h 978389"/>
                  <a:gd name="connsiteX0" fmla="*/ 681504 w 1363008"/>
                  <a:gd name="connsiteY0" fmla="*/ 0 h 978389"/>
                  <a:gd name="connsiteX1" fmla="*/ 1349162 w 1363008"/>
                  <a:gd name="connsiteY1" fmla="*/ 556249 h 978389"/>
                  <a:gd name="connsiteX2" fmla="*/ 1358825 w 1363008"/>
                  <a:gd name="connsiteY2" fmla="*/ 654229 h 978389"/>
                  <a:gd name="connsiteX3" fmla="*/ 1363008 w 1363008"/>
                  <a:gd name="connsiteY3" fmla="*/ 656873 h 978389"/>
                  <a:gd name="connsiteX4" fmla="*/ 1361587 w 1363008"/>
                  <a:gd name="connsiteY4" fmla="*/ 682238 h 978389"/>
                  <a:gd name="connsiteX5" fmla="*/ 1363008 w 1363008"/>
                  <a:gd name="connsiteY5" fmla="*/ 696648 h 978389"/>
                  <a:gd name="connsiteX6" fmla="*/ 1360699 w 1363008"/>
                  <a:gd name="connsiteY6" fmla="*/ 698086 h 978389"/>
                  <a:gd name="connsiteX7" fmla="*/ 1335908 w 1363008"/>
                  <a:gd name="connsiteY7" fmla="*/ 975869 h 978389"/>
                  <a:gd name="connsiteX8" fmla="*/ 445290 w 1363008"/>
                  <a:gd name="connsiteY8" fmla="*/ 484518 h 978389"/>
                  <a:gd name="connsiteX9" fmla="*/ 16238 w 1363008"/>
                  <a:gd name="connsiteY9" fmla="*/ 908663 h 978389"/>
                  <a:gd name="connsiteX10" fmla="*/ 2760 w 1363008"/>
                  <a:gd name="connsiteY10" fmla="*/ 698366 h 978389"/>
                  <a:gd name="connsiteX11" fmla="*/ 0 w 1363008"/>
                  <a:gd name="connsiteY11" fmla="*/ 696648 h 978389"/>
                  <a:gd name="connsiteX12" fmla="*/ 1580 w 1363008"/>
                  <a:gd name="connsiteY12" fmla="*/ 680629 h 978389"/>
                  <a:gd name="connsiteX13" fmla="*/ 0 w 1363008"/>
                  <a:gd name="connsiteY13" fmla="*/ 656873 h 978389"/>
                  <a:gd name="connsiteX14" fmla="*/ 4331 w 1363008"/>
                  <a:gd name="connsiteY14" fmla="*/ 652738 h 978389"/>
                  <a:gd name="connsiteX15" fmla="*/ 13846 w 1363008"/>
                  <a:gd name="connsiteY15" fmla="*/ 556249 h 978389"/>
                  <a:gd name="connsiteX16" fmla="*/ 681504 w 1363008"/>
                  <a:gd name="connsiteY16" fmla="*/ 0 h 978389"/>
                  <a:gd name="connsiteX0" fmla="*/ 681504 w 1363008"/>
                  <a:gd name="connsiteY0" fmla="*/ 0 h 978168"/>
                  <a:gd name="connsiteX1" fmla="*/ 1349162 w 1363008"/>
                  <a:gd name="connsiteY1" fmla="*/ 556249 h 978168"/>
                  <a:gd name="connsiteX2" fmla="*/ 1358825 w 1363008"/>
                  <a:gd name="connsiteY2" fmla="*/ 654229 h 978168"/>
                  <a:gd name="connsiteX3" fmla="*/ 1363008 w 1363008"/>
                  <a:gd name="connsiteY3" fmla="*/ 656873 h 978168"/>
                  <a:gd name="connsiteX4" fmla="*/ 1361587 w 1363008"/>
                  <a:gd name="connsiteY4" fmla="*/ 682238 h 978168"/>
                  <a:gd name="connsiteX5" fmla="*/ 1363008 w 1363008"/>
                  <a:gd name="connsiteY5" fmla="*/ 696648 h 978168"/>
                  <a:gd name="connsiteX6" fmla="*/ 1360699 w 1363008"/>
                  <a:gd name="connsiteY6" fmla="*/ 698086 h 978168"/>
                  <a:gd name="connsiteX7" fmla="*/ 1335908 w 1363008"/>
                  <a:gd name="connsiteY7" fmla="*/ 975869 h 978168"/>
                  <a:gd name="connsiteX8" fmla="*/ 369090 w 1363008"/>
                  <a:gd name="connsiteY8" fmla="*/ 431602 h 978168"/>
                  <a:gd name="connsiteX9" fmla="*/ 16238 w 1363008"/>
                  <a:gd name="connsiteY9" fmla="*/ 908663 h 978168"/>
                  <a:gd name="connsiteX10" fmla="*/ 2760 w 1363008"/>
                  <a:gd name="connsiteY10" fmla="*/ 698366 h 978168"/>
                  <a:gd name="connsiteX11" fmla="*/ 0 w 1363008"/>
                  <a:gd name="connsiteY11" fmla="*/ 696648 h 978168"/>
                  <a:gd name="connsiteX12" fmla="*/ 1580 w 1363008"/>
                  <a:gd name="connsiteY12" fmla="*/ 680629 h 978168"/>
                  <a:gd name="connsiteX13" fmla="*/ 0 w 1363008"/>
                  <a:gd name="connsiteY13" fmla="*/ 656873 h 978168"/>
                  <a:gd name="connsiteX14" fmla="*/ 4331 w 1363008"/>
                  <a:gd name="connsiteY14" fmla="*/ 652738 h 978168"/>
                  <a:gd name="connsiteX15" fmla="*/ 13846 w 1363008"/>
                  <a:gd name="connsiteY15" fmla="*/ 556249 h 978168"/>
                  <a:gd name="connsiteX16" fmla="*/ 681504 w 1363008"/>
                  <a:gd name="connsiteY16" fmla="*/ 0 h 978168"/>
                  <a:gd name="connsiteX0" fmla="*/ 681504 w 1363008"/>
                  <a:gd name="connsiteY0" fmla="*/ 0 h 979641"/>
                  <a:gd name="connsiteX1" fmla="*/ 1349162 w 1363008"/>
                  <a:gd name="connsiteY1" fmla="*/ 556249 h 979641"/>
                  <a:gd name="connsiteX2" fmla="*/ 1358825 w 1363008"/>
                  <a:gd name="connsiteY2" fmla="*/ 654229 h 979641"/>
                  <a:gd name="connsiteX3" fmla="*/ 1363008 w 1363008"/>
                  <a:gd name="connsiteY3" fmla="*/ 656873 h 979641"/>
                  <a:gd name="connsiteX4" fmla="*/ 1361587 w 1363008"/>
                  <a:gd name="connsiteY4" fmla="*/ 682238 h 979641"/>
                  <a:gd name="connsiteX5" fmla="*/ 1363008 w 1363008"/>
                  <a:gd name="connsiteY5" fmla="*/ 696648 h 979641"/>
                  <a:gd name="connsiteX6" fmla="*/ 1360699 w 1363008"/>
                  <a:gd name="connsiteY6" fmla="*/ 698086 h 979641"/>
                  <a:gd name="connsiteX7" fmla="*/ 1335908 w 1363008"/>
                  <a:gd name="connsiteY7" fmla="*/ 975869 h 979641"/>
                  <a:gd name="connsiteX8" fmla="*/ 369090 w 1363008"/>
                  <a:gd name="connsiteY8" fmla="*/ 431602 h 979641"/>
                  <a:gd name="connsiteX9" fmla="*/ 16238 w 1363008"/>
                  <a:gd name="connsiteY9" fmla="*/ 908663 h 979641"/>
                  <a:gd name="connsiteX10" fmla="*/ 2760 w 1363008"/>
                  <a:gd name="connsiteY10" fmla="*/ 698366 h 979641"/>
                  <a:gd name="connsiteX11" fmla="*/ 0 w 1363008"/>
                  <a:gd name="connsiteY11" fmla="*/ 696648 h 979641"/>
                  <a:gd name="connsiteX12" fmla="*/ 1580 w 1363008"/>
                  <a:gd name="connsiteY12" fmla="*/ 680629 h 979641"/>
                  <a:gd name="connsiteX13" fmla="*/ 0 w 1363008"/>
                  <a:gd name="connsiteY13" fmla="*/ 656873 h 979641"/>
                  <a:gd name="connsiteX14" fmla="*/ 4331 w 1363008"/>
                  <a:gd name="connsiteY14" fmla="*/ 652738 h 979641"/>
                  <a:gd name="connsiteX15" fmla="*/ 13846 w 1363008"/>
                  <a:gd name="connsiteY15" fmla="*/ 556249 h 979641"/>
                  <a:gd name="connsiteX16" fmla="*/ 681504 w 1363008"/>
                  <a:gd name="connsiteY16" fmla="*/ 0 h 979641"/>
                  <a:gd name="connsiteX0" fmla="*/ 681504 w 1363008"/>
                  <a:gd name="connsiteY0" fmla="*/ 0 h 980633"/>
                  <a:gd name="connsiteX1" fmla="*/ 1349162 w 1363008"/>
                  <a:gd name="connsiteY1" fmla="*/ 556249 h 980633"/>
                  <a:gd name="connsiteX2" fmla="*/ 1358825 w 1363008"/>
                  <a:gd name="connsiteY2" fmla="*/ 654229 h 980633"/>
                  <a:gd name="connsiteX3" fmla="*/ 1363008 w 1363008"/>
                  <a:gd name="connsiteY3" fmla="*/ 656873 h 980633"/>
                  <a:gd name="connsiteX4" fmla="*/ 1361587 w 1363008"/>
                  <a:gd name="connsiteY4" fmla="*/ 682238 h 980633"/>
                  <a:gd name="connsiteX5" fmla="*/ 1363008 w 1363008"/>
                  <a:gd name="connsiteY5" fmla="*/ 696648 h 980633"/>
                  <a:gd name="connsiteX6" fmla="*/ 1360699 w 1363008"/>
                  <a:gd name="connsiteY6" fmla="*/ 698086 h 980633"/>
                  <a:gd name="connsiteX7" fmla="*/ 1335908 w 1363008"/>
                  <a:gd name="connsiteY7" fmla="*/ 975869 h 980633"/>
                  <a:gd name="connsiteX8" fmla="*/ 369090 w 1363008"/>
                  <a:gd name="connsiteY8" fmla="*/ 431602 h 980633"/>
                  <a:gd name="connsiteX9" fmla="*/ 16238 w 1363008"/>
                  <a:gd name="connsiteY9" fmla="*/ 908663 h 980633"/>
                  <a:gd name="connsiteX10" fmla="*/ 2760 w 1363008"/>
                  <a:gd name="connsiteY10" fmla="*/ 698366 h 980633"/>
                  <a:gd name="connsiteX11" fmla="*/ 0 w 1363008"/>
                  <a:gd name="connsiteY11" fmla="*/ 696648 h 980633"/>
                  <a:gd name="connsiteX12" fmla="*/ 1580 w 1363008"/>
                  <a:gd name="connsiteY12" fmla="*/ 680629 h 980633"/>
                  <a:gd name="connsiteX13" fmla="*/ 0 w 1363008"/>
                  <a:gd name="connsiteY13" fmla="*/ 656873 h 980633"/>
                  <a:gd name="connsiteX14" fmla="*/ 4331 w 1363008"/>
                  <a:gd name="connsiteY14" fmla="*/ 652738 h 980633"/>
                  <a:gd name="connsiteX15" fmla="*/ 13846 w 1363008"/>
                  <a:gd name="connsiteY15" fmla="*/ 556249 h 980633"/>
                  <a:gd name="connsiteX16" fmla="*/ 681504 w 1363008"/>
                  <a:gd name="connsiteY16" fmla="*/ 0 h 980633"/>
                  <a:gd name="connsiteX0" fmla="*/ 681504 w 1363008"/>
                  <a:gd name="connsiteY0" fmla="*/ 0 h 981510"/>
                  <a:gd name="connsiteX1" fmla="*/ 1349162 w 1363008"/>
                  <a:gd name="connsiteY1" fmla="*/ 556249 h 981510"/>
                  <a:gd name="connsiteX2" fmla="*/ 1358825 w 1363008"/>
                  <a:gd name="connsiteY2" fmla="*/ 654229 h 981510"/>
                  <a:gd name="connsiteX3" fmla="*/ 1363008 w 1363008"/>
                  <a:gd name="connsiteY3" fmla="*/ 656873 h 981510"/>
                  <a:gd name="connsiteX4" fmla="*/ 1361587 w 1363008"/>
                  <a:gd name="connsiteY4" fmla="*/ 682238 h 981510"/>
                  <a:gd name="connsiteX5" fmla="*/ 1363008 w 1363008"/>
                  <a:gd name="connsiteY5" fmla="*/ 696648 h 981510"/>
                  <a:gd name="connsiteX6" fmla="*/ 1360699 w 1363008"/>
                  <a:gd name="connsiteY6" fmla="*/ 698086 h 981510"/>
                  <a:gd name="connsiteX7" fmla="*/ 1335908 w 1363008"/>
                  <a:gd name="connsiteY7" fmla="*/ 975869 h 981510"/>
                  <a:gd name="connsiteX8" fmla="*/ 369090 w 1363008"/>
                  <a:gd name="connsiteY8" fmla="*/ 431602 h 981510"/>
                  <a:gd name="connsiteX9" fmla="*/ 16238 w 1363008"/>
                  <a:gd name="connsiteY9" fmla="*/ 908663 h 981510"/>
                  <a:gd name="connsiteX10" fmla="*/ 2760 w 1363008"/>
                  <a:gd name="connsiteY10" fmla="*/ 698366 h 981510"/>
                  <a:gd name="connsiteX11" fmla="*/ 0 w 1363008"/>
                  <a:gd name="connsiteY11" fmla="*/ 696648 h 981510"/>
                  <a:gd name="connsiteX12" fmla="*/ 1580 w 1363008"/>
                  <a:gd name="connsiteY12" fmla="*/ 680629 h 981510"/>
                  <a:gd name="connsiteX13" fmla="*/ 0 w 1363008"/>
                  <a:gd name="connsiteY13" fmla="*/ 656873 h 981510"/>
                  <a:gd name="connsiteX14" fmla="*/ 4331 w 1363008"/>
                  <a:gd name="connsiteY14" fmla="*/ 652738 h 981510"/>
                  <a:gd name="connsiteX15" fmla="*/ 13846 w 1363008"/>
                  <a:gd name="connsiteY15" fmla="*/ 556249 h 981510"/>
                  <a:gd name="connsiteX16" fmla="*/ 681504 w 1363008"/>
                  <a:gd name="connsiteY16" fmla="*/ 0 h 981510"/>
                  <a:gd name="connsiteX0" fmla="*/ 681504 w 1363008"/>
                  <a:gd name="connsiteY0" fmla="*/ 0 h 983574"/>
                  <a:gd name="connsiteX1" fmla="*/ 1349162 w 1363008"/>
                  <a:gd name="connsiteY1" fmla="*/ 556249 h 983574"/>
                  <a:gd name="connsiteX2" fmla="*/ 1358825 w 1363008"/>
                  <a:gd name="connsiteY2" fmla="*/ 654229 h 983574"/>
                  <a:gd name="connsiteX3" fmla="*/ 1363008 w 1363008"/>
                  <a:gd name="connsiteY3" fmla="*/ 656873 h 983574"/>
                  <a:gd name="connsiteX4" fmla="*/ 1361587 w 1363008"/>
                  <a:gd name="connsiteY4" fmla="*/ 682238 h 983574"/>
                  <a:gd name="connsiteX5" fmla="*/ 1363008 w 1363008"/>
                  <a:gd name="connsiteY5" fmla="*/ 696648 h 983574"/>
                  <a:gd name="connsiteX6" fmla="*/ 1360699 w 1363008"/>
                  <a:gd name="connsiteY6" fmla="*/ 698086 h 983574"/>
                  <a:gd name="connsiteX7" fmla="*/ 1335908 w 1363008"/>
                  <a:gd name="connsiteY7" fmla="*/ 975869 h 983574"/>
                  <a:gd name="connsiteX8" fmla="*/ 369090 w 1363008"/>
                  <a:gd name="connsiteY8" fmla="*/ 431602 h 983574"/>
                  <a:gd name="connsiteX9" fmla="*/ 16238 w 1363008"/>
                  <a:gd name="connsiteY9" fmla="*/ 908663 h 983574"/>
                  <a:gd name="connsiteX10" fmla="*/ 2760 w 1363008"/>
                  <a:gd name="connsiteY10" fmla="*/ 698366 h 983574"/>
                  <a:gd name="connsiteX11" fmla="*/ 0 w 1363008"/>
                  <a:gd name="connsiteY11" fmla="*/ 696648 h 983574"/>
                  <a:gd name="connsiteX12" fmla="*/ 1580 w 1363008"/>
                  <a:gd name="connsiteY12" fmla="*/ 680629 h 983574"/>
                  <a:gd name="connsiteX13" fmla="*/ 0 w 1363008"/>
                  <a:gd name="connsiteY13" fmla="*/ 656873 h 983574"/>
                  <a:gd name="connsiteX14" fmla="*/ 4331 w 1363008"/>
                  <a:gd name="connsiteY14" fmla="*/ 652738 h 983574"/>
                  <a:gd name="connsiteX15" fmla="*/ 13846 w 1363008"/>
                  <a:gd name="connsiteY15" fmla="*/ 556249 h 983574"/>
                  <a:gd name="connsiteX16" fmla="*/ 681504 w 1363008"/>
                  <a:gd name="connsiteY16" fmla="*/ 0 h 983574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983731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53344" y="890859"/>
                      <a:pt x="1335908" y="975869"/>
                    </a:cubicBezTo>
                    <a:cubicBezTo>
                      <a:pt x="1186162" y="1018944"/>
                      <a:pt x="451452" y="891537"/>
                      <a:pt x="369090" y="431602"/>
                    </a:cubicBezTo>
                    <a:cubicBezTo>
                      <a:pt x="318478" y="577034"/>
                      <a:pt x="190182" y="877608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6200000">
                <a:off x="3437998" y="3063792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6200000">
                <a:off x="3453182" y="3072941"/>
                <a:ext cx="1341495" cy="1899041"/>
              </a:xfrm>
              <a:custGeom>
                <a:avLst/>
                <a:gdLst>
                  <a:gd name="connsiteX0" fmla="*/ 1341495 w 1341495"/>
                  <a:gd name="connsiteY0" fmla="*/ 722059 h 1899041"/>
                  <a:gd name="connsiteX1" fmla="*/ 1101643 w 1341495"/>
                  <a:gd name="connsiteY1" fmla="*/ 954468 h 1899041"/>
                  <a:gd name="connsiteX2" fmla="*/ 1340590 w 1341495"/>
                  <a:gd name="connsiteY2" fmla="*/ 1185999 h 1899041"/>
                  <a:gd name="connsiteX3" fmla="*/ 1332916 w 1341495"/>
                  <a:gd name="connsiteY3" fmla="*/ 1262447 h 1899041"/>
                  <a:gd name="connsiteX4" fmla="*/ 1087197 w 1341495"/>
                  <a:gd name="connsiteY4" fmla="*/ 1870175 h 1899041"/>
                  <a:gd name="connsiteX5" fmla="*/ 860214 w 1341495"/>
                  <a:gd name="connsiteY5" fmla="*/ 1890315 h 1899041"/>
                  <a:gd name="connsiteX6" fmla="*/ 730264 w 1341495"/>
                  <a:gd name="connsiteY6" fmla="*/ 1899041 h 1899041"/>
                  <a:gd name="connsiteX7" fmla="*/ 730264 w 1341495"/>
                  <a:gd name="connsiteY7" fmla="*/ 1589014 h 1899041"/>
                  <a:gd name="connsiteX8" fmla="*/ 0 w 1341495"/>
                  <a:gd name="connsiteY8" fmla="*/ 1589014 h 1899041"/>
                  <a:gd name="connsiteX9" fmla="*/ 280 w 1341495"/>
                  <a:gd name="connsiteY9" fmla="*/ 1417784 h 1899041"/>
                  <a:gd name="connsiteX10" fmla="*/ 1054 w 1341495"/>
                  <a:gd name="connsiteY10" fmla="*/ 949520 h 1899041"/>
                  <a:gd name="connsiteX11" fmla="*/ 280 w 1341495"/>
                  <a:gd name="connsiteY11" fmla="*/ 481256 h 1899041"/>
                  <a:gd name="connsiteX12" fmla="*/ 36 w 1341495"/>
                  <a:gd name="connsiteY12" fmla="*/ 332069 h 1899041"/>
                  <a:gd name="connsiteX13" fmla="*/ 730264 w 1341495"/>
                  <a:gd name="connsiteY13" fmla="*/ 332069 h 1899041"/>
                  <a:gd name="connsiteX14" fmla="*/ 730264 w 1341495"/>
                  <a:gd name="connsiteY14" fmla="*/ 0 h 1899041"/>
                  <a:gd name="connsiteX15" fmla="*/ 860214 w 1341495"/>
                  <a:gd name="connsiteY15" fmla="*/ 8726 h 1899041"/>
                  <a:gd name="connsiteX16" fmla="*/ 1087197 w 1341495"/>
                  <a:gd name="connsiteY16" fmla="*/ 28865 h 1899041"/>
                  <a:gd name="connsiteX17" fmla="*/ 1332916 w 1341495"/>
                  <a:gd name="connsiteY17" fmla="*/ 636594 h 1899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1495" h="1899041">
                    <a:moveTo>
                      <a:pt x="1341495" y="722059"/>
                    </a:moveTo>
                    <a:lnTo>
                      <a:pt x="1101643" y="954468"/>
                    </a:lnTo>
                    <a:lnTo>
                      <a:pt x="1340590" y="1185999"/>
                    </a:lnTo>
                    <a:lnTo>
                      <a:pt x="1332916" y="1262447"/>
                    </a:lnTo>
                    <a:cubicBezTo>
                      <a:pt x="1287114" y="1701986"/>
                      <a:pt x="1246108" y="1835028"/>
                      <a:pt x="1087197" y="1870175"/>
                    </a:cubicBezTo>
                    <a:cubicBezTo>
                      <a:pt x="1027775" y="1876524"/>
                      <a:pt x="949303" y="1883667"/>
                      <a:pt x="860214" y="1890315"/>
                    </a:cubicBezTo>
                    <a:lnTo>
                      <a:pt x="730264" y="1899041"/>
                    </a:lnTo>
                    <a:lnTo>
                      <a:pt x="730264" y="1589014"/>
                    </a:lnTo>
                    <a:lnTo>
                      <a:pt x="0" y="1589014"/>
                    </a:lnTo>
                    <a:lnTo>
                      <a:pt x="280" y="1417784"/>
                    </a:lnTo>
                    <a:lnTo>
                      <a:pt x="1054" y="949520"/>
                    </a:lnTo>
                    <a:lnTo>
                      <a:pt x="280" y="481256"/>
                    </a:lnTo>
                    <a:lnTo>
                      <a:pt x="36" y="332069"/>
                    </a:lnTo>
                    <a:lnTo>
                      <a:pt x="730264" y="332069"/>
                    </a:lnTo>
                    <a:lnTo>
                      <a:pt x="730264" y="0"/>
                    </a:lnTo>
                    <a:lnTo>
                      <a:pt x="860214" y="8726"/>
                    </a:lnTo>
                    <a:cubicBezTo>
                      <a:pt x="949303" y="15373"/>
                      <a:pt x="1027775" y="22516"/>
                      <a:pt x="1087197" y="28865"/>
                    </a:cubicBezTo>
                    <a:cubicBezTo>
                      <a:pt x="1246108" y="64012"/>
                      <a:pt x="1287114" y="197054"/>
                      <a:pt x="1332916" y="636594"/>
                    </a:cubicBezTo>
                    <a:close/>
                  </a:path>
                </a:pathLst>
              </a:custGeom>
              <a:solidFill>
                <a:srgbClr val="3498D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114353" y="1527339"/>
                <a:ext cx="964466" cy="3183677"/>
              </a:xfrm>
              <a:custGeom>
                <a:avLst/>
                <a:gdLst>
                  <a:gd name="connsiteX0" fmla="*/ 22225 w 964466"/>
                  <a:gd name="connsiteY0" fmla="*/ 0 h 3175395"/>
                  <a:gd name="connsiteX1" fmla="*/ 142862 w 964466"/>
                  <a:gd name="connsiteY1" fmla="*/ 10881 h 3175395"/>
                  <a:gd name="connsiteX2" fmla="*/ 149604 w 964466"/>
                  <a:gd name="connsiteY2" fmla="*/ 12742 h 3175395"/>
                  <a:gd name="connsiteX3" fmla="*/ 182955 w 964466"/>
                  <a:gd name="connsiteY3" fmla="*/ 16206 h 3175395"/>
                  <a:gd name="connsiteX4" fmla="*/ 659045 w 964466"/>
                  <a:gd name="connsiteY4" fmla="*/ 446530 h 3175395"/>
                  <a:gd name="connsiteX5" fmla="*/ 663569 w 964466"/>
                  <a:gd name="connsiteY5" fmla="*/ 465682 h 3175395"/>
                  <a:gd name="connsiteX6" fmla="*/ 689883 w 964466"/>
                  <a:gd name="connsiteY6" fmla="*/ 556249 h 3175395"/>
                  <a:gd name="connsiteX7" fmla="*/ 698807 w 964466"/>
                  <a:gd name="connsiteY7" fmla="*/ 646741 h 3175395"/>
                  <a:gd name="connsiteX8" fmla="*/ 711921 w 964466"/>
                  <a:gd name="connsiteY8" fmla="*/ 652767 h 3175395"/>
                  <a:gd name="connsiteX9" fmla="*/ 810631 w 964466"/>
                  <a:gd name="connsiteY9" fmla="*/ 844038 h 3175395"/>
                  <a:gd name="connsiteX10" fmla="*/ 698785 w 964466"/>
                  <a:gd name="connsiteY10" fmla="*/ 1027642 h 3175395"/>
                  <a:gd name="connsiteX11" fmla="*/ 651527 w 964466"/>
                  <a:gd name="connsiteY11" fmla="*/ 1045751 h 3175395"/>
                  <a:gd name="connsiteX12" fmla="*/ 634750 w 964466"/>
                  <a:gd name="connsiteY12" fmla="*/ 1114368 h 3175395"/>
                  <a:gd name="connsiteX13" fmla="*/ 307659 w 964466"/>
                  <a:gd name="connsiteY13" fmla="*/ 1631305 h 3175395"/>
                  <a:gd name="connsiteX14" fmla="*/ 226835 w 964466"/>
                  <a:gd name="connsiteY14" fmla="*/ 1671077 h 3175395"/>
                  <a:gd name="connsiteX15" fmla="*/ 256788 w 964466"/>
                  <a:gd name="connsiteY15" fmla="*/ 1826157 h 3175395"/>
                  <a:gd name="connsiteX16" fmla="*/ 312927 w 964466"/>
                  <a:gd name="connsiteY16" fmla="*/ 1831792 h 3175395"/>
                  <a:gd name="connsiteX17" fmla="*/ 920655 w 964466"/>
                  <a:gd name="connsiteY17" fmla="*/ 2077511 h 3175395"/>
                  <a:gd name="connsiteX18" fmla="*/ 952400 w 964466"/>
                  <a:gd name="connsiteY18" fmla="*/ 3165228 h 3175395"/>
                  <a:gd name="connsiteX19" fmla="*/ 712714 w 964466"/>
                  <a:gd name="connsiteY19" fmla="*/ 3164828 h 3175395"/>
                  <a:gd name="connsiteX20" fmla="*/ 668779 w 964466"/>
                  <a:gd name="connsiteY20" fmla="*/ 3164756 h 3175395"/>
                  <a:gd name="connsiteX21" fmla="*/ 668779 w 964466"/>
                  <a:gd name="connsiteY21" fmla="*/ 3175395 h 3175395"/>
                  <a:gd name="connsiteX22" fmla="*/ 474557 w 964466"/>
                  <a:gd name="connsiteY22" fmla="*/ 3175077 h 3175395"/>
                  <a:gd name="connsiteX23" fmla="*/ 6293 w 964466"/>
                  <a:gd name="connsiteY23" fmla="*/ 3174303 h 3175395"/>
                  <a:gd name="connsiteX24" fmla="*/ 0 w 964466"/>
                  <a:gd name="connsiteY24" fmla="*/ 3174314 h 3175395"/>
                  <a:gd name="connsiteX25" fmla="*/ 0 w 964466"/>
                  <a:gd name="connsiteY25" fmla="*/ 2005 h 317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4466" h="3175395">
                    <a:moveTo>
                      <a:pt x="22225" y="0"/>
                    </a:moveTo>
                    <a:cubicBezTo>
                      <a:pt x="63392" y="0"/>
                      <a:pt x="103706" y="3731"/>
                      <a:pt x="142862" y="10881"/>
                    </a:cubicBezTo>
                    <a:lnTo>
                      <a:pt x="149604" y="12742"/>
                    </a:lnTo>
                    <a:lnTo>
                      <a:pt x="182955" y="16206"/>
                    </a:lnTo>
                    <a:cubicBezTo>
                      <a:pt x="480398" y="59104"/>
                      <a:pt x="596833" y="225066"/>
                      <a:pt x="659045" y="446530"/>
                    </a:cubicBezTo>
                    <a:lnTo>
                      <a:pt x="663569" y="465682"/>
                    </a:lnTo>
                    <a:lnTo>
                      <a:pt x="689883" y="556249"/>
                    </a:lnTo>
                    <a:lnTo>
                      <a:pt x="698807" y="646741"/>
                    </a:lnTo>
                    <a:lnTo>
                      <a:pt x="711921" y="652767"/>
                    </a:lnTo>
                    <a:cubicBezTo>
                      <a:pt x="774933" y="695507"/>
                      <a:pt x="813494" y="766742"/>
                      <a:pt x="810631" y="844038"/>
                    </a:cubicBezTo>
                    <a:cubicBezTo>
                      <a:pt x="807779" y="921010"/>
                      <a:pt x="764392" y="989217"/>
                      <a:pt x="698785" y="1027642"/>
                    </a:cubicBezTo>
                    <a:lnTo>
                      <a:pt x="651527" y="1045751"/>
                    </a:lnTo>
                    <a:lnTo>
                      <a:pt x="634750" y="1114368"/>
                    </a:lnTo>
                    <a:cubicBezTo>
                      <a:pt x="573656" y="1320716"/>
                      <a:pt x="468783" y="1520826"/>
                      <a:pt x="307659" y="1631305"/>
                    </a:cubicBezTo>
                    <a:lnTo>
                      <a:pt x="226835" y="1671077"/>
                    </a:lnTo>
                    <a:lnTo>
                      <a:pt x="256788" y="1826157"/>
                    </a:lnTo>
                    <a:lnTo>
                      <a:pt x="312927" y="1831792"/>
                    </a:lnTo>
                    <a:cubicBezTo>
                      <a:pt x="752466" y="1877594"/>
                      <a:pt x="885508" y="1918600"/>
                      <a:pt x="920655" y="2077511"/>
                    </a:cubicBezTo>
                    <a:cubicBezTo>
                      <a:pt x="946052" y="2315200"/>
                      <a:pt x="984150" y="2857690"/>
                      <a:pt x="952400" y="3165228"/>
                    </a:cubicBezTo>
                    <a:cubicBezTo>
                      <a:pt x="873828" y="3165095"/>
                      <a:pt x="793668" y="3164961"/>
                      <a:pt x="712714" y="3164828"/>
                    </a:cubicBezTo>
                    <a:lnTo>
                      <a:pt x="668779" y="3164756"/>
                    </a:lnTo>
                    <a:lnTo>
                      <a:pt x="668779" y="3175395"/>
                    </a:lnTo>
                    <a:lnTo>
                      <a:pt x="474557" y="3175077"/>
                    </a:lnTo>
                    <a:lnTo>
                      <a:pt x="6293" y="3174303"/>
                    </a:lnTo>
                    <a:lnTo>
                      <a:pt x="0" y="3174314"/>
                    </a:lnTo>
                    <a:lnTo>
                      <a:pt x="0" y="200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722866" y="2974261"/>
              <a:ext cx="484944" cy="109169"/>
              <a:chOff x="1380556" y="1583173"/>
              <a:chExt cx="1693333" cy="38119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19440" y="1595682"/>
                <a:ext cx="0" cy="28382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3" name="Group 12"/>
              <p:cNvGrpSpPr/>
              <p:nvPr/>
            </p:nvGrpSpPr>
            <p:grpSpPr>
              <a:xfrm>
                <a:off x="1711224" y="1583173"/>
                <a:ext cx="1031999" cy="381196"/>
                <a:chOff x="1607577" y="1611106"/>
                <a:chExt cx="1237223" cy="433599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07577" y="1611747"/>
                  <a:ext cx="1237223" cy="43295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 flipH="1">
                  <a:off x="1705175" y="1611106"/>
                  <a:ext cx="521013" cy="432958"/>
                </a:xfrm>
                <a:custGeom>
                  <a:avLst/>
                  <a:gdLst>
                    <a:gd name="connsiteX0" fmla="*/ 232521 w 521013"/>
                    <a:gd name="connsiteY0" fmla="*/ 0 h 432958"/>
                    <a:gd name="connsiteX1" fmla="*/ 0 w 521013"/>
                    <a:gd name="connsiteY1" fmla="*/ 0 h 432958"/>
                    <a:gd name="connsiteX2" fmla="*/ 0 w 521013"/>
                    <a:gd name="connsiteY2" fmla="*/ 432958 h 432958"/>
                    <a:gd name="connsiteX3" fmla="*/ 521013 w 521013"/>
                    <a:gd name="connsiteY3" fmla="*/ 432958 h 432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013" h="432958">
                      <a:moveTo>
                        <a:pt x="232521" y="0"/>
                      </a:moveTo>
                      <a:lnTo>
                        <a:pt x="0" y="0"/>
                      </a:lnTo>
                      <a:lnTo>
                        <a:pt x="0" y="432958"/>
                      </a:lnTo>
                      <a:lnTo>
                        <a:pt x="521013" y="432958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1380556" y="1595682"/>
                <a:ext cx="1693333" cy="0"/>
              </a:xfrm>
              <a:prstGeom prst="line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5" name="Right Arrow 24"/>
          <p:cNvSpPr/>
          <p:nvPr/>
        </p:nvSpPr>
        <p:spPr>
          <a:xfrm>
            <a:off x="6053902" y="1891605"/>
            <a:ext cx="884226" cy="413887"/>
          </a:xfrm>
          <a:prstGeom prst="rightArrow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950506" y="2153055"/>
            <a:ext cx="4242342" cy="523220"/>
            <a:chOff x="7107670" y="2149190"/>
            <a:chExt cx="4242342" cy="5232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918515" y="2149190"/>
              <a:ext cx="262065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7107670" y="2149190"/>
              <a:ext cx="4242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</a:rPr>
                <a:t>A  B  C  D  E  F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02598" y="3511315"/>
            <a:ext cx="424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  <a:latin typeface="Nexa Book" panose="02000000000000000000" pitchFamily="2" charset="0"/>
              </a:rPr>
              <a:t>ESC101 (A)</a:t>
            </a:r>
            <a:r>
              <a:rPr lang="en-US" dirty="0" smtClean="0">
                <a:solidFill>
                  <a:prstClr val="black"/>
                </a:solidFill>
                <a:latin typeface="Nexa Book" panose="02000000000000000000" pitchFamily="2" charset="0"/>
              </a:rPr>
              <a:t>, ESO207 (B), CS220 (B), CS340 (C), MSO201 (A), CS771 (A)</a:t>
            </a:r>
            <a:endParaRPr lang="en-IN" dirty="0" smtClean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7351" y="2833418"/>
            <a:ext cx="1021956" cy="1467851"/>
            <a:chOff x="6455409" y="2446455"/>
            <a:chExt cx="1021956" cy="1467851"/>
          </a:xfrm>
        </p:grpSpPr>
        <p:grpSp>
          <p:nvGrpSpPr>
            <p:cNvPr id="31" name="Group 30"/>
            <p:cNvGrpSpPr/>
            <p:nvPr/>
          </p:nvGrpSpPr>
          <p:grpSpPr>
            <a:xfrm>
              <a:off x="6455409" y="2446455"/>
              <a:ext cx="1021956" cy="1467851"/>
              <a:chOff x="2352422" y="-414442"/>
              <a:chExt cx="3568475" cy="5125458"/>
            </a:xfrm>
          </p:grpSpPr>
          <p:sp>
            <p:nvSpPr>
              <p:cNvPr id="38" name="Pie 37"/>
              <p:cNvSpPr/>
              <p:nvPr/>
            </p:nvSpPr>
            <p:spPr>
              <a:xfrm flipH="1">
                <a:off x="4458089" y="2139062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Pie 38"/>
              <p:cNvSpPr/>
              <p:nvPr/>
            </p:nvSpPr>
            <p:spPr>
              <a:xfrm rot="10800000" flipH="1">
                <a:off x="2352422" y="-414442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Pie 39"/>
              <p:cNvSpPr/>
              <p:nvPr/>
            </p:nvSpPr>
            <p:spPr>
              <a:xfrm>
                <a:off x="3348107" y="2139062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455156" y="1527339"/>
                <a:ext cx="1363008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451493" y="1532665"/>
                <a:ext cx="1363008" cy="98373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391090 w 1366278"/>
                  <a:gd name="connsiteY8" fmla="*/ 6952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46124 w 1366278"/>
                  <a:gd name="connsiteY8" fmla="*/ 46667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691657 w 1366278"/>
                  <a:gd name="connsiteY8" fmla="*/ 7926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68890 w 1366278"/>
                  <a:gd name="connsiteY8" fmla="*/ 8815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09623 w 1366278"/>
                  <a:gd name="connsiteY8" fmla="*/ 741839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416490 w 1366278"/>
                  <a:gd name="connsiteY8" fmla="*/ 771472 h 908663"/>
                  <a:gd name="connsiteX9" fmla="*/ 446124 w 1366278"/>
                  <a:gd name="connsiteY9" fmla="*/ 466672 h 908663"/>
                  <a:gd name="connsiteX10" fmla="*/ 16238 w 1366278"/>
                  <a:gd name="connsiteY10" fmla="*/ 908663 h 908663"/>
                  <a:gd name="connsiteX11" fmla="*/ 2760 w 1366278"/>
                  <a:gd name="connsiteY11" fmla="*/ 698366 h 908663"/>
                  <a:gd name="connsiteX12" fmla="*/ 0 w 1366278"/>
                  <a:gd name="connsiteY12" fmla="*/ 696648 h 908663"/>
                  <a:gd name="connsiteX13" fmla="*/ 1580 w 1366278"/>
                  <a:gd name="connsiteY13" fmla="*/ 680629 h 908663"/>
                  <a:gd name="connsiteX14" fmla="*/ 0 w 1366278"/>
                  <a:gd name="connsiteY14" fmla="*/ 656873 h 908663"/>
                  <a:gd name="connsiteX15" fmla="*/ 4331 w 1366278"/>
                  <a:gd name="connsiteY15" fmla="*/ 652738 h 908663"/>
                  <a:gd name="connsiteX16" fmla="*/ 13846 w 1366278"/>
                  <a:gd name="connsiteY16" fmla="*/ 556249 h 908663"/>
                  <a:gd name="connsiteX17" fmla="*/ 681504 w 1366278"/>
                  <a:gd name="connsiteY17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894857 w 1366278"/>
                  <a:gd name="connsiteY8" fmla="*/ 652939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026090 w 1366278"/>
                  <a:gd name="connsiteY8" fmla="*/ 445506 h 908663"/>
                  <a:gd name="connsiteX9" fmla="*/ 416490 w 1366278"/>
                  <a:gd name="connsiteY9" fmla="*/ 771472 h 908663"/>
                  <a:gd name="connsiteX10" fmla="*/ 446124 w 1366278"/>
                  <a:gd name="connsiteY10" fmla="*/ 466672 h 908663"/>
                  <a:gd name="connsiteX11" fmla="*/ 16238 w 1366278"/>
                  <a:gd name="connsiteY11" fmla="*/ 908663 h 908663"/>
                  <a:gd name="connsiteX12" fmla="*/ 2760 w 1366278"/>
                  <a:gd name="connsiteY12" fmla="*/ 698366 h 908663"/>
                  <a:gd name="connsiteX13" fmla="*/ 0 w 1366278"/>
                  <a:gd name="connsiteY13" fmla="*/ 696648 h 908663"/>
                  <a:gd name="connsiteX14" fmla="*/ 1580 w 1366278"/>
                  <a:gd name="connsiteY14" fmla="*/ 680629 h 908663"/>
                  <a:gd name="connsiteX15" fmla="*/ 0 w 1366278"/>
                  <a:gd name="connsiteY15" fmla="*/ 656873 h 908663"/>
                  <a:gd name="connsiteX16" fmla="*/ 4331 w 1366278"/>
                  <a:gd name="connsiteY16" fmla="*/ 652738 h 908663"/>
                  <a:gd name="connsiteX17" fmla="*/ 13846 w 1366278"/>
                  <a:gd name="connsiteY17" fmla="*/ 556249 h 908663"/>
                  <a:gd name="connsiteX18" fmla="*/ 681504 w 1366278"/>
                  <a:gd name="connsiteY18" fmla="*/ 0 h 908663"/>
                  <a:gd name="connsiteX0" fmla="*/ 681504 w 1363008"/>
                  <a:gd name="connsiteY0" fmla="*/ 0 h 963168"/>
                  <a:gd name="connsiteX1" fmla="*/ 1349162 w 1363008"/>
                  <a:gd name="connsiteY1" fmla="*/ 556249 h 963168"/>
                  <a:gd name="connsiteX2" fmla="*/ 1358825 w 1363008"/>
                  <a:gd name="connsiteY2" fmla="*/ 654229 h 963168"/>
                  <a:gd name="connsiteX3" fmla="*/ 1363008 w 1363008"/>
                  <a:gd name="connsiteY3" fmla="*/ 656873 h 963168"/>
                  <a:gd name="connsiteX4" fmla="*/ 1361587 w 1363008"/>
                  <a:gd name="connsiteY4" fmla="*/ 682238 h 963168"/>
                  <a:gd name="connsiteX5" fmla="*/ 1363008 w 1363008"/>
                  <a:gd name="connsiteY5" fmla="*/ 696648 h 963168"/>
                  <a:gd name="connsiteX6" fmla="*/ 1360699 w 1363008"/>
                  <a:gd name="connsiteY6" fmla="*/ 698086 h 963168"/>
                  <a:gd name="connsiteX7" fmla="*/ 1335908 w 1363008"/>
                  <a:gd name="connsiteY7" fmla="*/ 963168 h 963168"/>
                  <a:gd name="connsiteX8" fmla="*/ 1026090 w 1363008"/>
                  <a:gd name="connsiteY8" fmla="*/ 445506 h 963168"/>
                  <a:gd name="connsiteX9" fmla="*/ 416490 w 1363008"/>
                  <a:gd name="connsiteY9" fmla="*/ 771472 h 963168"/>
                  <a:gd name="connsiteX10" fmla="*/ 446124 w 1363008"/>
                  <a:gd name="connsiteY10" fmla="*/ 466672 h 963168"/>
                  <a:gd name="connsiteX11" fmla="*/ 16238 w 1363008"/>
                  <a:gd name="connsiteY11" fmla="*/ 908663 h 963168"/>
                  <a:gd name="connsiteX12" fmla="*/ 2760 w 1363008"/>
                  <a:gd name="connsiteY12" fmla="*/ 698366 h 963168"/>
                  <a:gd name="connsiteX13" fmla="*/ 0 w 1363008"/>
                  <a:gd name="connsiteY13" fmla="*/ 696648 h 963168"/>
                  <a:gd name="connsiteX14" fmla="*/ 1580 w 1363008"/>
                  <a:gd name="connsiteY14" fmla="*/ 680629 h 963168"/>
                  <a:gd name="connsiteX15" fmla="*/ 0 w 1363008"/>
                  <a:gd name="connsiteY15" fmla="*/ 656873 h 963168"/>
                  <a:gd name="connsiteX16" fmla="*/ 4331 w 1363008"/>
                  <a:gd name="connsiteY16" fmla="*/ 652738 h 963168"/>
                  <a:gd name="connsiteX17" fmla="*/ 13846 w 1363008"/>
                  <a:gd name="connsiteY17" fmla="*/ 556249 h 963168"/>
                  <a:gd name="connsiteX18" fmla="*/ 681504 w 1363008"/>
                  <a:gd name="connsiteY18" fmla="*/ 0 h 963168"/>
                  <a:gd name="connsiteX0" fmla="*/ 681504 w 1363008"/>
                  <a:gd name="connsiteY0" fmla="*/ 0 h 964756"/>
                  <a:gd name="connsiteX1" fmla="*/ 1349162 w 1363008"/>
                  <a:gd name="connsiteY1" fmla="*/ 556249 h 964756"/>
                  <a:gd name="connsiteX2" fmla="*/ 1358825 w 1363008"/>
                  <a:gd name="connsiteY2" fmla="*/ 654229 h 964756"/>
                  <a:gd name="connsiteX3" fmla="*/ 1363008 w 1363008"/>
                  <a:gd name="connsiteY3" fmla="*/ 656873 h 964756"/>
                  <a:gd name="connsiteX4" fmla="*/ 1361587 w 1363008"/>
                  <a:gd name="connsiteY4" fmla="*/ 682238 h 964756"/>
                  <a:gd name="connsiteX5" fmla="*/ 1363008 w 1363008"/>
                  <a:gd name="connsiteY5" fmla="*/ 696648 h 964756"/>
                  <a:gd name="connsiteX6" fmla="*/ 1360699 w 1363008"/>
                  <a:gd name="connsiteY6" fmla="*/ 698086 h 964756"/>
                  <a:gd name="connsiteX7" fmla="*/ 1343845 w 1363008"/>
                  <a:gd name="connsiteY7" fmla="*/ 964756 h 964756"/>
                  <a:gd name="connsiteX8" fmla="*/ 1026090 w 1363008"/>
                  <a:gd name="connsiteY8" fmla="*/ 445506 h 964756"/>
                  <a:gd name="connsiteX9" fmla="*/ 416490 w 1363008"/>
                  <a:gd name="connsiteY9" fmla="*/ 771472 h 964756"/>
                  <a:gd name="connsiteX10" fmla="*/ 446124 w 1363008"/>
                  <a:gd name="connsiteY10" fmla="*/ 466672 h 964756"/>
                  <a:gd name="connsiteX11" fmla="*/ 16238 w 1363008"/>
                  <a:gd name="connsiteY11" fmla="*/ 908663 h 964756"/>
                  <a:gd name="connsiteX12" fmla="*/ 2760 w 1363008"/>
                  <a:gd name="connsiteY12" fmla="*/ 698366 h 964756"/>
                  <a:gd name="connsiteX13" fmla="*/ 0 w 1363008"/>
                  <a:gd name="connsiteY13" fmla="*/ 696648 h 964756"/>
                  <a:gd name="connsiteX14" fmla="*/ 1580 w 1363008"/>
                  <a:gd name="connsiteY14" fmla="*/ 680629 h 964756"/>
                  <a:gd name="connsiteX15" fmla="*/ 0 w 1363008"/>
                  <a:gd name="connsiteY15" fmla="*/ 656873 h 964756"/>
                  <a:gd name="connsiteX16" fmla="*/ 4331 w 1363008"/>
                  <a:gd name="connsiteY16" fmla="*/ 652738 h 964756"/>
                  <a:gd name="connsiteX17" fmla="*/ 13846 w 1363008"/>
                  <a:gd name="connsiteY17" fmla="*/ 556249 h 964756"/>
                  <a:gd name="connsiteX18" fmla="*/ 681504 w 1363008"/>
                  <a:gd name="connsiteY18" fmla="*/ 0 h 964756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16490 w 1363008"/>
                  <a:gd name="connsiteY9" fmla="*/ 771472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372040 w 1363008"/>
                  <a:gd name="connsiteY9" fmla="*/ 760360 h 975869"/>
                  <a:gd name="connsiteX10" fmla="*/ 446124 w 1363008"/>
                  <a:gd name="connsiteY10" fmla="*/ 466672 h 975869"/>
                  <a:gd name="connsiteX11" fmla="*/ 16238 w 1363008"/>
                  <a:gd name="connsiteY11" fmla="*/ 908663 h 975869"/>
                  <a:gd name="connsiteX12" fmla="*/ 2760 w 1363008"/>
                  <a:gd name="connsiteY12" fmla="*/ 698366 h 975869"/>
                  <a:gd name="connsiteX13" fmla="*/ 0 w 1363008"/>
                  <a:gd name="connsiteY13" fmla="*/ 696648 h 975869"/>
                  <a:gd name="connsiteX14" fmla="*/ 1580 w 1363008"/>
                  <a:gd name="connsiteY14" fmla="*/ 680629 h 975869"/>
                  <a:gd name="connsiteX15" fmla="*/ 0 w 1363008"/>
                  <a:gd name="connsiteY15" fmla="*/ 656873 h 975869"/>
                  <a:gd name="connsiteX16" fmla="*/ 4331 w 1363008"/>
                  <a:gd name="connsiteY16" fmla="*/ 652738 h 975869"/>
                  <a:gd name="connsiteX17" fmla="*/ 13846 w 1363008"/>
                  <a:gd name="connsiteY17" fmla="*/ 556249 h 975869"/>
                  <a:gd name="connsiteX18" fmla="*/ 681504 w 1363008"/>
                  <a:gd name="connsiteY18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1026090 w 1363008"/>
                  <a:gd name="connsiteY8" fmla="*/ 445506 h 975869"/>
                  <a:gd name="connsiteX9" fmla="*/ 446124 w 1363008"/>
                  <a:gd name="connsiteY9" fmla="*/ 466672 h 975869"/>
                  <a:gd name="connsiteX10" fmla="*/ 16238 w 1363008"/>
                  <a:gd name="connsiteY10" fmla="*/ 908663 h 975869"/>
                  <a:gd name="connsiteX11" fmla="*/ 2760 w 1363008"/>
                  <a:gd name="connsiteY11" fmla="*/ 698366 h 975869"/>
                  <a:gd name="connsiteX12" fmla="*/ 0 w 1363008"/>
                  <a:gd name="connsiteY12" fmla="*/ 696648 h 975869"/>
                  <a:gd name="connsiteX13" fmla="*/ 1580 w 1363008"/>
                  <a:gd name="connsiteY13" fmla="*/ 680629 h 975869"/>
                  <a:gd name="connsiteX14" fmla="*/ 0 w 1363008"/>
                  <a:gd name="connsiteY14" fmla="*/ 656873 h 975869"/>
                  <a:gd name="connsiteX15" fmla="*/ 4331 w 1363008"/>
                  <a:gd name="connsiteY15" fmla="*/ 652738 h 975869"/>
                  <a:gd name="connsiteX16" fmla="*/ 13846 w 1363008"/>
                  <a:gd name="connsiteY16" fmla="*/ 556249 h 975869"/>
                  <a:gd name="connsiteX17" fmla="*/ 681504 w 1363008"/>
                  <a:gd name="connsiteY17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446124 w 1363008"/>
                  <a:gd name="connsiteY8" fmla="*/ 46667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50874 w 1363008"/>
                  <a:gd name="connsiteY8" fmla="*/ 58732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50874 w 1363008"/>
                  <a:gd name="connsiteY8" fmla="*/ 587322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75869"/>
                  <a:gd name="connsiteX1" fmla="*/ 1349162 w 1363008"/>
                  <a:gd name="connsiteY1" fmla="*/ 556249 h 975869"/>
                  <a:gd name="connsiteX2" fmla="*/ 1358825 w 1363008"/>
                  <a:gd name="connsiteY2" fmla="*/ 654229 h 975869"/>
                  <a:gd name="connsiteX3" fmla="*/ 1363008 w 1363008"/>
                  <a:gd name="connsiteY3" fmla="*/ 656873 h 975869"/>
                  <a:gd name="connsiteX4" fmla="*/ 1361587 w 1363008"/>
                  <a:gd name="connsiteY4" fmla="*/ 682238 h 975869"/>
                  <a:gd name="connsiteX5" fmla="*/ 1363008 w 1363008"/>
                  <a:gd name="connsiteY5" fmla="*/ 696648 h 975869"/>
                  <a:gd name="connsiteX6" fmla="*/ 1360699 w 1363008"/>
                  <a:gd name="connsiteY6" fmla="*/ 698086 h 975869"/>
                  <a:gd name="connsiteX7" fmla="*/ 1335908 w 1363008"/>
                  <a:gd name="connsiteY7" fmla="*/ 975869 h 975869"/>
                  <a:gd name="connsiteX8" fmla="*/ 379449 w 1363008"/>
                  <a:gd name="connsiteY8" fmla="*/ 412697 h 975869"/>
                  <a:gd name="connsiteX9" fmla="*/ 16238 w 1363008"/>
                  <a:gd name="connsiteY9" fmla="*/ 908663 h 975869"/>
                  <a:gd name="connsiteX10" fmla="*/ 2760 w 1363008"/>
                  <a:gd name="connsiteY10" fmla="*/ 698366 h 975869"/>
                  <a:gd name="connsiteX11" fmla="*/ 0 w 1363008"/>
                  <a:gd name="connsiteY11" fmla="*/ 696648 h 975869"/>
                  <a:gd name="connsiteX12" fmla="*/ 1580 w 1363008"/>
                  <a:gd name="connsiteY12" fmla="*/ 680629 h 975869"/>
                  <a:gd name="connsiteX13" fmla="*/ 0 w 1363008"/>
                  <a:gd name="connsiteY13" fmla="*/ 656873 h 975869"/>
                  <a:gd name="connsiteX14" fmla="*/ 4331 w 1363008"/>
                  <a:gd name="connsiteY14" fmla="*/ 652738 h 975869"/>
                  <a:gd name="connsiteX15" fmla="*/ 13846 w 1363008"/>
                  <a:gd name="connsiteY15" fmla="*/ 556249 h 975869"/>
                  <a:gd name="connsiteX16" fmla="*/ 681504 w 1363008"/>
                  <a:gd name="connsiteY16" fmla="*/ 0 h 975869"/>
                  <a:gd name="connsiteX0" fmla="*/ 681504 w 1363008"/>
                  <a:gd name="connsiteY0" fmla="*/ 0 h 986872"/>
                  <a:gd name="connsiteX1" fmla="*/ 1349162 w 1363008"/>
                  <a:gd name="connsiteY1" fmla="*/ 556249 h 986872"/>
                  <a:gd name="connsiteX2" fmla="*/ 1358825 w 1363008"/>
                  <a:gd name="connsiteY2" fmla="*/ 654229 h 986872"/>
                  <a:gd name="connsiteX3" fmla="*/ 1363008 w 1363008"/>
                  <a:gd name="connsiteY3" fmla="*/ 656873 h 986872"/>
                  <a:gd name="connsiteX4" fmla="*/ 1361587 w 1363008"/>
                  <a:gd name="connsiteY4" fmla="*/ 682238 h 986872"/>
                  <a:gd name="connsiteX5" fmla="*/ 1363008 w 1363008"/>
                  <a:gd name="connsiteY5" fmla="*/ 696648 h 986872"/>
                  <a:gd name="connsiteX6" fmla="*/ 1360699 w 1363008"/>
                  <a:gd name="connsiteY6" fmla="*/ 698086 h 986872"/>
                  <a:gd name="connsiteX7" fmla="*/ 1335908 w 1363008"/>
                  <a:gd name="connsiteY7" fmla="*/ 975869 h 986872"/>
                  <a:gd name="connsiteX8" fmla="*/ 16238 w 1363008"/>
                  <a:gd name="connsiteY8" fmla="*/ 908663 h 986872"/>
                  <a:gd name="connsiteX9" fmla="*/ 2760 w 1363008"/>
                  <a:gd name="connsiteY9" fmla="*/ 698366 h 986872"/>
                  <a:gd name="connsiteX10" fmla="*/ 0 w 1363008"/>
                  <a:gd name="connsiteY10" fmla="*/ 696648 h 986872"/>
                  <a:gd name="connsiteX11" fmla="*/ 1580 w 1363008"/>
                  <a:gd name="connsiteY11" fmla="*/ 680629 h 986872"/>
                  <a:gd name="connsiteX12" fmla="*/ 0 w 1363008"/>
                  <a:gd name="connsiteY12" fmla="*/ 656873 h 986872"/>
                  <a:gd name="connsiteX13" fmla="*/ 4331 w 1363008"/>
                  <a:gd name="connsiteY13" fmla="*/ 652738 h 986872"/>
                  <a:gd name="connsiteX14" fmla="*/ 13846 w 1363008"/>
                  <a:gd name="connsiteY14" fmla="*/ 556249 h 986872"/>
                  <a:gd name="connsiteX15" fmla="*/ 681504 w 1363008"/>
                  <a:gd name="connsiteY15" fmla="*/ 0 h 986872"/>
                  <a:gd name="connsiteX0" fmla="*/ 681504 w 1363008"/>
                  <a:gd name="connsiteY0" fmla="*/ 0 h 978389"/>
                  <a:gd name="connsiteX1" fmla="*/ 1349162 w 1363008"/>
                  <a:gd name="connsiteY1" fmla="*/ 556249 h 978389"/>
                  <a:gd name="connsiteX2" fmla="*/ 1358825 w 1363008"/>
                  <a:gd name="connsiteY2" fmla="*/ 654229 h 978389"/>
                  <a:gd name="connsiteX3" fmla="*/ 1363008 w 1363008"/>
                  <a:gd name="connsiteY3" fmla="*/ 656873 h 978389"/>
                  <a:gd name="connsiteX4" fmla="*/ 1361587 w 1363008"/>
                  <a:gd name="connsiteY4" fmla="*/ 682238 h 978389"/>
                  <a:gd name="connsiteX5" fmla="*/ 1363008 w 1363008"/>
                  <a:gd name="connsiteY5" fmla="*/ 696648 h 978389"/>
                  <a:gd name="connsiteX6" fmla="*/ 1360699 w 1363008"/>
                  <a:gd name="connsiteY6" fmla="*/ 698086 h 978389"/>
                  <a:gd name="connsiteX7" fmla="*/ 1335908 w 1363008"/>
                  <a:gd name="connsiteY7" fmla="*/ 975869 h 978389"/>
                  <a:gd name="connsiteX8" fmla="*/ 445290 w 1363008"/>
                  <a:gd name="connsiteY8" fmla="*/ 484518 h 978389"/>
                  <a:gd name="connsiteX9" fmla="*/ 16238 w 1363008"/>
                  <a:gd name="connsiteY9" fmla="*/ 908663 h 978389"/>
                  <a:gd name="connsiteX10" fmla="*/ 2760 w 1363008"/>
                  <a:gd name="connsiteY10" fmla="*/ 698366 h 978389"/>
                  <a:gd name="connsiteX11" fmla="*/ 0 w 1363008"/>
                  <a:gd name="connsiteY11" fmla="*/ 696648 h 978389"/>
                  <a:gd name="connsiteX12" fmla="*/ 1580 w 1363008"/>
                  <a:gd name="connsiteY12" fmla="*/ 680629 h 978389"/>
                  <a:gd name="connsiteX13" fmla="*/ 0 w 1363008"/>
                  <a:gd name="connsiteY13" fmla="*/ 656873 h 978389"/>
                  <a:gd name="connsiteX14" fmla="*/ 4331 w 1363008"/>
                  <a:gd name="connsiteY14" fmla="*/ 652738 h 978389"/>
                  <a:gd name="connsiteX15" fmla="*/ 13846 w 1363008"/>
                  <a:gd name="connsiteY15" fmla="*/ 556249 h 978389"/>
                  <a:gd name="connsiteX16" fmla="*/ 681504 w 1363008"/>
                  <a:gd name="connsiteY16" fmla="*/ 0 h 978389"/>
                  <a:gd name="connsiteX0" fmla="*/ 681504 w 1363008"/>
                  <a:gd name="connsiteY0" fmla="*/ 0 h 978389"/>
                  <a:gd name="connsiteX1" fmla="*/ 1349162 w 1363008"/>
                  <a:gd name="connsiteY1" fmla="*/ 556249 h 978389"/>
                  <a:gd name="connsiteX2" fmla="*/ 1358825 w 1363008"/>
                  <a:gd name="connsiteY2" fmla="*/ 654229 h 978389"/>
                  <a:gd name="connsiteX3" fmla="*/ 1363008 w 1363008"/>
                  <a:gd name="connsiteY3" fmla="*/ 656873 h 978389"/>
                  <a:gd name="connsiteX4" fmla="*/ 1361587 w 1363008"/>
                  <a:gd name="connsiteY4" fmla="*/ 682238 h 978389"/>
                  <a:gd name="connsiteX5" fmla="*/ 1363008 w 1363008"/>
                  <a:gd name="connsiteY5" fmla="*/ 696648 h 978389"/>
                  <a:gd name="connsiteX6" fmla="*/ 1360699 w 1363008"/>
                  <a:gd name="connsiteY6" fmla="*/ 698086 h 978389"/>
                  <a:gd name="connsiteX7" fmla="*/ 1335908 w 1363008"/>
                  <a:gd name="connsiteY7" fmla="*/ 975869 h 978389"/>
                  <a:gd name="connsiteX8" fmla="*/ 445290 w 1363008"/>
                  <a:gd name="connsiteY8" fmla="*/ 484518 h 978389"/>
                  <a:gd name="connsiteX9" fmla="*/ 16238 w 1363008"/>
                  <a:gd name="connsiteY9" fmla="*/ 908663 h 978389"/>
                  <a:gd name="connsiteX10" fmla="*/ 2760 w 1363008"/>
                  <a:gd name="connsiteY10" fmla="*/ 698366 h 978389"/>
                  <a:gd name="connsiteX11" fmla="*/ 0 w 1363008"/>
                  <a:gd name="connsiteY11" fmla="*/ 696648 h 978389"/>
                  <a:gd name="connsiteX12" fmla="*/ 1580 w 1363008"/>
                  <a:gd name="connsiteY12" fmla="*/ 680629 h 978389"/>
                  <a:gd name="connsiteX13" fmla="*/ 0 w 1363008"/>
                  <a:gd name="connsiteY13" fmla="*/ 656873 h 978389"/>
                  <a:gd name="connsiteX14" fmla="*/ 4331 w 1363008"/>
                  <a:gd name="connsiteY14" fmla="*/ 652738 h 978389"/>
                  <a:gd name="connsiteX15" fmla="*/ 13846 w 1363008"/>
                  <a:gd name="connsiteY15" fmla="*/ 556249 h 978389"/>
                  <a:gd name="connsiteX16" fmla="*/ 681504 w 1363008"/>
                  <a:gd name="connsiteY16" fmla="*/ 0 h 978389"/>
                  <a:gd name="connsiteX0" fmla="*/ 681504 w 1363008"/>
                  <a:gd name="connsiteY0" fmla="*/ 0 h 978168"/>
                  <a:gd name="connsiteX1" fmla="*/ 1349162 w 1363008"/>
                  <a:gd name="connsiteY1" fmla="*/ 556249 h 978168"/>
                  <a:gd name="connsiteX2" fmla="*/ 1358825 w 1363008"/>
                  <a:gd name="connsiteY2" fmla="*/ 654229 h 978168"/>
                  <a:gd name="connsiteX3" fmla="*/ 1363008 w 1363008"/>
                  <a:gd name="connsiteY3" fmla="*/ 656873 h 978168"/>
                  <a:gd name="connsiteX4" fmla="*/ 1361587 w 1363008"/>
                  <a:gd name="connsiteY4" fmla="*/ 682238 h 978168"/>
                  <a:gd name="connsiteX5" fmla="*/ 1363008 w 1363008"/>
                  <a:gd name="connsiteY5" fmla="*/ 696648 h 978168"/>
                  <a:gd name="connsiteX6" fmla="*/ 1360699 w 1363008"/>
                  <a:gd name="connsiteY6" fmla="*/ 698086 h 978168"/>
                  <a:gd name="connsiteX7" fmla="*/ 1335908 w 1363008"/>
                  <a:gd name="connsiteY7" fmla="*/ 975869 h 978168"/>
                  <a:gd name="connsiteX8" fmla="*/ 369090 w 1363008"/>
                  <a:gd name="connsiteY8" fmla="*/ 431602 h 978168"/>
                  <a:gd name="connsiteX9" fmla="*/ 16238 w 1363008"/>
                  <a:gd name="connsiteY9" fmla="*/ 908663 h 978168"/>
                  <a:gd name="connsiteX10" fmla="*/ 2760 w 1363008"/>
                  <a:gd name="connsiteY10" fmla="*/ 698366 h 978168"/>
                  <a:gd name="connsiteX11" fmla="*/ 0 w 1363008"/>
                  <a:gd name="connsiteY11" fmla="*/ 696648 h 978168"/>
                  <a:gd name="connsiteX12" fmla="*/ 1580 w 1363008"/>
                  <a:gd name="connsiteY12" fmla="*/ 680629 h 978168"/>
                  <a:gd name="connsiteX13" fmla="*/ 0 w 1363008"/>
                  <a:gd name="connsiteY13" fmla="*/ 656873 h 978168"/>
                  <a:gd name="connsiteX14" fmla="*/ 4331 w 1363008"/>
                  <a:gd name="connsiteY14" fmla="*/ 652738 h 978168"/>
                  <a:gd name="connsiteX15" fmla="*/ 13846 w 1363008"/>
                  <a:gd name="connsiteY15" fmla="*/ 556249 h 978168"/>
                  <a:gd name="connsiteX16" fmla="*/ 681504 w 1363008"/>
                  <a:gd name="connsiteY16" fmla="*/ 0 h 978168"/>
                  <a:gd name="connsiteX0" fmla="*/ 681504 w 1363008"/>
                  <a:gd name="connsiteY0" fmla="*/ 0 h 979641"/>
                  <a:gd name="connsiteX1" fmla="*/ 1349162 w 1363008"/>
                  <a:gd name="connsiteY1" fmla="*/ 556249 h 979641"/>
                  <a:gd name="connsiteX2" fmla="*/ 1358825 w 1363008"/>
                  <a:gd name="connsiteY2" fmla="*/ 654229 h 979641"/>
                  <a:gd name="connsiteX3" fmla="*/ 1363008 w 1363008"/>
                  <a:gd name="connsiteY3" fmla="*/ 656873 h 979641"/>
                  <a:gd name="connsiteX4" fmla="*/ 1361587 w 1363008"/>
                  <a:gd name="connsiteY4" fmla="*/ 682238 h 979641"/>
                  <a:gd name="connsiteX5" fmla="*/ 1363008 w 1363008"/>
                  <a:gd name="connsiteY5" fmla="*/ 696648 h 979641"/>
                  <a:gd name="connsiteX6" fmla="*/ 1360699 w 1363008"/>
                  <a:gd name="connsiteY6" fmla="*/ 698086 h 979641"/>
                  <a:gd name="connsiteX7" fmla="*/ 1335908 w 1363008"/>
                  <a:gd name="connsiteY7" fmla="*/ 975869 h 979641"/>
                  <a:gd name="connsiteX8" fmla="*/ 369090 w 1363008"/>
                  <a:gd name="connsiteY8" fmla="*/ 431602 h 979641"/>
                  <a:gd name="connsiteX9" fmla="*/ 16238 w 1363008"/>
                  <a:gd name="connsiteY9" fmla="*/ 908663 h 979641"/>
                  <a:gd name="connsiteX10" fmla="*/ 2760 w 1363008"/>
                  <a:gd name="connsiteY10" fmla="*/ 698366 h 979641"/>
                  <a:gd name="connsiteX11" fmla="*/ 0 w 1363008"/>
                  <a:gd name="connsiteY11" fmla="*/ 696648 h 979641"/>
                  <a:gd name="connsiteX12" fmla="*/ 1580 w 1363008"/>
                  <a:gd name="connsiteY12" fmla="*/ 680629 h 979641"/>
                  <a:gd name="connsiteX13" fmla="*/ 0 w 1363008"/>
                  <a:gd name="connsiteY13" fmla="*/ 656873 h 979641"/>
                  <a:gd name="connsiteX14" fmla="*/ 4331 w 1363008"/>
                  <a:gd name="connsiteY14" fmla="*/ 652738 h 979641"/>
                  <a:gd name="connsiteX15" fmla="*/ 13846 w 1363008"/>
                  <a:gd name="connsiteY15" fmla="*/ 556249 h 979641"/>
                  <a:gd name="connsiteX16" fmla="*/ 681504 w 1363008"/>
                  <a:gd name="connsiteY16" fmla="*/ 0 h 979641"/>
                  <a:gd name="connsiteX0" fmla="*/ 681504 w 1363008"/>
                  <a:gd name="connsiteY0" fmla="*/ 0 h 980633"/>
                  <a:gd name="connsiteX1" fmla="*/ 1349162 w 1363008"/>
                  <a:gd name="connsiteY1" fmla="*/ 556249 h 980633"/>
                  <a:gd name="connsiteX2" fmla="*/ 1358825 w 1363008"/>
                  <a:gd name="connsiteY2" fmla="*/ 654229 h 980633"/>
                  <a:gd name="connsiteX3" fmla="*/ 1363008 w 1363008"/>
                  <a:gd name="connsiteY3" fmla="*/ 656873 h 980633"/>
                  <a:gd name="connsiteX4" fmla="*/ 1361587 w 1363008"/>
                  <a:gd name="connsiteY4" fmla="*/ 682238 h 980633"/>
                  <a:gd name="connsiteX5" fmla="*/ 1363008 w 1363008"/>
                  <a:gd name="connsiteY5" fmla="*/ 696648 h 980633"/>
                  <a:gd name="connsiteX6" fmla="*/ 1360699 w 1363008"/>
                  <a:gd name="connsiteY6" fmla="*/ 698086 h 980633"/>
                  <a:gd name="connsiteX7" fmla="*/ 1335908 w 1363008"/>
                  <a:gd name="connsiteY7" fmla="*/ 975869 h 980633"/>
                  <a:gd name="connsiteX8" fmla="*/ 369090 w 1363008"/>
                  <a:gd name="connsiteY8" fmla="*/ 431602 h 980633"/>
                  <a:gd name="connsiteX9" fmla="*/ 16238 w 1363008"/>
                  <a:gd name="connsiteY9" fmla="*/ 908663 h 980633"/>
                  <a:gd name="connsiteX10" fmla="*/ 2760 w 1363008"/>
                  <a:gd name="connsiteY10" fmla="*/ 698366 h 980633"/>
                  <a:gd name="connsiteX11" fmla="*/ 0 w 1363008"/>
                  <a:gd name="connsiteY11" fmla="*/ 696648 h 980633"/>
                  <a:gd name="connsiteX12" fmla="*/ 1580 w 1363008"/>
                  <a:gd name="connsiteY12" fmla="*/ 680629 h 980633"/>
                  <a:gd name="connsiteX13" fmla="*/ 0 w 1363008"/>
                  <a:gd name="connsiteY13" fmla="*/ 656873 h 980633"/>
                  <a:gd name="connsiteX14" fmla="*/ 4331 w 1363008"/>
                  <a:gd name="connsiteY14" fmla="*/ 652738 h 980633"/>
                  <a:gd name="connsiteX15" fmla="*/ 13846 w 1363008"/>
                  <a:gd name="connsiteY15" fmla="*/ 556249 h 980633"/>
                  <a:gd name="connsiteX16" fmla="*/ 681504 w 1363008"/>
                  <a:gd name="connsiteY16" fmla="*/ 0 h 980633"/>
                  <a:gd name="connsiteX0" fmla="*/ 681504 w 1363008"/>
                  <a:gd name="connsiteY0" fmla="*/ 0 h 981510"/>
                  <a:gd name="connsiteX1" fmla="*/ 1349162 w 1363008"/>
                  <a:gd name="connsiteY1" fmla="*/ 556249 h 981510"/>
                  <a:gd name="connsiteX2" fmla="*/ 1358825 w 1363008"/>
                  <a:gd name="connsiteY2" fmla="*/ 654229 h 981510"/>
                  <a:gd name="connsiteX3" fmla="*/ 1363008 w 1363008"/>
                  <a:gd name="connsiteY3" fmla="*/ 656873 h 981510"/>
                  <a:gd name="connsiteX4" fmla="*/ 1361587 w 1363008"/>
                  <a:gd name="connsiteY4" fmla="*/ 682238 h 981510"/>
                  <a:gd name="connsiteX5" fmla="*/ 1363008 w 1363008"/>
                  <a:gd name="connsiteY5" fmla="*/ 696648 h 981510"/>
                  <a:gd name="connsiteX6" fmla="*/ 1360699 w 1363008"/>
                  <a:gd name="connsiteY6" fmla="*/ 698086 h 981510"/>
                  <a:gd name="connsiteX7" fmla="*/ 1335908 w 1363008"/>
                  <a:gd name="connsiteY7" fmla="*/ 975869 h 981510"/>
                  <a:gd name="connsiteX8" fmla="*/ 369090 w 1363008"/>
                  <a:gd name="connsiteY8" fmla="*/ 431602 h 981510"/>
                  <a:gd name="connsiteX9" fmla="*/ 16238 w 1363008"/>
                  <a:gd name="connsiteY9" fmla="*/ 908663 h 981510"/>
                  <a:gd name="connsiteX10" fmla="*/ 2760 w 1363008"/>
                  <a:gd name="connsiteY10" fmla="*/ 698366 h 981510"/>
                  <a:gd name="connsiteX11" fmla="*/ 0 w 1363008"/>
                  <a:gd name="connsiteY11" fmla="*/ 696648 h 981510"/>
                  <a:gd name="connsiteX12" fmla="*/ 1580 w 1363008"/>
                  <a:gd name="connsiteY12" fmla="*/ 680629 h 981510"/>
                  <a:gd name="connsiteX13" fmla="*/ 0 w 1363008"/>
                  <a:gd name="connsiteY13" fmla="*/ 656873 h 981510"/>
                  <a:gd name="connsiteX14" fmla="*/ 4331 w 1363008"/>
                  <a:gd name="connsiteY14" fmla="*/ 652738 h 981510"/>
                  <a:gd name="connsiteX15" fmla="*/ 13846 w 1363008"/>
                  <a:gd name="connsiteY15" fmla="*/ 556249 h 981510"/>
                  <a:gd name="connsiteX16" fmla="*/ 681504 w 1363008"/>
                  <a:gd name="connsiteY16" fmla="*/ 0 h 981510"/>
                  <a:gd name="connsiteX0" fmla="*/ 681504 w 1363008"/>
                  <a:gd name="connsiteY0" fmla="*/ 0 h 983574"/>
                  <a:gd name="connsiteX1" fmla="*/ 1349162 w 1363008"/>
                  <a:gd name="connsiteY1" fmla="*/ 556249 h 983574"/>
                  <a:gd name="connsiteX2" fmla="*/ 1358825 w 1363008"/>
                  <a:gd name="connsiteY2" fmla="*/ 654229 h 983574"/>
                  <a:gd name="connsiteX3" fmla="*/ 1363008 w 1363008"/>
                  <a:gd name="connsiteY3" fmla="*/ 656873 h 983574"/>
                  <a:gd name="connsiteX4" fmla="*/ 1361587 w 1363008"/>
                  <a:gd name="connsiteY4" fmla="*/ 682238 h 983574"/>
                  <a:gd name="connsiteX5" fmla="*/ 1363008 w 1363008"/>
                  <a:gd name="connsiteY5" fmla="*/ 696648 h 983574"/>
                  <a:gd name="connsiteX6" fmla="*/ 1360699 w 1363008"/>
                  <a:gd name="connsiteY6" fmla="*/ 698086 h 983574"/>
                  <a:gd name="connsiteX7" fmla="*/ 1335908 w 1363008"/>
                  <a:gd name="connsiteY7" fmla="*/ 975869 h 983574"/>
                  <a:gd name="connsiteX8" fmla="*/ 369090 w 1363008"/>
                  <a:gd name="connsiteY8" fmla="*/ 431602 h 983574"/>
                  <a:gd name="connsiteX9" fmla="*/ 16238 w 1363008"/>
                  <a:gd name="connsiteY9" fmla="*/ 908663 h 983574"/>
                  <a:gd name="connsiteX10" fmla="*/ 2760 w 1363008"/>
                  <a:gd name="connsiteY10" fmla="*/ 698366 h 983574"/>
                  <a:gd name="connsiteX11" fmla="*/ 0 w 1363008"/>
                  <a:gd name="connsiteY11" fmla="*/ 696648 h 983574"/>
                  <a:gd name="connsiteX12" fmla="*/ 1580 w 1363008"/>
                  <a:gd name="connsiteY12" fmla="*/ 680629 h 983574"/>
                  <a:gd name="connsiteX13" fmla="*/ 0 w 1363008"/>
                  <a:gd name="connsiteY13" fmla="*/ 656873 h 983574"/>
                  <a:gd name="connsiteX14" fmla="*/ 4331 w 1363008"/>
                  <a:gd name="connsiteY14" fmla="*/ 652738 h 983574"/>
                  <a:gd name="connsiteX15" fmla="*/ 13846 w 1363008"/>
                  <a:gd name="connsiteY15" fmla="*/ 556249 h 983574"/>
                  <a:gd name="connsiteX16" fmla="*/ 681504 w 1363008"/>
                  <a:gd name="connsiteY16" fmla="*/ 0 h 983574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  <a:gd name="connsiteX0" fmla="*/ 681504 w 1363008"/>
                  <a:gd name="connsiteY0" fmla="*/ 0 h 983731"/>
                  <a:gd name="connsiteX1" fmla="*/ 1349162 w 1363008"/>
                  <a:gd name="connsiteY1" fmla="*/ 556249 h 983731"/>
                  <a:gd name="connsiteX2" fmla="*/ 1358825 w 1363008"/>
                  <a:gd name="connsiteY2" fmla="*/ 654229 h 983731"/>
                  <a:gd name="connsiteX3" fmla="*/ 1363008 w 1363008"/>
                  <a:gd name="connsiteY3" fmla="*/ 656873 h 983731"/>
                  <a:gd name="connsiteX4" fmla="*/ 1361587 w 1363008"/>
                  <a:gd name="connsiteY4" fmla="*/ 682238 h 983731"/>
                  <a:gd name="connsiteX5" fmla="*/ 1363008 w 1363008"/>
                  <a:gd name="connsiteY5" fmla="*/ 696648 h 983731"/>
                  <a:gd name="connsiteX6" fmla="*/ 1360699 w 1363008"/>
                  <a:gd name="connsiteY6" fmla="*/ 698086 h 983731"/>
                  <a:gd name="connsiteX7" fmla="*/ 1335908 w 1363008"/>
                  <a:gd name="connsiteY7" fmla="*/ 975869 h 983731"/>
                  <a:gd name="connsiteX8" fmla="*/ 369090 w 1363008"/>
                  <a:gd name="connsiteY8" fmla="*/ 431602 h 983731"/>
                  <a:gd name="connsiteX9" fmla="*/ 16238 w 1363008"/>
                  <a:gd name="connsiteY9" fmla="*/ 908663 h 983731"/>
                  <a:gd name="connsiteX10" fmla="*/ 2760 w 1363008"/>
                  <a:gd name="connsiteY10" fmla="*/ 698366 h 983731"/>
                  <a:gd name="connsiteX11" fmla="*/ 0 w 1363008"/>
                  <a:gd name="connsiteY11" fmla="*/ 696648 h 983731"/>
                  <a:gd name="connsiteX12" fmla="*/ 1580 w 1363008"/>
                  <a:gd name="connsiteY12" fmla="*/ 680629 h 983731"/>
                  <a:gd name="connsiteX13" fmla="*/ 0 w 1363008"/>
                  <a:gd name="connsiteY13" fmla="*/ 656873 h 983731"/>
                  <a:gd name="connsiteX14" fmla="*/ 4331 w 1363008"/>
                  <a:gd name="connsiteY14" fmla="*/ 652738 h 983731"/>
                  <a:gd name="connsiteX15" fmla="*/ 13846 w 1363008"/>
                  <a:gd name="connsiteY15" fmla="*/ 556249 h 983731"/>
                  <a:gd name="connsiteX16" fmla="*/ 681504 w 1363008"/>
                  <a:gd name="connsiteY16" fmla="*/ 0 h 98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983731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53344" y="890859"/>
                      <a:pt x="1335908" y="975869"/>
                    </a:cubicBezTo>
                    <a:cubicBezTo>
                      <a:pt x="1186162" y="1018944"/>
                      <a:pt x="451452" y="891537"/>
                      <a:pt x="369090" y="431602"/>
                    </a:cubicBezTo>
                    <a:cubicBezTo>
                      <a:pt x="318478" y="577034"/>
                      <a:pt x="190182" y="877608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6200000">
                <a:off x="3437998" y="3063792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6200000">
                <a:off x="3453182" y="3072941"/>
                <a:ext cx="1341495" cy="1899041"/>
              </a:xfrm>
              <a:custGeom>
                <a:avLst/>
                <a:gdLst>
                  <a:gd name="connsiteX0" fmla="*/ 1341495 w 1341495"/>
                  <a:gd name="connsiteY0" fmla="*/ 722059 h 1899041"/>
                  <a:gd name="connsiteX1" fmla="*/ 1101643 w 1341495"/>
                  <a:gd name="connsiteY1" fmla="*/ 954468 h 1899041"/>
                  <a:gd name="connsiteX2" fmla="*/ 1340590 w 1341495"/>
                  <a:gd name="connsiteY2" fmla="*/ 1185999 h 1899041"/>
                  <a:gd name="connsiteX3" fmla="*/ 1332916 w 1341495"/>
                  <a:gd name="connsiteY3" fmla="*/ 1262447 h 1899041"/>
                  <a:gd name="connsiteX4" fmla="*/ 1087197 w 1341495"/>
                  <a:gd name="connsiteY4" fmla="*/ 1870175 h 1899041"/>
                  <a:gd name="connsiteX5" fmla="*/ 860214 w 1341495"/>
                  <a:gd name="connsiteY5" fmla="*/ 1890315 h 1899041"/>
                  <a:gd name="connsiteX6" fmla="*/ 730264 w 1341495"/>
                  <a:gd name="connsiteY6" fmla="*/ 1899041 h 1899041"/>
                  <a:gd name="connsiteX7" fmla="*/ 730264 w 1341495"/>
                  <a:gd name="connsiteY7" fmla="*/ 1589014 h 1899041"/>
                  <a:gd name="connsiteX8" fmla="*/ 0 w 1341495"/>
                  <a:gd name="connsiteY8" fmla="*/ 1589014 h 1899041"/>
                  <a:gd name="connsiteX9" fmla="*/ 280 w 1341495"/>
                  <a:gd name="connsiteY9" fmla="*/ 1417784 h 1899041"/>
                  <a:gd name="connsiteX10" fmla="*/ 1054 w 1341495"/>
                  <a:gd name="connsiteY10" fmla="*/ 949520 h 1899041"/>
                  <a:gd name="connsiteX11" fmla="*/ 280 w 1341495"/>
                  <a:gd name="connsiteY11" fmla="*/ 481256 h 1899041"/>
                  <a:gd name="connsiteX12" fmla="*/ 36 w 1341495"/>
                  <a:gd name="connsiteY12" fmla="*/ 332069 h 1899041"/>
                  <a:gd name="connsiteX13" fmla="*/ 730264 w 1341495"/>
                  <a:gd name="connsiteY13" fmla="*/ 332069 h 1899041"/>
                  <a:gd name="connsiteX14" fmla="*/ 730264 w 1341495"/>
                  <a:gd name="connsiteY14" fmla="*/ 0 h 1899041"/>
                  <a:gd name="connsiteX15" fmla="*/ 860214 w 1341495"/>
                  <a:gd name="connsiteY15" fmla="*/ 8726 h 1899041"/>
                  <a:gd name="connsiteX16" fmla="*/ 1087197 w 1341495"/>
                  <a:gd name="connsiteY16" fmla="*/ 28865 h 1899041"/>
                  <a:gd name="connsiteX17" fmla="*/ 1332916 w 1341495"/>
                  <a:gd name="connsiteY17" fmla="*/ 636594 h 1899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1495" h="1899041">
                    <a:moveTo>
                      <a:pt x="1341495" y="722059"/>
                    </a:moveTo>
                    <a:lnTo>
                      <a:pt x="1101643" y="954468"/>
                    </a:lnTo>
                    <a:lnTo>
                      <a:pt x="1340590" y="1185999"/>
                    </a:lnTo>
                    <a:lnTo>
                      <a:pt x="1332916" y="1262447"/>
                    </a:lnTo>
                    <a:cubicBezTo>
                      <a:pt x="1287114" y="1701986"/>
                      <a:pt x="1246108" y="1835028"/>
                      <a:pt x="1087197" y="1870175"/>
                    </a:cubicBezTo>
                    <a:cubicBezTo>
                      <a:pt x="1027775" y="1876524"/>
                      <a:pt x="949303" y="1883667"/>
                      <a:pt x="860214" y="1890315"/>
                    </a:cubicBezTo>
                    <a:lnTo>
                      <a:pt x="730264" y="1899041"/>
                    </a:lnTo>
                    <a:lnTo>
                      <a:pt x="730264" y="1589014"/>
                    </a:lnTo>
                    <a:lnTo>
                      <a:pt x="0" y="1589014"/>
                    </a:lnTo>
                    <a:lnTo>
                      <a:pt x="280" y="1417784"/>
                    </a:lnTo>
                    <a:lnTo>
                      <a:pt x="1054" y="949520"/>
                    </a:lnTo>
                    <a:lnTo>
                      <a:pt x="280" y="481256"/>
                    </a:lnTo>
                    <a:lnTo>
                      <a:pt x="36" y="332069"/>
                    </a:lnTo>
                    <a:lnTo>
                      <a:pt x="730264" y="332069"/>
                    </a:lnTo>
                    <a:lnTo>
                      <a:pt x="730264" y="0"/>
                    </a:lnTo>
                    <a:lnTo>
                      <a:pt x="860214" y="8726"/>
                    </a:lnTo>
                    <a:cubicBezTo>
                      <a:pt x="949303" y="15373"/>
                      <a:pt x="1027775" y="22516"/>
                      <a:pt x="1087197" y="28865"/>
                    </a:cubicBezTo>
                    <a:cubicBezTo>
                      <a:pt x="1246108" y="64012"/>
                      <a:pt x="1287114" y="197054"/>
                      <a:pt x="1332916" y="636594"/>
                    </a:cubicBezTo>
                    <a:close/>
                  </a:path>
                </a:pathLst>
              </a:custGeom>
              <a:solidFill>
                <a:srgbClr val="3498D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4114353" y="1527339"/>
                <a:ext cx="964466" cy="3183677"/>
              </a:xfrm>
              <a:custGeom>
                <a:avLst/>
                <a:gdLst>
                  <a:gd name="connsiteX0" fmla="*/ 22225 w 964466"/>
                  <a:gd name="connsiteY0" fmla="*/ 0 h 3175395"/>
                  <a:gd name="connsiteX1" fmla="*/ 142862 w 964466"/>
                  <a:gd name="connsiteY1" fmla="*/ 10881 h 3175395"/>
                  <a:gd name="connsiteX2" fmla="*/ 149604 w 964466"/>
                  <a:gd name="connsiteY2" fmla="*/ 12742 h 3175395"/>
                  <a:gd name="connsiteX3" fmla="*/ 182955 w 964466"/>
                  <a:gd name="connsiteY3" fmla="*/ 16206 h 3175395"/>
                  <a:gd name="connsiteX4" fmla="*/ 659045 w 964466"/>
                  <a:gd name="connsiteY4" fmla="*/ 446530 h 3175395"/>
                  <a:gd name="connsiteX5" fmla="*/ 663569 w 964466"/>
                  <a:gd name="connsiteY5" fmla="*/ 465682 h 3175395"/>
                  <a:gd name="connsiteX6" fmla="*/ 689883 w 964466"/>
                  <a:gd name="connsiteY6" fmla="*/ 556249 h 3175395"/>
                  <a:gd name="connsiteX7" fmla="*/ 698807 w 964466"/>
                  <a:gd name="connsiteY7" fmla="*/ 646741 h 3175395"/>
                  <a:gd name="connsiteX8" fmla="*/ 711921 w 964466"/>
                  <a:gd name="connsiteY8" fmla="*/ 652767 h 3175395"/>
                  <a:gd name="connsiteX9" fmla="*/ 810631 w 964466"/>
                  <a:gd name="connsiteY9" fmla="*/ 844038 h 3175395"/>
                  <a:gd name="connsiteX10" fmla="*/ 698785 w 964466"/>
                  <a:gd name="connsiteY10" fmla="*/ 1027642 h 3175395"/>
                  <a:gd name="connsiteX11" fmla="*/ 651527 w 964466"/>
                  <a:gd name="connsiteY11" fmla="*/ 1045751 h 3175395"/>
                  <a:gd name="connsiteX12" fmla="*/ 634750 w 964466"/>
                  <a:gd name="connsiteY12" fmla="*/ 1114368 h 3175395"/>
                  <a:gd name="connsiteX13" fmla="*/ 307659 w 964466"/>
                  <a:gd name="connsiteY13" fmla="*/ 1631305 h 3175395"/>
                  <a:gd name="connsiteX14" fmla="*/ 226835 w 964466"/>
                  <a:gd name="connsiteY14" fmla="*/ 1671077 h 3175395"/>
                  <a:gd name="connsiteX15" fmla="*/ 256788 w 964466"/>
                  <a:gd name="connsiteY15" fmla="*/ 1826157 h 3175395"/>
                  <a:gd name="connsiteX16" fmla="*/ 312927 w 964466"/>
                  <a:gd name="connsiteY16" fmla="*/ 1831792 h 3175395"/>
                  <a:gd name="connsiteX17" fmla="*/ 920655 w 964466"/>
                  <a:gd name="connsiteY17" fmla="*/ 2077511 h 3175395"/>
                  <a:gd name="connsiteX18" fmla="*/ 952400 w 964466"/>
                  <a:gd name="connsiteY18" fmla="*/ 3165228 h 3175395"/>
                  <a:gd name="connsiteX19" fmla="*/ 712714 w 964466"/>
                  <a:gd name="connsiteY19" fmla="*/ 3164828 h 3175395"/>
                  <a:gd name="connsiteX20" fmla="*/ 668779 w 964466"/>
                  <a:gd name="connsiteY20" fmla="*/ 3164756 h 3175395"/>
                  <a:gd name="connsiteX21" fmla="*/ 668779 w 964466"/>
                  <a:gd name="connsiteY21" fmla="*/ 3175395 h 3175395"/>
                  <a:gd name="connsiteX22" fmla="*/ 474557 w 964466"/>
                  <a:gd name="connsiteY22" fmla="*/ 3175077 h 3175395"/>
                  <a:gd name="connsiteX23" fmla="*/ 6293 w 964466"/>
                  <a:gd name="connsiteY23" fmla="*/ 3174303 h 3175395"/>
                  <a:gd name="connsiteX24" fmla="*/ 0 w 964466"/>
                  <a:gd name="connsiteY24" fmla="*/ 3174314 h 3175395"/>
                  <a:gd name="connsiteX25" fmla="*/ 0 w 964466"/>
                  <a:gd name="connsiteY25" fmla="*/ 2005 h 317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4466" h="3175395">
                    <a:moveTo>
                      <a:pt x="22225" y="0"/>
                    </a:moveTo>
                    <a:cubicBezTo>
                      <a:pt x="63392" y="0"/>
                      <a:pt x="103706" y="3731"/>
                      <a:pt x="142862" y="10881"/>
                    </a:cubicBezTo>
                    <a:lnTo>
                      <a:pt x="149604" y="12742"/>
                    </a:lnTo>
                    <a:lnTo>
                      <a:pt x="182955" y="16206"/>
                    </a:lnTo>
                    <a:cubicBezTo>
                      <a:pt x="480398" y="59104"/>
                      <a:pt x="596833" y="225066"/>
                      <a:pt x="659045" y="446530"/>
                    </a:cubicBezTo>
                    <a:lnTo>
                      <a:pt x="663569" y="465682"/>
                    </a:lnTo>
                    <a:lnTo>
                      <a:pt x="689883" y="556249"/>
                    </a:lnTo>
                    <a:lnTo>
                      <a:pt x="698807" y="646741"/>
                    </a:lnTo>
                    <a:lnTo>
                      <a:pt x="711921" y="652767"/>
                    </a:lnTo>
                    <a:cubicBezTo>
                      <a:pt x="774933" y="695507"/>
                      <a:pt x="813494" y="766742"/>
                      <a:pt x="810631" y="844038"/>
                    </a:cubicBezTo>
                    <a:cubicBezTo>
                      <a:pt x="807779" y="921010"/>
                      <a:pt x="764392" y="989217"/>
                      <a:pt x="698785" y="1027642"/>
                    </a:cubicBezTo>
                    <a:lnTo>
                      <a:pt x="651527" y="1045751"/>
                    </a:lnTo>
                    <a:lnTo>
                      <a:pt x="634750" y="1114368"/>
                    </a:lnTo>
                    <a:cubicBezTo>
                      <a:pt x="573656" y="1320716"/>
                      <a:pt x="468783" y="1520826"/>
                      <a:pt x="307659" y="1631305"/>
                    </a:cubicBezTo>
                    <a:lnTo>
                      <a:pt x="226835" y="1671077"/>
                    </a:lnTo>
                    <a:lnTo>
                      <a:pt x="256788" y="1826157"/>
                    </a:lnTo>
                    <a:lnTo>
                      <a:pt x="312927" y="1831792"/>
                    </a:lnTo>
                    <a:cubicBezTo>
                      <a:pt x="752466" y="1877594"/>
                      <a:pt x="885508" y="1918600"/>
                      <a:pt x="920655" y="2077511"/>
                    </a:cubicBezTo>
                    <a:cubicBezTo>
                      <a:pt x="946052" y="2315200"/>
                      <a:pt x="984150" y="2857690"/>
                      <a:pt x="952400" y="3165228"/>
                    </a:cubicBezTo>
                    <a:cubicBezTo>
                      <a:pt x="873828" y="3165095"/>
                      <a:pt x="793668" y="3164961"/>
                      <a:pt x="712714" y="3164828"/>
                    </a:cubicBezTo>
                    <a:lnTo>
                      <a:pt x="668779" y="3164756"/>
                    </a:lnTo>
                    <a:lnTo>
                      <a:pt x="668779" y="3175395"/>
                    </a:lnTo>
                    <a:lnTo>
                      <a:pt x="474557" y="3175077"/>
                    </a:lnTo>
                    <a:lnTo>
                      <a:pt x="6293" y="3174303"/>
                    </a:lnTo>
                    <a:lnTo>
                      <a:pt x="0" y="3174314"/>
                    </a:lnTo>
                    <a:lnTo>
                      <a:pt x="0" y="200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722866" y="2974261"/>
              <a:ext cx="484944" cy="109169"/>
              <a:chOff x="1380556" y="1583173"/>
              <a:chExt cx="1693333" cy="38119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019440" y="1595682"/>
                <a:ext cx="0" cy="28382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34" name="Group 33"/>
              <p:cNvGrpSpPr/>
              <p:nvPr/>
            </p:nvGrpSpPr>
            <p:grpSpPr>
              <a:xfrm>
                <a:off x="1711224" y="1583173"/>
                <a:ext cx="1031999" cy="381196"/>
                <a:chOff x="1607577" y="1611106"/>
                <a:chExt cx="1237223" cy="433599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607577" y="1611747"/>
                  <a:ext cx="1237223" cy="43295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flipH="1">
                  <a:off x="1705175" y="1611106"/>
                  <a:ext cx="521013" cy="432958"/>
                </a:xfrm>
                <a:custGeom>
                  <a:avLst/>
                  <a:gdLst>
                    <a:gd name="connsiteX0" fmla="*/ 232521 w 521013"/>
                    <a:gd name="connsiteY0" fmla="*/ 0 h 432958"/>
                    <a:gd name="connsiteX1" fmla="*/ 0 w 521013"/>
                    <a:gd name="connsiteY1" fmla="*/ 0 h 432958"/>
                    <a:gd name="connsiteX2" fmla="*/ 0 w 521013"/>
                    <a:gd name="connsiteY2" fmla="*/ 432958 h 432958"/>
                    <a:gd name="connsiteX3" fmla="*/ 521013 w 521013"/>
                    <a:gd name="connsiteY3" fmla="*/ 432958 h 432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013" h="432958">
                      <a:moveTo>
                        <a:pt x="232521" y="0"/>
                      </a:moveTo>
                      <a:lnTo>
                        <a:pt x="0" y="0"/>
                      </a:lnTo>
                      <a:lnTo>
                        <a:pt x="0" y="432958"/>
                      </a:lnTo>
                      <a:lnTo>
                        <a:pt x="521013" y="432958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1380556" y="1595682"/>
                <a:ext cx="1693333" cy="0"/>
              </a:xfrm>
              <a:prstGeom prst="line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46" name="Right Arrow 45"/>
          <p:cNvSpPr/>
          <p:nvPr/>
        </p:nvSpPr>
        <p:spPr>
          <a:xfrm>
            <a:off x="6053902" y="3511315"/>
            <a:ext cx="884226" cy="413887"/>
          </a:xfrm>
          <a:prstGeom prst="rightArrow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47090" y="3461223"/>
            <a:ext cx="424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Nexa Book" panose="02000000000000000000" pitchFamily="2" charset="0"/>
              </a:rPr>
              <a:t>10 (max), 8.67 (</a:t>
            </a:r>
            <a:r>
              <a:rPr lang="en-IN" sz="2800" dirty="0" err="1" smtClean="0">
                <a:solidFill>
                  <a:prstClr val="black"/>
                </a:solidFill>
                <a:latin typeface="Nexa Book" panose="02000000000000000000" pitchFamily="2" charset="0"/>
              </a:rPr>
              <a:t>avg</a:t>
            </a:r>
            <a:r>
              <a:rPr lang="en-IN" sz="2800" dirty="0" smtClean="0">
                <a:solidFill>
                  <a:prstClr val="black"/>
                </a:solidFill>
                <a:latin typeface="Nexa Book" panose="02000000000000000000" pitchFamily="2" charset="0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554235" y="5582776"/>
            <a:ext cx="1468606" cy="1238929"/>
            <a:chOff x="12383748" y="1219011"/>
            <a:chExt cx="1862104" cy="1570887"/>
          </a:xfrm>
        </p:grpSpPr>
        <p:sp>
          <p:nvSpPr>
            <p:cNvPr id="65" name="Freeform 6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 6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" y="4740704"/>
            <a:ext cx="7606418" cy="1619632"/>
          </a:xfrm>
          <a:prstGeom prst="rect">
            <a:avLst/>
          </a:prstGeom>
        </p:spPr>
      </p:pic>
      <p:sp>
        <p:nvSpPr>
          <p:cNvPr id="70" name="Rectangular Callout 69"/>
          <p:cNvSpPr/>
          <p:nvPr/>
        </p:nvSpPr>
        <p:spPr>
          <a:xfrm>
            <a:off x="7776277" y="4035746"/>
            <a:ext cx="3192102" cy="1531977"/>
          </a:xfrm>
          <a:prstGeom prst="wedgeRectCallout">
            <a:avLst>
              <a:gd name="adj1" fmla="val 55296"/>
              <a:gd name="adj2" fmla="val 6490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way we represented emails in the spam problem is called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bag-of-words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feature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94" y="1747800"/>
            <a:ext cx="1622572" cy="1622572"/>
          </a:xfrm>
          <a:prstGeom prst="rect">
            <a:avLst/>
          </a:prstGeom>
        </p:spPr>
      </p:pic>
      <p:sp>
        <p:nvSpPr>
          <p:cNvPr id="74" name="Rectangular Callout 73"/>
          <p:cNvSpPr/>
          <p:nvPr/>
        </p:nvSpPr>
        <p:spPr>
          <a:xfrm>
            <a:off x="4841840" y="1048118"/>
            <a:ext cx="5500524" cy="1531977"/>
          </a:xfrm>
          <a:prstGeom prst="wedgeRectCallout">
            <a:avLst>
              <a:gd name="adj1" fmla="val 64822"/>
              <a:gd name="adj2" fmla="val 669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As we saw, the bag-of-words (also called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BoW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) is not always a very good feature (it confuses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polysemous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words). However, it is still extremely popular due to its simplicity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25" grpId="0" animBg="1"/>
      <p:bldP spid="29" grpId="0"/>
      <p:bldP spid="46" grpId="0" animBg="1"/>
      <p:bldP spid="47" grpId="0"/>
      <p:bldP spid="70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Selection??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3705842" y="2266865"/>
            <a:ext cx="5567398" cy="1729571"/>
            <a:chOff x="5537425" y="1057375"/>
            <a:chExt cx="7241286" cy="2249582"/>
          </a:xfrm>
        </p:grpSpPr>
        <p:sp>
          <p:nvSpPr>
            <p:cNvPr id="166" name="Freeform 165"/>
            <p:cNvSpPr/>
            <p:nvPr/>
          </p:nvSpPr>
          <p:spPr>
            <a:xfrm>
              <a:off x="5537425" y="2182166"/>
              <a:ext cx="7241286" cy="1124791"/>
            </a:xfrm>
            <a:custGeom>
              <a:avLst/>
              <a:gdLst>
                <a:gd name="connsiteX0" fmla="*/ 0 w 7241286"/>
                <a:gd name="connsiteY0" fmla="*/ 0 h 1124791"/>
                <a:gd name="connsiteX1" fmla="*/ 7241285 w 7241286"/>
                <a:gd name="connsiteY1" fmla="*/ 0 h 1124791"/>
                <a:gd name="connsiteX2" fmla="*/ 7241286 w 7241286"/>
                <a:gd name="connsiteY2" fmla="*/ 1 h 1124791"/>
                <a:gd name="connsiteX3" fmla="*/ 6116496 w 7241286"/>
                <a:gd name="connsiteY3" fmla="*/ 1124791 h 1124791"/>
                <a:gd name="connsiteX4" fmla="*/ 6116496 w 7241286"/>
                <a:gd name="connsiteY4" fmla="*/ 562396 h 1124791"/>
                <a:gd name="connsiteX5" fmla="*/ 0 w 7241286"/>
                <a:gd name="connsiteY5" fmla="*/ 562396 h 11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1286" h="1124791">
                  <a:moveTo>
                    <a:pt x="0" y="0"/>
                  </a:moveTo>
                  <a:lnTo>
                    <a:pt x="7241285" y="0"/>
                  </a:lnTo>
                  <a:lnTo>
                    <a:pt x="7241286" y="1"/>
                  </a:lnTo>
                  <a:lnTo>
                    <a:pt x="6116496" y="1124791"/>
                  </a:lnTo>
                  <a:lnTo>
                    <a:pt x="6116496" y="562396"/>
                  </a:lnTo>
                  <a:lnTo>
                    <a:pt x="0" y="562396"/>
                  </a:lnTo>
                  <a:close/>
                </a:path>
              </a:pathLst>
            </a:custGeom>
            <a:solidFill>
              <a:srgbClr val="DF5FB7">
                <a:alpha val="1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7" name="Right Arrow 166"/>
            <p:cNvSpPr/>
            <p:nvPr/>
          </p:nvSpPr>
          <p:spPr>
            <a:xfrm>
              <a:off x="5537425" y="1057375"/>
              <a:ext cx="7241286" cy="2249581"/>
            </a:xfrm>
            <a:prstGeom prst="rightArrow">
              <a:avLst/>
            </a:prstGeom>
            <a:solidFill>
              <a:srgbClr val="4FC0E8">
                <a:alpha val="3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4677083" y="1598674"/>
            <a:ext cx="3246085" cy="3234939"/>
            <a:chOff x="4677083" y="1598674"/>
            <a:chExt cx="3246085" cy="3234939"/>
          </a:xfrm>
        </p:grpSpPr>
        <p:sp>
          <p:nvSpPr>
            <p:cNvPr id="224" name="TextBox 223"/>
            <p:cNvSpPr txBox="1"/>
            <p:nvPr/>
          </p:nvSpPr>
          <p:spPr>
            <a:xfrm>
              <a:off x="4677083" y="2656186"/>
              <a:ext cx="31626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EDUCATION LEVEL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677083" y="3003247"/>
              <a:ext cx="24888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FAMILY SIZE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677083" y="2295753"/>
              <a:ext cx="24888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TOTAL INCOME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677083" y="3351636"/>
              <a:ext cx="32435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HOUSE NO (ODD/EVEN)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677083" y="4048416"/>
              <a:ext cx="31626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RENTED/SELF OWNED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677083" y="3705751"/>
              <a:ext cx="24888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OF CHILDREN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677083" y="4433503"/>
              <a:ext cx="30443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SURNAME LENGTH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77083" y="1946689"/>
              <a:ext cx="24888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EYE COLOR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677083" y="1598674"/>
              <a:ext cx="32460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DIET (VEG/NON-VEG)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9532758" y="2179625"/>
            <a:ext cx="1897436" cy="1905252"/>
            <a:chOff x="10558359" y="2250464"/>
            <a:chExt cx="3267282" cy="3280740"/>
          </a:xfrm>
        </p:grpSpPr>
        <p:grpSp>
          <p:nvGrpSpPr>
            <p:cNvPr id="254" name="Group 253"/>
            <p:cNvGrpSpPr/>
            <p:nvPr/>
          </p:nvGrpSpPr>
          <p:grpSpPr>
            <a:xfrm>
              <a:off x="11297961" y="2250464"/>
              <a:ext cx="1988811" cy="1513466"/>
              <a:chOff x="4198500" y="4638427"/>
              <a:chExt cx="1858617" cy="141438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198500" y="4690638"/>
                <a:ext cx="1793700" cy="891245"/>
                <a:chOff x="6792035" y="3218753"/>
                <a:chExt cx="3080084" cy="1530417"/>
              </a:xfrm>
            </p:grpSpPr>
            <p:sp>
              <p:nvSpPr>
                <p:cNvPr id="321" name="Rectangle 320"/>
                <p:cNvSpPr/>
                <p:nvPr/>
              </p:nvSpPr>
              <p:spPr>
                <a:xfrm>
                  <a:off x="6792035" y="3218753"/>
                  <a:ext cx="3080084" cy="1530417"/>
                </a:xfrm>
                <a:prstGeom prst="rect">
                  <a:avLst/>
                </a:pr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6897913" y="3334002"/>
                  <a:ext cx="2868328" cy="1299918"/>
                </a:xfrm>
                <a:prstGeom prst="rect">
                  <a:avLst/>
                </a:prstGeom>
                <a:solidFill>
                  <a:srgbClr val="428E3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7754561" y="3406445"/>
                  <a:ext cx="1155032" cy="1155032"/>
                </a:xfrm>
                <a:prstGeom prst="ellipse">
                  <a:avLst/>
                </a:pr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Freeform 319"/>
              <p:cNvSpPr/>
              <p:nvPr/>
            </p:nvSpPr>
            <p:spPr>
              <a:xfrm rot="18811650">
                <a:off x="4945556" y="4941255"/>
                <a:ext cx="1414389" cy="808733"/>
              </a:xfrm>
              <a:custGeom>
                <a:avLst/>
                <a:gdLst>
                  <a:gd name="connsiteX0" fmla="*/ 1229229 w 1414389"/>
                  <a:gd name="connsiteY0" fmla="*/ 0 h 808733"/>
                  <a:gd name="connsiteX1" fmla="*/ 1414389 w 1414389"/>
                  <a:gd name="connsiteY1" fmla="*/ 194931 h 808733"/>
                  <a:gd name="connsiteX2" fmla="*/ 768197 w 1414389"/>
                  <a:gd name="connsiteY2" fmla="*/ 808733 h 808733"/>
                  <a:gd name="connsiteX3" fmla="*/ 0 w 1414389"/>
                  <a:gd name="connsiteY3" fmla="*/ 0 h 80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4389" h="808733">
                    <a:moveTo>
                      <a:pt x="1229229" y="0"/>
                    </a:moveTo>
                    <a:lnTo>
                      <a:pt x="1414389" y="194931"/>
                    </a:lnTo>
                    <a:lnTo>
                      <a:pt x="768197" y="808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alpha val="17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1836830" y="2556748"/>
              <a:ext cx="1988811" cy="1513466"/>
              <a:chOff x="4198500" y="4638427"/>
              <a:chExt cx="1858617" cy="1414389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4198500" y="4690638"/>
                <a:ext cx="1793700" cy="891245"/>
                <a:chOff x="6792035" y="3218753"/>
                <a:chExt cx="3080084" cy="1530417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6792035" y="3218753"/>
                  <a:ext cx="3080084" cy="1530417"/>
                </a:xfrm>
                <a:prstGeom prst="rect">
                  <a:avLst/>
                </a:pr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6897913" y="3334002"/>
                  <a:ext cx="2868328" cy="1299918"/>
                </a:xfrm>
                <a:prstGeom prst="rect">
                  <a:avLst/>
                </a:prstGeom>
                <a:solidFill>
                  <a:srgbClr val="428E3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7754561" y="3406445"/>
                  <a:ext cx="1155032" cy="1155032"/>
                </a:xfrm>
                <a:prstGeom prst="ellipse">
                  <a:avLst/>
                </a:pr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5" name="Freeform 314"/>
              <p:cNvSpPr/>
              <p:nvPr/>
            </p:nvSpPr>
            <p:spPr>
              <a:xfrm rot="18811650">
                <a:off x="4945556" y="4941255"/>
                <a:ext cx="1414389" cy="808733"/>
              </a:xfrm>
              <a:custGeom>
                <a:avLst/>
                <a:gdLst>
                  <a:gd name="connsiteX0" fmla="*/ 1229229 w 1414389"/>
                  <a:gd name="connsiteY0" fmla="*/ 0 h 808733"/>
                  <a:gd name="connsiteX1" fmla="*/ 1414389 w 1414389"/>
                  <a:gd name="connsiteY1" fmla="*/ 194931 h 808733"/>
                  <a:gd name="connsiteX2" fmla="*/ 768197 w 1414389"/>
                  <a:gd name="connsiteY2" fmla="*/ 808733 h 808733"/>
                  <a:gd name="connsiteX3" fmla="*/ 0 w 1414389"/>
                  <a:gd name="connsiteY3" fmla="*/ 0 h 80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4389" h="808733">
                    <a:moveTo>
                      <a:pt x="1229229" y="0"/>
                    </a:moveTo>
                    <a:lnTo>
                      <a:pt x="1414389" y="194931"/>
                    </a:lnTo>
                    <a:lnTo>
                      <a:pt x="768197" y="808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alpha val="17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10558359" y="2873189"/>
              <a:ext cx="1988811" cy="1513466"/>
              <a:chOff x="4198500" y="4638427"/>
              <a:chExt cx="1858617" cy="1414389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4198500" y="4690638"/>
                <a:ext cx="1793700" cy="891245"/>
                <a:chOff x="6792035" y="3218753"/>
                <a:chExt cx="3080084" cy="1530417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6792035" y="3218753"/>
                  <a:ext cx="3080084" cy="1530417"/>
                </a:xfrm>
                <a:prstGeom prst="rect">
                  <a:avLst/>
                </a:pr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6897913" y="3334002"/>
                  <a:ext cx="2868328" cy="1299918"/>
                </a:xfrm>
                <a:prstGeom prst="rect">
                  <a:avLst/>
                </a:prstGeom>
                <a:solidFill>
                  <a:srgbClr val="428E3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7754561" y="3406445"/>
                  <a:ext cx="1155032" cy="1155032"/>
                </a:xfrm>
                <a:prstGeom prst="ellipse">
                  <a:avLst/>
                </a:pr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0" name="Freeform 309"/>
              <p:cNvSpPr/>
              <p:nvPr/>
            </p:nvSpPr>
            <p:spPr>
              <a:xfrm rot="18811650">
                <a:off x="4945556" y="4941255"/>
                <a:ext cx="1414389" cy="808733"/>
              </a:xfrm>
              <a:custGeom>
                <a:avLst/>
                <a:gdLst>
                  <a:gd name="connsiteX0" fmla="*/ 1229229 w 1414389"/>
                  <a:gd name="connsiteY0" fmla="*/ 0 h 808733"/>
                  <a:gd name="connsiteX1" fmla="*/ 1414389 w 1414389"/>
                  <a:gd name="connsiteY1" fmla="*/ 194931 h 808733"/>
                  <a:gd name="connsiteX2" fmla="*/ 768197 w 1414389"/>
                  <a:gd name="connsiteY2" fmla="*/ 808733 h 808733"/>
                  <a:gd name="connsiteX3" fmla="*/ 0 w 1414389"/>
                  <a:gd name="connsiteY3" fmla="*/ 0 h 80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4389" h="808733">
                    <a:moveTo>
                      <a:pt x="1229229" y="0"/>
                    </a:moveTo>
                    <a:lnTo>
                      <a:pt x="1414389" y="194931"/>
                    </a:lnTo>
                    <a:lnTo>
                      <a:pt x="768197" y="808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alpha val="17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3092178" y="3996120"/>
              <a:ext cx="551080" cy="551080"/>
              <a:chOff x="9109995" y="4795339"/>
              <a:chExt cx="1286883" cy="1286883"/>
            </a:xfrm>
          </p:grpSpPr>
          <p:sp>
            <p:nvSpPr>
              <p:cNvPr id="297" name="Oval 296"/>
              <p:cNvSpPr/>
              <p:nvPr/>
            </p:nvSpPr>
            <p:spPr>
              <a:xfrm>
                <a:off x="9109995" y="4795339"/>
                <a:ext cx="1286883" cy="1286883"/>
              </a:xfrm>
              <a:prstGeom prst="ellipse">
                <a:avLst/>
              </a:prstGeom>
              <a:solidFill>
                <a:srgbClr val="95A5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9298013" y="4983357"/>
                <a:ext cx="910846" cy="91084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9708944" y="4850831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10260220" y="5396132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9161356" y="5396132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9708944" y="5954773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10089348" y="5794485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10123563" y="5021813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9306586" y="5021813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9306586" y="5794399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7" name="5-Point Star 306"/>
              <p:cNvSpPr/>
              <p:nvPr/>
            </p:nvSpPr>
            <p:spPr>
              <a:xfrm>
                <a:off x="9965020" y="5274868"/>
                <a:ext cx="369959" cy="369959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8" name="5-Point Star 307"/>
              <p:cNvSpPr/>
              <p:nvPr/>
            </p:nvSpPr>
            <p:spPr>
              <a:xfrm rot="2770276">
                <a:off x="9506919" y="4828438"/>
                <a:ext cx="656143" cy="656143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11618134" y="4131360"/>
              <a:ext cx="848487" cy="848487"/>
              <a:chOff x="9109995" y="4795339"/>
              <a:chExt cx="1286883" cy="1286883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109995" y="4795339"/>
                <a:ext cx="1286883" cy="1286883"/>
              </a:xfrm>
              <a:prstGeom prst="ellipse">
                <a:avLst/>
              </a:prstGeom>
              <a:solidFill>
                <a:srgbClr val="FDCE2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9298013" y="4983357"/>
                <a:ext cx="910846" cy="91084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9708944" y="4850831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10260220" y="5396132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9161356" y="5396132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9708944" y="5954773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0089348" y="5794485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10123563" y="5021813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9306586" y="5021813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9306586" y="5794399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5" name="5-Point Star 294"/>
              <p:cNvSpPr/>
              <p:nvPr/>
            </p:nvSpPr>
            <p:spPr>
              <a:xfrm>
                <a:off x="9552943" y="4801333"/>
                <a:ext cx="570620" cy="570620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6" name="5-Point Star 295"/>
              <p:cNvSpPr/>
              <p:nvPr/>
            </p:nvSpPr>
            <p:spPr>
              <a:xfrm rot="2770276">
                <a:off x="9982668" y="5178728"/>
                <a:ext cx="365813" cy="365813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12617512" y="4682717"/>
              <a:ext cx="848487" cy="848487"/>
              <a:chOff x="9109995" y="4795339"/>
              <a:chExt cx="1286883" cy="1286883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9109995" y="4795339"/>
                <a:ext cx="1286883" cy="1286883"/>
              </a:xfrm>
              <a:prstGeom prst="ellipse">
                <a:avLst/>
              </a:prstGeom>
              <a:solidFill>
                <a:srgbClr val="FDCE2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298013" y="4983357"/>
                <a:ext cx="910846" cy="91084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708944" y="4850831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0260220" y="5396132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9161356" y="5396132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9708944" y="5954773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10089348" y="5794485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0123563" y="5021813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9306586" y="5021813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9306586" y="5794399"/>
                <a:ext cx="85296" cy="85296"/>
              </a:xfrm>
              <a:prstGeom prst="ellipse">
                <a:avLst/>
              </a:prstGeom>
              <a:solidFill>
                <a:srgbClr val="EDAB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3" name="5-Point Star 282"/>
              <p:cNvSpPr/>
              <p:nvPr/>
            </p:nvSpPr>
            <p:spPr>
              <a:xfrm>
                <a:off x="9552943" y="4801333"/>
                <a:ext cx="570620" cy="570620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4" name="5-Point Star 283"/>
              <p:cNvSpPr/>
              <p:nvPr/>
            </p:nvSpPr>
            <p:spPr>
              <a:xfrm rot="2770276">
                <a:off x="9982668" y="5178728"/>
                <a:ext cx="365813" cy="365813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10923300" y="4803301"/>
              <a:ext cx="551080" cy="551080"/>
              <a:chOff x="9109995" y="4795339"/>
              <a:chExt cx="1286883" cy="1286883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9109995" y="4795339"/>
                <a:ext cx="1286883" cy="1286883"/>
              </a:xfrm>
              <a:prstGeom prst="ellipse">
                <a:avLst/>
              </a:prstGeom>
              <a:solidFill>
                <a:srgbClr val="95A5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9298013" y="4983357"/>
                <a:ext cx="910846" cy="91084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9708944" y="4850831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10260220" y="5396132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9161356" y="5396132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9708944" y="5954773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0089348" y="5794485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10123563" y="5021813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9306586" y="5021813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9306586" y="5794399"/>
                <a:ext cx="85296" cy="85296"/>
              </a:xfrm>
              <a:prstGeom prst="ellipse">
                <a:avLst/>
              </a:prstGeom>
              <a:solidFill>
                <a:srgbClr val="BDC3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1" name="5-Point Star 270"/>
              <p:cNvSpPr/>
              <p:nvPr/>
            </p:nvSpPr>
            <p:spPr>
              <a:xfrm>
                <a:off x="9965020" y="5274868"/>
                <a:ext cx="369959" cy="369959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2" name="5-Point Star 271"/>
              <p:cNvSpPr/>
              <p:nvPr/>
            </p:nvSpPr>
            <p:spPr>
              <a:xfrm rot="2770276">
                <a:off x="9506919" y="4828438"/>
                <a:ext cx="656143" cy="656143"/>
              </a:xfrm>
              <a:prstGeom prst="star5">
                <a:avLst>
                  <a:gd name="adj" fmla="val 6670"/>
                  <a:gd name="hf" fmla="val 105146"/>
                  <a:gd name="vf" fmla="val 110557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324" name="TextBox 323"/>
          <p:cNvSpPr txBox="1"/>
          <p:nvPr/>
        </p:nvSpPr>
        <p:spPr>
          <a:xfrm>
            <a:off x="8925780" y="4264444"/>
            <a:ext cx="335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(EXPENDITURE)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3" y="2028737"/>
            <a:ext cx="3005588" cy="2725148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" y="5276341"/>
            <a:ext cx="1581659" cy="1581659"/>
          </a:xfrm>
          <a:prstGeom prst="rect">
            <a:avLst/>
          </a:prstGeom>
        </p:spPr>
      </p:pic>
      <p:sp>
        <p:nvSpPr>
          <p:cNvPr id="327" name="Rectangular Callout 326"/>
          <p:cNvSpPr/>
          <p:nvPr/>
        </p:nvSpPr>
        <p:spPr>
          <a:xfrm>
            <a:off x="1650522" y="5162124"/>
            <a:ext cx="3527653" cy="774237"/>
          </a:xfrm>
          <a:prstGeom prst="wedgeRectCallout">
            <a:avLst>
              <a:gd name="adj1" fmla="val -63817"/>
              <a:gd name="adj2" fmla="val 938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Can we perform automatic feature selection?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10554235" y="5582776"/>
            <a:ext cx="1468606" cy="1238929"/>
            <a:chOff x="12383748" y="1219011"/>
            <a:chExt cx="1862104" cy="1570887"/>
          </a:xfrm>
        </p:grpSpPr>
        <p:sp>
          <p:nvSpPr>
            <p:cNvPr id="329" name="Freeform 32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 32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 33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Oval 33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Oval 33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4" name="Rectangular Callout 333"/>
          <p:cNvSpPr/>
          <p:nvPr/>
        </p:nvSpPr>
        <p:spPr>
          <a:xfrm>
            <a:off x="5481199" y="5161072"/>
            <a:ext cx="4443791" cy="774237"/>
          </a:xfrm>
          <a:prstGeom prst="wedgeRectCallout">
            <a:avLst>
              <a:gd name="adj1" fmla="val 66054"/>
              <a:gd name="adj2" fmla="val 592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Yes indeed, but those methods are a bit advanced for now!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35" name="Picture 3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96" y="3801901"/>
            <a:ext cx="1622572" cy="1622572"/>
          </a:xfrm>
          <a:prstGeom prst="rect">
            <a:avLst/>
          </a:prstGeom>
        </p:spPr>
      </p:pic>
      <p:sp>
        <p:nvSpPr>
          <p:cNvPr id="336" name="Rectangular Callout 335"/>
          <p:cNvSpPr/>
          <p:nvPr/>
        </p:nvSpPr>
        <p:spPr>
          <a:xfrm>
            <a:off x="5921529" y="3679996"/>
            <a:ext cx="4443791" cy="1095989"/>
          </a:xfrm>
          <a:prstGeom prst="wedgeRectCallout">
            <a:avLst>
              <a:gd name="adj1" fmla="val 66054"/>
              <a:gd name="adj2" fmla="val 592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 fact, one reason for the success of deep learning is that it learns good features themselves!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7" name="Rectangular Callout 336"/>
          <p:cNvSpPr/>
          <p:nvPr/>
        </p:nvSpPr>
        <p:spPr>
          <a:xfrm>
            <a:off x="5481199" y="6033406"/>
            <a:ext cx="4443791" cy="774237"/>
          </a:xfrm>
          <a:prstGeom prst="wedgeRectCallout">
            <a:avLst>
              <a:gd name="adj1" fmla="val 67441"/>
              <a:gd name="adj2" fmla="val 8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True, but more on deep learning later! For now, back to basics.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39" name="Group 338"/>
          <p:cNvGrpSpPr/>
          <p:nvPr/>
        </p:nvGrpSpPr>
        <p:grpSpPr>
          <a:xfrm>
            <a:off x="4261710" y="1610334"/>
            <a:ext cx="351437" cy="3172908"/>
            <a:chOff x="3669008" y="915807"/>
            <a:chExt cx="369332" cy="3334475"/>
          </a:xfrm>
        </p:grpSpPr>
        <p:grpSp>
          <p:nvGrpSpPr>
            <p:cNvPr id="340" name="Group 339"/>
            <p:cNvGrpSpPr/>
            <p:nvPr/>
          </p:nvGrpSpPr>
          <p:grpSpPr>
            <a:xfrm>
              <a:off x="3669008" y="915807"/>
              <a:ext cx="369332" cy="3323750"/>
              <a:chOff x="3669008" y="899863"/>
              <a:chExt cx="369332" cy="3323750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3669008" y="899863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669008" y="1269195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3669008" y="1638527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3669008" y="2007859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669008" y="2377191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669008" y="2746523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669008" y="3115735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3669008" y="3485068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3669008" y="3854281"/>
                <a:ext cx="369332" cy="3693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341" name="Oval 340"/>
            <p:cNvSpPr/>
            <p:nvPr/>
          </p:nvSpPr>
          <p:spPr>
            <a:xfrm>
              <a:off x="3736199" y="982998"/>
              <a:ext cx="234950" cy="234950"/>
            </a:xfrm>
            <a:prstGeom prst="ellipse">
              <a:avLst/>
            </a:prstGeom>
            <a:solidFill>
              <a:srgbClr val="7AB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3736199" y="1721662"/>
              <a:ext cx="234950" cy="234950"/>
            </a:xfrm>
            <a:prstGeom prst="ellipse">
              <a:avLst/>
            </a:prstGeom>
            <a:solidFill>
              <a:srgbClr val="7AB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3736199" y="2094194"/>
              <a:ext cx="234950" cy="234950"/>
            </a:xfrm>
            <a:prstGeom prst="ellipse">
              <a:avLst/>
            </a:prstGeom>
            <a:solidFill>
              <a:srgbClr val="7AB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3736199" y="2457126"/>
              <a:ext cx="234950" cy="234950"/>
            </a:xfrm>
            <a:prstGeom prst="ellipse">
              <a:avLst/>
            </a:prstGeom>
            <a:solidFill>
              <a:srgbClr val="7AB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3736199" y="3201054"/>
              <a:ext cx="234950" cy="234950"/>
            </a:xfrm>
            <a:prstGeom prst="ellipse">
              <a:avLst/>
            </a:prstGeom>
            <a:solidFill>
              <a:srgbClr val="7AB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3736199" y="3563110"/>
              <a:ext cx="234950" cy="234950"/>
            </a:xfrm>
            <a:prstGeom prst="ellipse">
              <a:avLst/>
            </a:prstGeom>
            <a:solidFill>
              <a:srgbClr val="7AB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7" name="Multiply 346"/>
            <p:cNvSpPr/>
            <p:nvPr/>
          </p:nvSpPr>
          <p:spPr>
            <a:xfrm>
              <a:off x="3673215" y="1276706"/>
              <a:ext cx="365125" cy="365125"/>
            </a:xfrm>
            <a:prstGeom prst="mathMultiply">
              <a:avLst/>
            </a:prstGeom>
            <a:solidFill>
              <a:srgbClr val="E74C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8" name="Multiply 347"/>
            <p:cNvSpPr/>
            <p:nvPr/>
          </p:nvSpPr>
          <p:spPr>
            <a:xfrm>
              <a:off x="3673215" y="2762631"/>
              <a:ext cx="365125" cy="365125"/>
            </a:xfrm>
            <a:prstGeom prst="mathMultiply">
              <a:avLst/>
            </a:prstGeom>
            <a:solidFill>
              <a:srgbClr val="E74C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9" name="Multiply 348"/>
            <p:cNvSpPr/>
            <p:nvPr/>
          </p:nvSpPr>
          <p:spPr>
            <a:xfrm>
              <a:off x="3673215" y="3885157"/>
              <a:ext cx="365125" cy="365125"/>
            </a:xfrm>
            <a:prstGeom prst="mathMultiply">
              <a:avLst/>
            </a:prstGeom>
            <a:solidFill>
              <a:srgbClr val="E74C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359" name="Rectangular Callout 358"/>
          <p:cNvSpPr/>
          <p:nvPr/>
        </p:nvSpPr>
        <p:spPr>
          <a:xfrm>
            <a:off x="6398706" y="928268"/>
            <a:ext cx="4222586" cy="440641"/>
          </a:xfrm>
          <a:prstGeom prst="wedgeRectCallout">
            <a:avLst>
              <a:gd name="adj1" fmla="val -51895"/>
              <a:gd name="adj2" fmla="val 10316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Useful for predicting expenditure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1" name="Rectangular Callout 360"/>
          <p:cNvSpPr/>
          <p:nvPr/>
        </p:nvSpPr>
        <p:spPr>
          <a:xfrm>
            <a:off x="7229910" y="1594815"/>
            <a:ext cx="4791257" cy="440641"/>
          </a:xfrm>
          <a:prstGeom prst="wedgeRectCallout">
            <a:avLst>
              <a:gd name="adj1" fmla="val -75825"/>
              <a:gd name="adj2" fmla="val 7518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Not useful for predicting expenditure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7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27" grpId="0" animBg="1"/>
      <p:bldP spid="334" grpId="0" animBg="1"/>
      <p:bldP spid="336" grpId="0" animBg="1"/>
      <p:bldP spid="337" grpId="0" animBg="1"/>
      <p:bldP spid="359" grpId="0" animBg="1"/>
      <p:bldP spid="3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overview of ML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Study similarity of ML with a student preparing for an exam</a:t>
            </a:r>
          </a:p>
          <a:p>
            <a:r>
              <a:rPr lang="en-IN" dirty="0" smtClean="0"/>
              <a:t>Look at a toy ML problem</a:t>
            </a:r>
          </a:p>
          <a:p>
            <a:r>
              <a:rPr lang="en-IN" dirty="0" smtClean="0"/>
              <a:t>Learn what is training data, test data?</a:t>
            </a:r>
          </a:p>
          <a:p>
            <a:r>
              <a:rPr lang="en-IN" dirty="0" smtClean="0"/>
              <a:t>Learn what is a model?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72744" y="3693884"/>
            <a:ext cx="1862104" cy="1570887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9134848" y="2529652"/>
            <a:ext cx="2564575" cy="1085912"/>
          </a:xfrm>
          <a:prstGeom prst="wedgeRectCallout">
            <a:avLst>
              <a:gd name="adj1" fmla="val -68698"/>
              <a:gd name="adj2" fmla="val 937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Warning: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lots of  oversimplifications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ahead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bit of caution with features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3352" y="2890683"/>
            <a:ext cx="5757977" cy="3967317"/>
          </a:xfrm>
        </p:spPr>
        <p:txBody>
          <a:bodyPr>
            <a:normAutofit/>
          </a:bodyPr>
          <a:lstStyle/>
          <a:p>
            <a:r>
              <a:rPr lang="en-US" sz="3200" dirty="0"/>
              <a:t>Tricks, mnemonics lessen cognitive load, increase speed</a:t>
            </a:r>
            <a:endParaRPr lang="en-US" sz="3200" dirty="0" smtClean="0"/>
          </a:p>
          <a:p>
            <a:r>
              <a:rPr lang="en-US" sz="3200" dirty="0"/>
              <a:t>Easy questions can be solved in one step with a mnemonic!</a:t>
            </a:r>
          </a:p>
          <a:p>
            <a:r>
              <a:rPr lang="en-IN" sz="3200" dirty="0"/>
              <a:t>Too many mnemonics can confuse you at time of </a:t>
            </a:r>
            <a:r>
              <a:rPr lang="en-IN" sz="3200" dirty="0" smtClean="0"/>
              <a:t>exam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11330" y="2890684"/>
            <a:ext cx="5842352" cy="3967316"/>
          </a:xfrm>
        </p:spPr>
        <p:txBody>
          <a:bodyPr>
            <a:normAutofit/>
          </a:bodyPr>
          <a:lstStyle/>
          <a:p>
            <a:r>
              <a:rPr lang="en-IN" sz="3200" dirty="0"/>
              <a:t>Derived features make learning easier, faster at test</a:t>
            </a:r>
            <a:endParaRPr lang="en-IN" sz="3200" dirty="0" smtClean="0"/>
          </a:p>
          <a:p>
            <a:r>
              <a:rPr lang="en-IN" sz="3200" dirty="0"/>
              <a:t>What you</a:t>
            </a:r>
            <a:r>
              <a:rPr lang="en-US" sz="3200" dirty="0"/>
              <a:t> are trying to predict is just </a:t>
            </a:r>
            <a:r>
              <a:rPr lang="en-US" sz="3200" dirty="0" smtClean="0"/>
              <a:t>another feature of the data!</a:t>
            </a:r>
            <a:endParaRPr lang="en-US" sz="3200" dirty="0"/>
          </a:p>
          <a:p>
            <a:r>
              <a:rPr lang="en-IN" sz="3200" dirty="0"/>
              <a:t>Too many useless features can confuse </a:t>
            </a:r>
            <a:r>
              <a:rPr lang="en-IN" sz="3200" dirty="0" smtClean="0"/>
              <a:t>classifier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59" y="1112242"/>
            <a:ext cx="656863" cy="65686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8993" y="1111625"/>
            <a:ext cx="1686694" cy="1686694"/>
            <a:chOff x="2314863" y="1239260"/>
            <a:chExt cx="1431421" cy="143142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863" y="1239260"/>
              <a:ext cx="1431421" cy="143142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696" y="1433443"/>
              <a:ext cx="187837" cy="323948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895" y="1631507"/>
              <a:ext cx="334839" cy="321226"/>
            </a:xfrm>
            <a:prstGeom prst="rect">
              <a:avLst/>
            </a:prstGeom>
            <a:noFill/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283" y="1447054"/>
              <a:ext cx="242282" cy="296726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7932816" y="1111624"/>
            <a:ext cx="1999380" cy="1686695"/>
            <a:chOff x="12383748" y="1219011"/>
            <a:chExt cx="1862104" cy="1570887"/>
          </a:xfrm>
        </p:grpSpPr>
        <p:sp>
          <p:nvSpPr>
            <p:cNvPr id="31" name="Freeform 3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554235" y="5582776"/>
            <a:ext cx="1468606" cy="1238929"/>
            <a:chOff x="12383748" y="1219011"/>
            <a:chExt cx="1862104" cy="1570887"/>
          </a:xfrm>
        </p:grpSpPr>
        <p:sp>
          <p:nvSpPr>
            <p:cNvPr id="19" name="Freeform 1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4591176" y="5582776"/>
            <a:ext cx="5919457" cy="911590"/>
          </a:xfrm>
          <a:prstGeom prst="wedgeRectCallout">
            <a:avLst>
              <a:gd name="adj1" fmla="val 55296"/>
              <a:gd name="adj2" fmla="val 6490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 fact, one of the main challenges in deep learning is that it learns way too many features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4591176" y="4566192"/>
            <a:ext cx="5919457" cy="911590"/>
          </a:xfrm>
          <a:prstGeom prst="wedgeRectCallout">
            <a:avLst>
              <a:gd name="adj1" fmla="val 56858"/>
              <a:gd name="adj2" fmla="val 953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However, not to worry. For most of this course, we will give you pre-made feature vectors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1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</a:t>
            </a:r>
            <a:r>
              <a:rPr lang="en-IN" dirty="0" smtClean="0"/>
              <a:t>study cycle (e.g. in a course)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727812" y="3359141"/>
            <a:ext cx="571534" cy="944333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24866" y="1896595"/>
            <a:ext cx="2087086" cy="4508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24866" y="4581501"/>
            <a:ext cx="2088108" cy="45135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4863998" y="5705246"/>
            <a:ext cx="1749020" cy="4508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42052" y="5669066"/>
            <a:ext cx="23394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Pass</a:t>
            </a:r>
            <a:r>
              <a:rPr lang="en-US" sz="2800" dirty="0">
                <a:latin typeface="+mj-lt"/>
              </a:rPr>
              <a:t> / </a:t>
            </a:r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Fail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95423" y="1006075"/>
            <a:ext cx="4236313" cy="2231900"/>
            <a:chOff x="6895423" y="1006075"/>
            <a:chExt cx="4236313" cy="2231900"/>
          </a:xfrm>
        </p:grpSpPr>
        <p:sp>
          <p:nvSpPr>
            <p:cNvPr id="11" name="Rectangle 10"/>
            <p:cNvSpPr/>
            <p:nvPr/>
          </p:nvSpPr>
          <p:spPr>
            <a:xfrm>
              <a:off x="6895423" y="1006075"/>
              <a:ext cx="4236313" cy="2231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2345" y="1798858"/>
              <a:ext cx="2872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Preparation</a:t>
              </a:r>
              <a:endParaRPr lang="en-US" sz="3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60" y="1368883"/>
              <a:ext cx="1431421" cy="143142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93" y="1455451"/>
              <a:ext cx="762719" cy="751075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6895423" y="4429679"/>
            <a:ext cx="4236313" cy="2231900"/>
            <a:chOff x="6895423" y="4429679"/>
            <a:chExt cx="4236313" cy="22319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6895423" y="4429679"/>
              <a:ext cx="4236313" cy="22319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67320" y="5015774"/>
              <a:ext cx="2417244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+mj-lt"/>
                </a:rPr>
                <a:t>Subject Knowledge</a:t>
              </a:r>
              <a:endParaRPr lang="en-US" dirty="0"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60" y="4838672"/>
              <a:ext cx="1431421" cy="1431421"/>
            </a:xfrm>
            <a:prstGeom prst="rect">
              <a:avLst/>
            </a:prstGeom>
            <a:grpFill/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93" y="5032855"/>
              <a:ext cx="187837" cy="323948"/>
            </a:xfrm>
            <a:prstGeom prst="rect">
              <a:avLst/>
            </a:prstGeom>
            <a:noFill/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5192" y="5230919"/>
              <a:ext cx="334839" cy="321226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8580" y="5046466"/>
              <a:ext cx="242282" cy="296726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420719" y="1245382"/>
            <a:ext cx="4318444" cy="2046316"/>
            <a:chOff x="420719" y="1245382"/>
            <a:chExt cx="4318444" cy="2046316"/>
          </a:xfrm>
        </p:grpSpPr>
        <p:sp>
          <p:nvSpPr>
            <p:cNvPr id="23" name="TextBox 22"/>
            <p:cNvSpPr txBox="1"/>
            <p:nvPr/>
          </p:nvSpPr>
          <p:spPr>
            <a:xfrm>
              <a:off x="420719" y="2768478"/>
              <a:ext cx="4318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Practice Tests/Study Material</a:t>
              </a:r>
              <a:endParaRPr lang="en-US" sz="2800" dirty="0">
                <a:latin typeface="+mj-lt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75722" y="1262943"/>
              <a:ext cx="1317323" cy="1876943"/>
              <a:chOff x="4223208" y="1055803"/>
              <a:chExt cx="2630189" cy="374753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223208" y="1055803"/>
                <a:ext cx="2139885" cy="2931736"/>
                <a:chOff x="4223208" y="1055803"/>
                <a:chExt cx="2139885" cy="2931736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223208" y="1055803"/>
                  <a:ext cx="2139885" cy="2931736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463591" y="1131217"/>
                  <a:ext cx="1659118" cy="798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>
                      <a:latin typeface="Nexa Bold Regular" panose="02000000000000000000" pitchFamily="2" charset="0"/>
                    </a:rPr>
                    <a:t>TEST</a:t>
                  </a:r>
                  <a:endParaRPr lang="en-US" sz="2400" dirty="0">
                    <a:latin typeface="Nexa Bold Regular" panose="02000000000000000000" pitchFamily="2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463591" y="191451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4463591" y="255937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463591" y="320423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33913" y="1960774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033913" y="211160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033913" y="2259031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033913" y="261122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033913" y="276205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033913" y="290948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033913" y="326167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033913" y="341250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033913" y="355993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Freeform 59"/>
              <p:cNvSpPr/>
              <p:nvPr/>
            </p:nvSpPr>
            <p:spPr>
              <a:xfrm rot="2219547">
                <a:off x="5016093" y="1174129"/>
                <a:ext cx="1837304" cy="3629211"/>
              </a:xfrm>
              <a:custGeom>
                <a:avLst/>
                <a:gdLst>
                  <a:gd name="connsiteX0" fmla="*/ 0 w 1837304"/>
                  <a:gd name="connsiteY0" fmla="*/ 55182 h 3629211"/>
                  <a:gd name="connsiteX1" fmla="*/ 73250 w 1837304"/>
                  <a:gd name="connsiteY1" fmla="*/ 0 h 3629211"/>
                  <a:gd name="connsiteX2" fmla="*/ 1837304 w 1837304"/>
                  <a:gd name="connsiteY2" fmla="*/ 2341621 h 3629211"/>
                  <a:gd name="connsiteX3" fmla="*/ 128146 w 1837304"/>
                  <a:gd name="connsiteY3" fmla="*/ 3629211 h 3629211"/>
                  <a:gd name="connsiteX4" fmla="*/ 0 w 1837304"/>
                  <a:gd name="connsiteY4" fmla="*/ 3459109 h 362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7304" h="3629211">
                    <a:moveTo>
                      <a:pt x="0" y="55182"/>
                    </a:moveTo>
                    <a:lnTo>
                      <a:pt x="73250" y="0"/>
                    </a:lnTo>
                    <a:lnTo>
                      <a:pt x="1837304" y="2341621"/>
                    </a:lnTo>
                    <a:lnTo>
                      <a:pt x="128146" y="3629211"/>
                    </a:lnTo>
                    <a:lnTo>
                      <a:pt x="0" y="345910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44064" y="1245382"/>
              <a:ext cx="1317323" cy="1876943"/>
              <a:chOff x="4223208" y="1055803"/>
              <a:chExt cx="2630189" cy="374753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223208" y="1055803"/>
                <a:ext cx="2139885" cy="2931736"/>
                <a:chOff x="4223208" y="1055803"/>
                <a:chExt cx="2139885" cy="29317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223208" y="1055803"/>
                  <a:ext cx="2139885" cy="2931736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63591" y="1131217"/>
                  <a:ext cx="1659118" cy="798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>
                      <a:latin typeface="Nexa Bold Regular" panose="02000000000000000000" pitchFamily="2" charset="0"/>
                    </a:rPr>
                    <a:t>TEST</a:t>
                  </a:r>
                  <a:endParaRPr lang="en-US" sz="2400" dirty="0">
                    <a:latin typeface="Nexa Bold Regular" panose="02000000000000000000" pitchFamily="2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463591" y="191451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63591" y="255937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63591" y="320423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033913" y="1960774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033913" y="211160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033913" y="2259031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033913" y="261122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033913" y="276205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033913" y="290948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33913" y="326167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033913" y="341250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033913" y="355993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Freeform 43"/>
              <p:cNvSpPr/>
              <p:nvPr/>
            </p:nvSpPr>
            <p:spPr>
              <a:xfrm rot="2219547">
                <a:off x="5016093" y="1174129"/>
                <a:ext cx="1837304" cy="3629211"/>
              </a:xfrm>
              <a:custGeom>
                <a:avLst/>
                <a:gdLst>
                  <a:gd name="connsiteX0" fmla="*/ 0 w 1837304"/>
                  <a:gd name="connsiteY0" fmla="*/ 55182 h 3629211"/>
                  <a:gd name="connsiteX1" fmla="*/ 73250 w 1837304"/>
                  <a:gd name="connsiteY1" fmla="*/ 0 h 3629211"/>
                  <a:gd name="connsiteX2" fmla="*/ 1837304 w 1837304"/>
                  <a:gd name="connsiteY2" fmla="*/ 2341621 h 3629211"/>
                  <a:gd name="connsiteX3" fmla="*/ 128146 w 1837304"/>
                  <a:gd name="connsiteY3" fmla="*/ 3629211 h 3629211"/>
                  <a:gd name="connsiteX4" fmla="*/ 0 w 1837304"/>
                  <a:gd name="connsiteY4" fmla="*/ 3459109 h 362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7304" h="3629211">
                    <a:moveTo>
                      <a:pt x="0" y="55182"/>
                    </a:moveTo>
                    <a:lnTo>
                      <a:pt x="73250" y="0"/>
                    </a:lnTo>
                    <a:lnTo>
                      <a:pt x="1837304" y="2341621"/>
                    </a:lnTo>
                    <a:lnTo>
                      <a:pt x="128146" y="3629211"/>
                    </a:lnTo>
                    <a:lnTo>
                      <a:pt x="0" y="345910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322597" y="1245382"/>
              <a:ext cx="1317323" cy="1876943"/>
              <a:chOff x="4223208" y="1055803"/>
              <a:chExt cx="2630189" cy="37475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223208" y="1055803"/>
                <a:ext cx="2139885" cy="2931736"/>
                <a:chOff x="4223208" y="1055803"/>
                <a:chExt cx="2139885" cy="293173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223208" y="1055803"/>
                  <a:ext cx="2139885" cy="2931736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463591" y="1131217"/>
                  <a:ext cx="1659118" cy="798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>
                      <a:latin typeface="Nexa Bold Regular" panose="02000000000000000000" pitchFamily="2" charset="0"/>
                    </a:rPr>
                    <a:t>TEST</a:t>
                  </a:r>
                  <a:endParaRPr lang="en-US" sz="2400" dirty="0">
                    <a:latin typeface="Nexa Bold Regular" panose="02000000000000000000" pitchFamily="2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463591" y="191451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463591" y="255937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463591" y="320423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033913" y="1960774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033913" y="211160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033913" y="2259031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033913" y="261122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33913" y="276205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033913" y="290948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033913" y="326167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033913" y="341250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033913" y="355993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Freeform 27"/>
              <p:cNvSpPr/>
              <p:nvPr/>
            </p:nvSpPr>
            <p:spPr>
              <a:xfrm rot="2219547">
                <a:off x="5016093" y="1174129"/>
                <a:ext cx="1837304" cy="3629211"/>
              </a:xfrm>
              <a:custGeom>
                <a:avLst/>
                <a:gdLst>
                  <a:gd name="connsiteX0" fmla="*/ 0 w 1837304"/>
                  <a:gd name="connsiteY0" fmla="*/ 55182 h 3629211"/>
                  <a:gd name="connsiteX1" fmla="*/ 73250 w 1837304"/>
                  <a:gd name="connsiteY1" fmla="*/ 0 h 3629211"/>
                  <a:gd name="connsiteX2" fmla="*/ 1837304 w 1837304"/>
                  <a:gd name="connsiteY2" fmla="*/ 2341621 h 3629211"/>
                  <a:gd name="connsiteX3" fmla="*/ 128146 w 1837304"/>
                  <a:gd name="connsiteY3" fmla="*/ 3629211 h 3629211"/>
                  <a:gd name="connsiteX4" fmla="*/ 0 w 1837304"/>
                  <a:gd name="connsiteY4" fmla="*/ 3459109 h 362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7304" h="3629211">
                    <a:moveTo>
                      <a:pt x="0" y="55182"/>
                    </a:moveTo>
                    <a:lnTo>
                      <a:pt x="73250" y="0"/>
                    </a:lnTo>
                    <a:lnTo>
                      <a:pt x="1837304" y="2341621"/>
                    </a:lnTo>
                    <a:lnTo>
                      <a:pt x="128146" y="3629211"/>
                    </a:lnTo>
                    <a:lnTo>
                      <a:pt x="0" y="345910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206814" y="3403021"/>
            <a:ext cx="2395656" cy="2383840"/>
            <a:chOff x="2206814" y="3403021"/>
            <a:chExt cx="2395656" cy="2383840"/>
          </a:xfrm>
        </p:grpSpPr>
        <p:sp>
          <p:nvSpPr>
            <p:cNvPr id="76" name="TextBox 75"/>
            <p:cNvSpPr txBox="1"/>
            <p:nvPr/>
          </p:nvSpPr>
          <p:spPr>
            <a:xfrm>
              <a:off x="2206814" y="3403021"/>
              <a:ext cx="2395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Actual Exam</a:t>
              </a:r>
              <a:endParaRPr lang="en-US" sz="2800" dirty="0">
                <a:latin typeface="+mj-lt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852064" y="3909918"/>
              <a:ext cx="1317323" cy="1876943"/>
              <a:chOff x="4223208" y="1055803"/>
              <a:chExt cx="2630189" cy="374753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4223208" y="1055803"/>
                <a:ext cx="2139885" cy="2931736"/>
                <a:chOff x="4223208" y="1055803"/>
                <a:chExt cx="2139885" cy="293173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4223208" y="1055803"/>
                  <a:ext cx="2139885" cy="2931736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4359263" y="1131217"/>
                  <a:ext cx="1899502" cy="798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>
                      <a:latin typeface="Nexa Bold Regular" panose="02000000000000000000" pitchFamily="2" charset="0"/>
                    </a:rPr>
                    <a:t>EXAM</a:t>
                  </a:r>
                  <a:endParaRPr lang="en-US" sz="2400" dirty="0">
                    <a:latin typeface="Nexa Bold Regular" panose="02000000000000000000" pitchFamily="2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463591" y="191451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463591" y="255937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463591" y="3204237"/>
                  <a:ext cx="429357" cy="4293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033913" y="1960774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033913" y="211160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033913" y="2259031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033913" y="261122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33913" y="276205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033913" y="290948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033913" y="3261673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033913" y="3412502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033913" y="3559930"/>
                  <a:ext cx="1088795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 78"/>
              <p:cNvSpPr/>
              <p:nvPr/>
            </p:nvSpPr>
            <p:spPr>
              <a:xfrm rot="2219547">
                <a:off x="5016093" y="1174129"/>
                <a:ext cx="1837304" cy="3629211"/>
              </a:xfrm>
              <a:custGeom>
                <a:avLst/>
                <a:gdLst>
                  <a:gd name="connsiteX0" fmla="*/ 0 w 1837304"/>
                  <a:gd name="connsiteY0" fmla="*/ 55182 h 3629211"/>
                  <a:gd name="connsiteX1" fmla="*/ 73250 w 1837304"/>
                  <a:gd name="connsiteY1" fmla="*/ 0 h 3629211"/>
                  <a:gd name="connsiteX2" fmla="*/ 1837304 w 1837304"/>
                  <a:gd name="connsiteY2" fmla="*/ 2341621 h 3629211"/>
                  <a:gd name="connsiteX3" fmla="*/ 128146 w 1837304"/>
                  <a:gd name="connsiteY3" fmla="*/ 3629211 h 3629211"/>
                  <a:gd name="connsiteX4" fmla="*/ 0 w 1837304"/>
                  <a:gd name="connsiteY4" fmla="*/ 3459109 h 362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7304" h="3629211">
                    <a:moveTo>
                      <a:pt x="0" y="55182"/>
                    </a:moveTo>
                    <a:lnTo>
                      <a:pt x="73250" y="0"/>
                    </a:lnTo>
                    <a:lnTo>
                      <a:pt x="1837304" y="2341621"/>
                    </a:lnTo>
                    <a:lnTo>
                      <a:pt x="128146" y="3629211"/>
                    </a:lnTo>
                    <a:lnTo>
                      <a:pt x="0" y="345910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8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Spam Filtering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474573"/>
          </a:xfrm>
        </p:spPr>
        <p:txBody>
          <a:bodyPr>
            <a:normAutofit/>
          </a:bodyPr>
          <a:lstStyle/>
          <a:p>
            <a:r>
              <a:rPr lang="en-IN" dirty="0" smtClean="0"/>
              <a:t>Suppose Mary has already tagged several old emails as spam/non-spam, can we tag her new emails too?</a:t>
            </a:r>
          </a:p>
          <a:p>
            <a:r>
              <a:rPr lang="en-IN" b="1" dirty="0" smtClean="0"/>
              <a:t>Trick</a:t>
            </a:r>
            <a:r>
              <a:rPr lang="en-IN" dirty="0" smtClean="0"/>
              <a:t>: use the old tagged emails to try and understand what sort of emails does Mary think of as spam and which as non-spam!</a:t>
            </a:r>
          </a:p>
          <a:p>
            <a:r>
              <a:rPr lang="en-IN" dirty="0" smtClean="0"/>
              <a:t>E.g. may find that emails about shopping always tagged as spam</a:t>
            </a:r>
          </a:p>
          <a:p>
            <a:r>
              <a:rPr lang="en-IN" dirty="0" smtClean="0"/>
              <a:t>E.g. may find that emails from Jill are never tagged as spam</a:t>
            </a:r>
          </a:p>
          <a:p>
            <a:r>
              <a:rPr lang="en-IN" dirty="0" smtClean="0"/>
              <a:t>These insights/patterns are what are stored in the spam filter</a:t>
            </a:r>
          </a:p>
          <a:p>
            <a:r>
              <a:rPr lang="en-IN" dirty="0" smtClean="0"/>
              <a:t>Our spam filter helps us make predictions on new emails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28406" y="466165"/>
            <a:ext cx="4128051" cy="1258261"/>
            <a:chOff x="3656170" y="2570169"/>
            <a:chExt cx="3786807" cy="11542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170" y="2576582"/>
              <a:ext cx="1178374" cy="11414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675" y="2590265"/>
              <a:ext cx="1150122" cy="11140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312" y="2576582"/>
              <a:ext cx="1178374" cy="11414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269" y="2576581"/>
              <a:ext cx="1178374" cy="11414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653" y="2570169"/>
              <a:ext cx="1178374" cy="11414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9162" y="2589947"/>
              <a:ext cx="1150122" cy="111405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994" y="2582994"/>
              <a:ext cx="1178374" cy="11414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016" y="2674936"/>
              <a:ext cx="892101" cy="86412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3428" y="2782440"/>
              <a:ext cx="670132" cy="64911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473" y="2891612"/>
              <a:ext cx="575584" cy="55753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620" y="3025905"/>
              <a:ext cx="483357" cy="4682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66" y="1195465"/>
            <a:ext cx="1660516" cy="16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ML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727812" y="3359141"/>
            <a:ext cx="571534" cy="944333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95423" y="4429679"/>
            <a:ext cx="4236313" cy="2231900"/>
            <a:chOff x="4743789" y="4274683"/>
            <a:chExt cx="3208198" cy="16902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180" y="4369028"/>
              <a:ext cx="1514807" cy="151480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743789" y="4274683"/>
              <a:ext cx="3208198" cy="16902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01616" y="4618675"/>
              <a:ext cx="1684815" cy="1002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+mj-lt"/>
                </a:rPr>
                <a:t>Spam Filter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4524866" y="1896595"/>
            <a:ext cx="2087086" cy="4508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4880" y="3756624"/>
            <a:ext cx="224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+mj-lt"/>
              </a:rPr>
              <a:t>New Emails</a:t>
            </a:r>
            <a:endParaRPr lang="en-US" sz="2800" dirty="0"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24866" y="4581501"/>
            <a:ext cx="2088108" cy="45135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958089" y="5705246"/>
            <a:ext cx="654929" cy="4508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635096" y="4429185"/>
            <a:ext cx="1561045" cy="753935"/>
            <a:chOff x="1569145" y="4429185"/>
            <a:chExt cx="1561045" cy="75393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485" y="4429186"/>
              <a:ext cx="776705" cy="7504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347" y="4429679"/>
              <a:ext cx="758083" cy="7324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807" y="4429185"/>
              <a:ext cx="776705" cy="75042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45" y="4432697"/>
              <a:ext cx="776705" cy="750423"/>
            </a:xfrm>
            <a:prstGeom prst="rect">
              <a:avLst/>
            </a:prstGeom>
          </p:spPr>
        </p:pic>
      </p:grpSp>
      <p:sp>
        <p:nvSpPr>
          <p:cNvPr id="21" name="Left Brace 20"/>
          <p:cNvSpPr/>
          <p:nvPr/>
        </p:nvSpPr>
        <p:spPr>
          <a:xfrm rot="16200000" flipH="1">
            <a:off x="3275618" y="3659769"/>
            <a:ext cx="280266" cy="1504624"/>
          </a:xfrm>
          <a:prstGeom prst="leftBrace">
            <a:avLst>
              <a:gd name="adj1" fmla="val 35886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65738" y="5669066"/>
            <a:ext cx="33097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Spam</a:t>
            </a:r>
            <a:r>
              <a:rPr lang="en-US" sz="2800" dirty="0" smtClean="0">
                <a:latin typeface="+mj-lt"/>
              </a:rPr>
              <a:t>/</a:t>
            </a:r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Non-spam</a:t>
            </a:r>
            <a:endParaRPr lang="en-US" sz="28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003" y="1475447"/>
            <a:ext cx="3476060" cy="1671915"/>
            <a:chOff x="692003" y="1475447"/>
            <a:chExt cx="3476060" cy="1671915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2277808" y="754336"/>
              <a:ext cx="399967" cy="3333912"/>
            </a:xfrm>
            <a:prstGeom prst="leftBrace">
              <a:avLst>
                <a:gd name="adj1" fmla="val 35886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6591" y="2624142"/>
              <a:ext cx="2782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Old Emails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03" y="1480719"/>
              <a:ext cx="971155" cy="93829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02" y="1491967"/>
              <a:ext cx="947871" cy="9157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586" y="1480719"/>
              <a:ext cx="971155" cy="93829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057" y="1480718"/>
              <a:ext cx="971155" cy="93829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233" y="1475447"/>
              <a:ext cx="971155" cy="93829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22" y="1491705"/>
              <a:ext cx="947871" cy="91579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80" y="1485990"/>
              <a:ext cx="971155" cy="93829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675" y="1485990"/>
              <a:ext cx="971155" cy="93829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550" y="1491705"/>
              <a:ext cx="947871" cy="9157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908" y="1485990"/>
              <a:ext cx="971155" cy="93829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895423" y="1006075"/>
            <a:ext cx="4236313" cy="2231900"/>
            <a:chOff x="6895423" y="1006075"/>
            <a:chExt cx="4236313" cy="2231900"/>
          </a:xfrm>
        </p:grpSpPr>
        <p:sp>
          <p:nvSpPr>
            <p:cNvPr id="37" name="Rectangle 36"/>
            <p:cNvSpPr/>
            <p:nvPr/>
          </p:nvSpPr>
          <p:spPr>
            <a:xfrm>
              <a:off x="6895423" y="1006075"/>
              <a:ext cx="4236313" cy="2231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2345" y="1454863"/>
              <a:ext cx="28721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+mj-lt"/>
                </a:rPr>
                <a:t>ML Algorithm</a:t>
              </a:r>
              <a:endParaRPr lang="en-US" sz="4000" dirty="0">
                <a:latin typeface="+mj-lt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518933" y="1454862"/>
              <a:ext cx="1500230" cy="1265607"/>
              <a:chOff x="12383748" y="1219011"/>
              <a:chExt cx="1862104" cy="1570887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12383748" y="1219011"/>
                <a:ext cx="1862104" cy="1570887"/>
              </a:xfrm>
              <a:custGeom>
                <a:avLst/>
                <a:gdLst>
                  <a:gd name="connsiteX0" fmla="*/ 720726 w 1441452"/>
                  <a:gd name="connsiteY0" fmla="*/ 0 h 1216022"/>
                  <a:gd name="connsiteX1" fmla="*/ 1437731 w 1441452"/>
                  <a:gd name="connsiteY1" fmla="*/ 718294 h 1216022"/>
                  <a:gd name="connsiteX2" fmla="*/ 1441452 w 1441452"/>
                  <a:gd name="connsiteY2" fmla="*/ 800098 h 1216022"/>
                  <a:gd name="connsiteX3" fmla="*/ 1426809 w 1441452"/>
                  <a:gd name="connsiteY3" fmla="*/ 883920 h 1216022"/>
                  <a:gd name="connsiteX4" fmla="*/ 720726 w 1441452"/>
                  <a:gd name="connsiteY4" fmla="*/ 1216022 h 1216022"/>
                  <a:gd name="connsiteX5" fmla="*/ 14643 w 1441452"/>
                  <a:gd name="connsiteY5" fmla="*/ 883920 h 1216022"/>
                  <a:gd name="connsiteX6" fmla="*/ 0 w 1441452"/>
                  <a:gd name="connsiteY6" fmla="*/ 800098 h 1216022"/>
                  <a:gd name="connsiteX7" fmla="*/ 3721 w 1441452"/>
                  <a:gd name="connsiteY7" fmla="*/ 718294 h 1216022"/>
                  <a:gd name="connsiteX8" fmla="*/ 720726 w 1441452"/>
                  <a:gd name="connsiteY8" fmla="*/ 0 h 1216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1452" h="1216022">
                    <a:moveTo>
                      <a:pt x="720726" y="0"/>
                    </a:moveTo>
                    <a:cubicBezTo>
                      <a:pt x="1093894" y="0"/>
                      <a:pt x="1400823" y="314839"/>
                      <a:pt x="1437731" y="718294"/>
                    </a:cubicBezTo>
                    <a:lnTo>
                      <a:pt x="1441452" y="800098"/>
                    </a:lnTo>
                    <a:lnTo>
                      <a:pt x="1426809" y="883920"/>
                    </a:lnTo>
                    <a:cubicBezTo>
                      <a:pt x="1359604" y="1073450"/>
                      <a:pt x="1069016" y="1216022"/>
                      <a:pt x="720726" y="1216022"/>
                    </a:cubicBezTo>
                    <a:cubicBezTo>
                      <a:pt x="372436" y="1216022"/>
                      <a:pt x="81848" y="1073450"/>
                      <a:pt x="14643" y="883920"/>
                    </a:cubicBezTo>
                    <a:lnTo>
                      <a:pt x="0" y="800098"/>
                    </a:lnTo>
                    <a:lnTo>
                      <a:pt x="3721" y="718294"/>
                    </a:lnTo>
                    <a:cubicBezTo>
                      <a:pt x="40630" y="314839"/>
                      <a:pt x="347558" y="0"/>
                      <a:pt x="72072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0800000">
                <a:off x="12542947" y="1611492"/>
                <a:ext cx="1543705" cy="969673"/>
              </a:xfrm>
              <a:custGeom>
                <a:avLst/>
                <a:gdLst>
                  <a:gd name="connsiteX0" fmla="*/ 597490 w 1194980"/>
                  <a:gd name="connsiteY0" fmla="*/ 0 h 750623"/>
                  <a:gd name="connsiteX1" fmla="*/ 1194980 w 1194980"/>
                  <a:gd name="connsiteY1" fmla="*/ 278342 h 750623"/>
                  <a:gd name="connsiteX2" fmla="*/ 597490 w 1194980"/>
                  <a:gd name="connsiteY2" fmla="*/ 750623 h 750623"/>
                  <a:gd name="connsiteX3" fmla="*/ 0 w 1194980"/>
                  <a:gd name="connsiteY3" fmla="*/ 278342 h 750623"/>
                  <a:gd name="connsiteX4" fmla="*/ 597490 w 1194980"/>
                  <a:gd name="connsiteY4" fmla="*/ 0 h 7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4980" h="750623">
                    <a:moveTo>
                      <a:pt x="597490" y="0"/>
                    </a:moveTo>
                    <a:cubicBezTo>
                      <a:pt x="927475" y="0"/>
                      <a:pt x="1194980" y="124618"/>
                      <a:pt x="1194980" y="278342"/>
                    </a:cubicBezTo>
                    <a:cubicBezTo>
                      <a:pt x="1194980" y="539176"/>
                      <a:pt x="927475" y="750623"/>
                      <a:pt x="597490" y="750623"/>
                    </a:cubicBezTo>
                    <a:cubicBezTo>
                      <a:pt x="267505" y="750623"/>
                      <a:pt x="0" y="539176"/>
                      <a:pt x="0" y="278342"/>
                    </a:cubicBezTo>
                    <a:cubicBezTo>
                      <a:pt x="0" y="124618"/>
                      <a:pt x="267505" y="0"/>
                      <a:pt x="59749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13314800" y="1219011"/>
                <a:ext cx="931052" cy="1570887"/>
              </a:xfrm>
              <a:custGeom>
                <a:avLst/>
                <a:gdLst>
                  <a:gd name="connsiteX0" fmla="*/ 0 w 720726"/>
                  <a:gd name="connsiteY0" fmla="*/ 0 h 1216022"/>
                  <a:gd name="connsiteX1" fmla="*/ 717005 w 720726"/>
                  <a:gd name="connsiteY1" fmla="*/ 718294 h 1216022"/>
                  <a:gd name="connsiteX2" fmla="*/ 720726 w 720726"/>
                  <a:gd name="connsiteY2" fmla="*/ 800098 h 1216022"/>
                  <a:gd name="connsiteX3" fmla="*/ 706083 w 720726"/>
                  <a:gd name="connsiteY3" fmla="*/ 883920 h 1216022"/>
                  <a:gd name="connsiteX4" fmla="*/ 0 w 720726"/>
                  <a:gd name="connsiteY4" fmla="*/ 1216022 h 1216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726" h="1216022">
                    <a:moveTo>
                      <a:pt x="0" y="0"/>
                    </a:moveTo>
                    <a:cubicBezTo>
                      <a:pt x="373168" y="0"/>
                      <a:pt x="680097" y="314839"/>
                      <a:pt x="717005" y="718294"/>
                    </a:cubicBezTo>
                    <a:lnTo>
                      <a:pt x="720726" y="800098"/>
                    </a:lnTo>
                    <a:lnTo>
                      <a:pt x="706083" y="883920"/>
                    </a:lnTo>
                    <a:cubicBezTo>
                      <a:pt x="638878" y="1073450"/>
                      <a:pt x="348290" y="1216022"/>
                      <a:pt x="0" y="121602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 rot="1665767">
                <a:off x="12772445" y="2008188"/>
                <a:ext cx="462622" cy="333492"/>
              </a:xfrm>
              <a:prstGeom prst="ellipse">
                <a:avLst/>
              </a:prstGeom>
              <a:pattFill prst="dkHorz">
                <a:fgClr>
                  <a:schemeClr val="tx1"/>
                </a:fgClr>
                <a:bgClr>
                  <a:schemeClr val="accent3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 rot="19934233" flipV="1">
                <a:off x="13397236" y="2008187"/>
                <a:ext cx="462622" cy="333492"/>
              </a:xfrm>
              <a:prstGeom prst="ellipse">
                <a:avLst/>
              </a:prstGeom>
              <a:pattFill prst="dkHorz">
                <a:fgClr>
                  <a:schemeClr val="tx1"/>
                </a:fgClr>
                <a:bgClr>
                  <a:schemeClr val="accent3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5" name="Rectangular Callout 44"/>
          <p:cNvSpPr/>
          <p:nvPr/>
        </p:nvSpPr>
        <p:spPr>
          <a:xfrm>
            <a:off x="5958088" y="2922497"/>
            <a:ext cx="4355455" cy="1100449"/>
          </a:xfrm>
          <a:prstGeom prst="wedgeRectCallout">
            <a:avLst>
              <a:gd name="adj1" fmla="val 49963"/>
              <a:gd name="adj2" fmla="val -7751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spam filter stores information about your personal preferences about what looks spam to you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" y="4541231"/>
            <a:ext cx="2008791" cy="2008791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943302" y="4548467"/>
            <a:ext cx="2750194" cy="756389"/>
          </a:xfrm>
          <a:prstGeom prst="wedgeRectCallout">
            <a:avLst>
              <a:gd name="adj1" fmla="val -71790"/>
              <a:gd name="adj2" fmla="val 1170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is this information stored?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4470034" y="1630326"/>
            <a:ext cx="4699476" cy="1100449"/>
          </a:xfrm>
          <a:prstGeom prst="wedgeRectCallout">
            <a:avLst>
              <a:gd name="adj1" fmla="val 68216"/>
              <a:gd name="adj2" fmla="val 358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Ah! That is the fun (and artistic) bit about ML. We will learn tons of ways on how ML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algos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store patterns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2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  <p:bldP spid="14" grpId="0" animBg="1"/>
      <p:bldP spid="15" grpId="0" animBg="1"/>
      <p:bldP spid="21" grpId="0" animBg="1"/>
      <p:bldP spid="22" grpId="0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ML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8727812" y="3359141"/>
            <a:ext cx="571534" cy="944333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895423" y="4429679"/>
            <a:ext cx="4236313" cy="2231900"/>
            <a:chOff x="4743789" y="4274683"/>
            <a:chExt cx="3208198" cy="169023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180" y="4369028"/>
              <a:ext cx="1514807" cy="1514807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4743789" y="4274683"/>
              <a:ext cx="3208198" cy="16902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01616" y="4858387"/>
              <a:ext cx="1684815" cy="53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+mj-lt"/>
                </a:rPr>
                <a:t>Model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4524866" y="1896595"/>
            <a:ext cx="2087086" cy="4508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64880" y="3756624"/>
            <a:ext cx="224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+mj-lt"/>
              </a:rPr>
              <a:t>Test Data</a:t>
            </a:r>
            <a:endParaRPr lang="en-US" sz="2800" dirty="0">
              <a:latin typeface="+mj-lt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524866" y="4581501"/>
            <a:ext cx="2088108" cy="45135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5958089" y="5705246"/>
            <a:ext cx="654929" cy="4508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35096" y="4429185"/>
            <a:ext cx="1561045" cy="753935"/>
            <a:chOff x="1569145" y="4429185"/>
            <a:chExt cx="1561045" cy="75393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485" y="4429186"/>
              <a:ext cx="776705" cy="75042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347" y="4429679"/>
              <a:ext cx="758083" cy="73243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807" y="4429185"/>
              <a:ext cx="776705" cy="750423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45" y="4432697"/>
              <a:ext cx="776705" cy="750423"/>
            </a:xfrm>
            <a:prstGeom prst="rect">
              <a:avLst/>
            </a:prstGeom>
          </p:spPr>
        </p:pic>
      </p:grpSp>
      <p:sp>
        <p:nvSpPr>
          <p:cNvPr id="60" name="Left Brace 59"/>
          <p:cNvSpPr/>
          <p:nvPr/>
        </p:nvSpPr>
        <p:spPr>
          <a:xfrm rot="16200000" flipH="1">
            <a:off x="3275618" y="3659769"/>
            <a:ext cx="280266" cy="1504624"/>
          </a:xfrm>
          <a:prstGeom prst="leftBrace">
            <a:avLst>
              <a:gd name="adj1" fmla="val 35886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365738" y="5669066"/>
            <a:ext cx="33097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Output</a:t>
            </a:r>
            <a:endParaRPr lang="en-US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92003" y="1475447"/>
            <a:ext cx="3476060" cy="1671915"/>
            <a:chOff x="692003" y="1475447"/>
            <a:chExt cx="3476060" cy="1671915"/>
          </a:xfrm>
        </p:grpSpPr>
        <p:sp>
          <p:nvSpPr>
            <p:cNvPr id="63" name="Left Brace 62"/>
            <p:cNvSpPr/>
            <p:nvPr/>
          </p:nvSpPr>
          <p:spPr>
            <a:xfrm rot="16200000">
              <a:off x="2277808" y="754336"/>
              <a:ext cx="399967" cy="3333912"/>
            </a:xfrm>
            <a:prstGeom prst="leftBrace">
              <a:avLst>
                <a:gd name="adj1" fmla="val 35886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86591" y="2624142"/>
              <a:ext cx="2782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Training Data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03" y="1480719"/>
              <a:ext cx="971155" cy="9382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02" y="1491967"/>
              <a:ext cx="947871" cy="915797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586" y="1480719"/>
              <a:ext cx="971155" cy="9382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057" y="1480718"/>
              <a:ext cx="971155" cy="9382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233" y="1475447"/>
              <a:ext cx="971155" cy="9382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22" y="1491705"/>
              <a:ext cx="947871" cy="915797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80" y="1485990"/>
              <a:ext cx="971155" cy="9382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675" y="1485990"/>
              <a:ext cx="971155" cy="9382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550" y="1491705"/>
              <a:ext cx="947871" cy="915797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908" y="1485990"/>
              <a:ext cx="971155" cy="93829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895423" y="1006075"/>
            <a:ext cx="4236313" cy="2231900"/>
            <a:chOff x="6895423" y="1006075"/>
            <a:chExt cx="4236313" cy="2231900"/>
          </a:xfrm>
        </p:grpSpPr>
        <p:sp>
          <p:nvSpPr>
            <p:cNvPr id="77" name="Rectangle 76"/>
            <p:cNvSpPr/>
            <p:nvPr/>
          </p:nvSpPr>
          <p:spPr>
            <a:xfrm>
              <a:off x="6895423" y="1006075"/>
              <a:ext cx="4236313" cy="2231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32345" y="1454863"/>
              <a:ext cx="28721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+mj-lt"/>
                </a:rPr>
                <a:t>ML Algorithm</a:t>
              </a:r>
              <a:endParaRPr lang="en-US" sz="4000" dirty="0">
                <a:latin typeface="+mj-lt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9518933" y="1454862"/>
              <a:ext cx="1500230" cy="1265607"/>
              <a:chOff x="12383748" y="1219011"/>
              <a:chExt cx="1862104" cy="1570887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12383748" y="1219011"/>
                <a:ext cx="1862104" cy="1570887"/>
              </a:xfrm>
              <a:custGeom>
                <a:avLst/>
                <a:gdLst>
                  <a:gd name="connsiteX0" fmla="*/ 720726 w 1441452"/>
                  <a:gd name="connsiteY0" fmla="*/ 0 h 1216022"/>
                  <a:gd name="connsiteX1" fmla="*/ 1437731 w 1441452"/>
                  <a:gd name="connsiteY1" fmla="*/ 718294 h 1216022"/>
                  <a:gd name="connsiteX2" fmla="*/ 1441452 w 1441452"/>
                  <a:gd name="connsiteY2" fmla="*/ 800098 h 1216022"/>
                  <a:gd name="connsiteX3" fmla="*/ 1426809 w 1441452"/>
                  <a:gd name="connsiteY3" fmla="*/ 883920 h 1216022"/>
                  <a:gd name="connsiteX4" fmla="*/ 720726 w 1441452"/>
                  <a:gd name="connsiteY4" fmla="*/ 1216022 h 1216022"/>
                  <a:gd name="connsiteX5" fmla="*/ 14643 w 1441452"/>
                  <a:gd name="connsiteY5" fmla="*/ 883920 h 1216022"/>
                  <a:gd name="connsiteX6" fmla="*/ 0 w 1441452"/>
                  <a:gd name="connsiteY6" fmla="*/ 800098 h 1216022"/>
                  <a:gd name="connsiteX7" fmla="*/ 3721 w 1441452"/>
                  <a:gd name="connsiteY7" fmla="*/ 718294 h 1216022"/>
                  <a:gd name="connsiteX8" fmla="*/ 720726 w 1441452"/>
                  <a:gd name="connsiteY8" fmla="*/ 0 h 1216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1452" h="1216022">
                    <a:moveTo>
                      <a:pt x="720726" y="0"/>
                    </a:moveTo>
                    <a:cubicBezTo>
                      <a:pt x="1093894" y="0"/>
                      <a:pt x="1400823" y="314839"/>
                      <a:pt x="1437731" y="718294"/>
                    </a:cubicBezTo>
                    <a:lnTo>
                      <a:pt x="1441452" y="800098"/>
                    </a:lnTo>
                    <a:lnTo>
                      <a:pt x="1426809" y="883920"/>
                    </a:lnTo>
                    <a:cubicBezTo>
                      <a:pt x="1359604" y="1073450"/>
                      <a:pt x="1069016" y="1216022"/>
                      <a:pt x="720726" y="1216022"/>
                    </a:cubicBezTo>
                    <a:cubicBezTo>
                      <a:pt x="372436" y="1216022"/>
                      <a:pt x="81848" y="1073450"/>
                      <a:pt x="14643" y="883920"/>
                    </a:cubicBezTo>
                    <a:lnTo>
                      <a:pt x="0" y="800098"/>
                    </a:lnTo>
                    <a:lnTo>
                      <a:pt x="3721" y="718294"/>
                    </a:lnTo>
                    <a:cubicBezTo>
                      <a:pt x="40630" y="314839"/>
                      <a:pt x="347558" y="0"/>
                      <a:pt x="72072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10800000">
                <a:off x="12542947" y="1611492"/>
                <a:ext cx="1543705" cy="969673"/>
              </a:xfrm>
              <a:custGeom>
                <a:avLst/>
                <a:gdLst>
                  <a:gd name="connsiteX0" fmla="*/ 597490 w 1194980"/>
                  <a:gd name="connsiteY0" fmla="*/ 0 h 750623"/>
                  <a:gd name="connsiteX1" fmla="*/ 1194980 w 1194980"/>
                  <a:gd name="connsiteY1" fmla="*/ 278342 h 750623"/>
                  <a:gd name="connsiteX2" fmla="*/ 597490 w 1194980"/>
                  <a:gd name="connsiteY2" fmla="*/ 750623 h 750623"/>
                  <a:gd name="connsiteX3" fmla="*/ 0 w 1194980"/>
                  <a:gd name="connsiteY3" fmla="*/ 278342 h 750623"/>
                  <a:gd name="connsiteX4" fmla="*/ 597490 w 1194980"/>
                  <a:gd name="connsiteY4" fmla="*/ 0 h 7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4980" h="750623">
                    <a:moveTo>
                      <a:pt x="597490" y="0"/>
                    </a:moveTo>
                    <a:cubicBezTo>
                      <a:pt x="927475" y="0"/>
                      <a:pt x="1194980" y="124618"/>
                      <a:pt x="1194980" y="278342"/>
                    </a:cubicBezTo>
                    <a:cubicBezTo>
                      <a:pt x="1194980" y="539176"/>
                      <a:pt x="927475" y="750623"/>
                      <a:pt x="597490" y="750623"/>
                    </a:cubicBezTo>
                    <a:cubicBezTo>
                      <a:pt x="267505" y="750623"/>
                      <a:pt x="0" y="539176"/>
                      <a:pt x="0" y="278342"/>
                    </a:cubicBezTo>
                    <a:cubicBezTo>
                      <a:pt x="0" y="124618"/>
                      <a:pt x="267505" y="0"/>
                      <a:pt x="59749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13314800" y="1219011"/>
                <a:ext cx="931052" cy="1570887"/>
              </a:xfrm>
              <a:custGeom>
                <a:avLst/>
                <a:gdLst>
                  <a:gd name="connsiteX0" fmla="*/ 0 w 720726"/>
                  <a:gd name="connsiteY0" fmla="*/ 0 h 1216022"/>
                  <a:gd name="connsiteX1" fmla="*/ 717005 w 720726"/>
                  <a:gd name="connsiteY1" fmla="*/ 718294 h 1216022"/>
                  <a:gd name="connsiteX2" fmla="*/ 720726 w 720726"/>
                  <a:gd name="connsiteY2" fmla="*/ 800098 h 1216022"/>
                  <a:gd name="connsiteX3" fmla="*/ 706083 w 720726"/>
                  <a:gd name="connsiteY3" fmla="*/ 883920 h 1216022"/>
                  <a:gd name="connsiteX4" fmla="*/ 0 w 720726"/>
                  <a:gd name="connsiteY4" fmla="*/ 1216022 h 1216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726" h="1216022">
                    <a:moveTo>
                      <a:pt x="0" y="0"/>
                    </a:moveTo>
                    <a:cubicBezTo>
                      <a:pt x="373168" y="0"/>
                      <a:pt x="680097" y="314839"/>
                      <a:pt x="717005" y="718294"/>
                    </a:cubicBezTo>
                    <a:lnTo>
                      <a:pt x="720726" y="800098"/>
                    </a:lnTo>
                    <a:lnTo>
                      <a:pt x="706083" y="883920"/>
                    </a:lnTo>
                    <a:cubicBezTo>
                      <a:pt x="638878" y="1073450"/>
                      <a:pt x="348290" y="1216022"/>
                      <a:pt x="0" y="121602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/>
              <p:cNvSpPr/>
              <p:nvPr/>
            </p:nvSpPr>
            <p:spPr>
              <a:xfrm rot="1665767">
                <a:off x="12772445" y="2008188"/>
                <a:ext cx="462622" cy="333492"/>
              </a:xfrm>
              <a:prstGeom prst="ellipse">
                <a:avLst/>
              </a:prstGeom>
              <a:pattFill prst="dkHorz">
                <a:fgClr>
                  <a:schemeClr val="tx1"/>
                </a:fgClr>
                <a:bgClr>
                  <a:schemeClr val="accent3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/>
              <p:cNvSpPr/>
              <p:nvPr/>
            </p:nvSpPr>
            <p:spPr>
              <a:xfrm rot="19934233" flipV="1">
                <a:off x="13397236" y="2008187"/>
                <a:ext cx="462622" cy="333492"/>
              </a:xfrm>
              <a:prstGeom prst="ellipse">
                <a:avLst/>
              </a:prstGeom>
              <a:pattFill prst="dkHorz">
                <a:fgClr>
                  <a:schemeClr val="tx1"/>
                </a:fgClr>
                <a:bgClr>
                  <a:schemeClr val="accent3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as an “examination”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3352" y="2890683"/>
            <a:ext cx="5757977" cy="3967317"/>
          </a:xfrm>
        </p:spPr>
        <p:txBody>
          <a:bodyPr>
            <a:normAutofit/>
          </a:bodyPr>
          <a:lstStyle/>
          <a:p>
            <a:r>
              <a:rPr lang="en-US" sz="3200" dirty="0"/>
              <a:t>Our brain stores subject </a:t>
            </a:r>
            <a:r>
              <a:rPr lang="en-US" sz="3200" dirty="0" smtClean="0"/>
              <a:t>matter</a:t>
            </a:r>
          </a:p>
          <a:p>
            <a:r>
              <a:rPr lang="en-US" sz="3200" dirty="0" smtClean="0"/>
              <a:t>Use subject matter to solve exam</a:t>
            </a:r>
            <a:endParaRPr lang="en-US" sz="3200" dirty="0"/>
          </a:p>
          <a:p>
            <a:r>
              <a:rPr lang="en-US" sz="3200" dirty="0" smtClean="0"/>
              <a:t>Critical </a:t>
            </a:r>
            <a:r>
              <a:rPr lang="en-US" sz="3200" dirty="0"/>
              <a:t>to do well on </a:t>
            </a:r>
            <a:r>
              <a:rPr lang="en-US" sz="3200" dirty="0" smtClean="0"/>
              <a:t>exam-day</a:t>
            </a:r>
            <a:endParaRPr lang="en-US" sz="3200" dirty="0"/>
          </a:p>
          <a:p>
            <a:r>
              <a:rPr lang="en-US" sz="3200" dirty="0" smtClean="0"/>
              <a:t>Mock </a:t>
            </a:r>
            <a:r>
              <a:rPr lang="en-US" sz="3200" dirty="0"/>
              <a:t>test results indicative</a:t>
            </a:r>
          </a:p>
          <a:p>
            <a:r>
              <a:rPr lang="en-US" sz="3200" dirty="0"/>
              <a:t>No </a:t>
            </a:r>
            <a:r>
              <a:rPr lang="en-US" sz="3200" dirty="0" err="1"/>
              <a:t>out-of</a:t>
            </a:r>
            <a:r>
              <a:rPr lang="en-US" sz="3200" dirty="0"/>
              <a:t> syllabus questions</a:t>
            </a:r>
          </a:p>
          <a:p>
            <a:r>
              <a:rPr lang="en-US" sz="3200" dirty="0"/>
              <a:t>Should not leak exam </a:t>
            </a:r>
            <a:r>
              <a:rPr lang="en-US" sz="3200" dirty="0" smtClean="0"/>
              <a:t>paper before exam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11330" y="2890684"/>
            <a:ext cx="5842352" cy="3967316"/>
          </a:xfrm>
        </p:spPr>
        <p:txBody>
          <a:bodyPr>
            <a:normAutofit/>
          </a:bodyPr>
          <a:lstStyle/>
          <a:p>
            <a:r>
              <a:rPr lang="en-IN" sz="3200" dirty="0"/>
              <a:t>The model stores data </a:t>
            </a:r>
            <a:r>
              <a:rPr lang="en-IN" sz="3200" dirty="0" smtClean="0"/>
              <a:t>patterns</a:t>
            </a:r>
          </a:p>
          <a:p>
            <a:r>
              <a:rPr lang="en-IN" sz="3200" dirty="0" smtClean="0"/>
              <a:t>Use model to predict on test data</a:t>
            </a:r>
            <a:endParaRPr lang="en-US" sz="3200" dirty="0"/>
          </a:p>
          <a:p>
            <a:r>
              <a:rPr lang="en-IN" sz="3200" dirty="0" smtClean="0"/>
              <a:t>Critical </a:t>
            </a:r>
            <a:r>
              <a:rPr lang="en-IN" sz="3200" dirty="0"/>
              <a:t>to do well on test data</a:t>
            </a:r>
          </a:p>
          <a:p>
            <a:r>
              <a:rPr lang="en-IN" sz="3200" dirty="0"/>
              <a:t>Training accuracies indicative</a:t>
            </a:r>
          </a:p>
          <a:p>
            <a:r>
              <a:rPr lang="en-IN" sz="3200" dirty="0"/>
              <a:t>Training/test data are similar</a:t>
            </a:r>
          </a:p>
          <a:p>
            <a:r>
              <a:rPr lang="en-IN" sz="3200" dirty="0"/>
              <a:t>Should not look at test </a:t>
            </a:r>
            <a:r>
              <a:rPr lang="en-IN" sz="3200" dirty="0" smtClean="0"/>
              <a:t>data while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59" y="1112242"/>
            <a:ext cx="656863" cy="65686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8993" y="1111625"/>
            <a:ext cx="1686694" cy="1686694"/>
            <a:chOff x="2314863" y="1239260"/>
            <a:chExt cx="1431421" cy="143142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863" y="1239260"/>
              <a:ext cx="1431421" cy="143142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696" y="1433443"/>
              <a:ext cx="187837" cy="323948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895" y="1631507"/>
              <a:ext cx="334839" cy="321226"/>
            </a:xfrm>
            <a:prstGeom prst="rect">
              <a:avLst/>
            </a:prstGeom>
            <a:noFill/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283" y="1447054"/>
              <a:ext cx="242282" cy="296726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7932816" y="1111624"/>
            <a:ext cx="1999380" cy="1686695"/>
            <a:chOff x="12383748" y="1219011"/>
            <a:chExt cx="1862104" cy="1570887"/>
          </a:xfrm>
        </p:grpSpPr>
        <p:sp>
          <p:nvSpPr>
            <p:cNvPr id="31" name="Freeform 3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410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ML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3" y="1006582"/>
            <a:ext cx="10455546" cy="56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0.27174 -0.4185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can do lots of cool things with test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974999" y="1006075"/>
            <a:ext cx="2242003" cy="1654289"/>
            <a:chOff x="5720822" y="744465"/>
            <a:chExt cx="2242003" cy="1654289"/>
          </a:xfrm>
        </p:grpSpPr>
        <p:sp>
          <p:nvSpPr>
            <p:cNvPr id="60" name="TextBox 59"/>
            <p:cNvSpPr txBox="1"/>
            <p:nvPr/>
          </p:nvSpPr>
          <p:spPr>
            <a:xfrm>
              <a:off x="5720822" y="744465"/>
              <a:ext cx="22420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Test Data</a:t>
              </a:r>
              <a:endParaRPr lang="en-US" sz="3200" dirty="0">
                <a:latin typeface="+mj-lt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5866170" y="1259789"/>
              <a:ext cx="1951306" cy="1138965"/>
              <a:chOff x="2635096" y="4271948"/>
              <a:chExt cx="1561045" cy="911172"/>
            </a:xfrm>
          </p:grpSpPr>
          <p:grpSp>
            <p:nvGrpSpPr>
              <p:cNvPr id="62" name="Group 61"/>
              <p:cNvGrpSpPr>
                <a:grpSpLocks noChangeAspect="1"/>
              </p:cNvGrpSpPr>
              <p:nvPr/>
            </p:nvGrpSpPr>
            <p:grpSpPr>
              <a:xfrm>
                <a:off x="2635096" y="4429185"/>
                <a:ext cx="1561045" cy="753935"/>
                <a:chOff x="1569145" y="4429185"/>
                <a:chExt cx="1561045" cy="753935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485" y="4429186"/>
                  <a:ext cx="776705" cy="750423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4347" y="4429679"/>
                  <a:ext cx="758083" cy="732431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4807" y="4429185"/>
                  <a:ext cx="776705" cy="750423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9145" y="4432697"/>
                  <a:ext cx="776705" cy="750423"/>
                </a:xfrm>
                <a:prstGeom prst="rect">
                  <a:avLst/>
                </a:prstGeom>
              </p:spPr>
            </p:pic>
          </p:grpSp>
          <p:sp>
            <p:nvSpPr>
              <p:cNvPr id="63" name="Left Brace 62"/>
              <p:cNvSpPr/>
              <p:nvPr/>
            </p:nvSpPr>
            <p:spPr>
              <a:xfrm rot="16200000" flipH="1">
                <a:off x="3275618" y="3659769"/>
                <a:ext cx="280266" cy="1504624"/>
              </a:xfrm>
              <a:prstGeom prst="leftBrace">
                <a:avLst>
                  <a:gd name="adj1" fmla="val 3588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6713" y="2585458"/>
            <a:ext cx="5810136" cy="1315824"/>
            <a:chOff x="358588" y="2794013"/>
            <a:chExt cx="5810136" cy="1315824"/>
          </a:xfrm>
        </p:grpSpPr>
        <p:grpSp>
          <p:nvGrpSpPr>
            <p:cNvPr id="69" name="Group 68"/>
            <p:cNvGrpSpPr/>
            <p:nvPr/>
          </p:nvGrpSpPr>
          <p:grpSpPr>
            <a:xfrm>
              <a:off x="434731" y="3681212"/>
              <a:ext cx="5657850" cy="428625"/>
              <a:chOff x="3267075" y="3328987"/>
              <a:chExt cx="5657850" cy="428625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075" y="3328987"/>
                <a:ext cx="5657850" cy="200025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075" y="3529012"/>
                <a:ext cx="3314700" cy="228600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358588" y="2794013"/>
              <a:ext cx="5810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5400" dirty="0" smtClean="0">
                  <a:latin typeface="+mj-lt"/>
                </a:rPr>
                <a:t>Regression</a:t>
              </a:r>
              <a:endParaRPr lang="en-US" sz="4400" dirty="0">
                <a:latin typeface="+mj-l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826849" y="5121106"/>
            <a:ext cx="6160202" cy="1244862"/>
            <a:chOff x="4690977" y="3698709"/>
            <a:chExt cx="6160202" cy="1244862"/>
          </a:xfrm>
        </p:grpSpPr>
        <p:grpSp>
          <p:nvGrpSpPr>
            <p:cNvPr id="74" name="Group 73"/>
            <p:cNvGrpSpPr/>
            <p:nvPr/>
          </p:nvGrpSpPr>
          <p:grpSpPr>
            <a:xfrm>
              <a:off x="5041043" y="4533996"/>
              <a:ext cx="5657850" cy="409575"/>
              <a:chOff x="5117186" y="4533996"/>
              <a:chExt cx="5657850" cy="409575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7186" y="4734021"/>
                <a:ext cx="3181350" cy="20955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7186" y="4533996"/>
                <a:ext cx="5657850" cy="200025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4690977" y="3698709"/>
              <a:ext cx="6160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5400" dirty="0" smtClean="0">
                  <a:latin typeface="+mj-lt"/>
                </a:rPr>
                <a:t>Binary Classification</a:t>
              </a:r>
              <a:endParaRPr lang="en-US" sz="5400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6915" y="2787888"/>
            <a:ext cx="5810136" cy="1225920"/>
            <a:chOff x="6175196" y="2804321"/>
            <a:chExt cx="5810136" cy="1225920"/>
          </a:xfrm>
        </p:grpSpPr>
        <p:grpSp>
          <p:nvGrpSpPr>
            <p:cNvPr id="79" name="Group 78"/>
            <p:cNvGrpSpPr/>
            <p:nvPr/>
          </p:nvGrpSpPr>
          <p:grpSpPr>
            <a:xfrm>
              <a:off x="6919401" y="3275312"/>
              <a:ext cx="4321726" cy="754929"/>
              <a:chOff x="6904581" y="3275312"/>
              <a:chExt cx="4321726" cy="754929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581" y="3284838"/>
                <a:ext cx="1247775" cy="371475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5344" y="3275312"/>
                <a:ext cx="1190625" cy="390525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8957" y="3297283"/>
                <a:ext cx="1657350" cy="36195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0021" y="3644479"/>
                <a:ext cx="1333500" cy="38100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3647" y="3639716"/>
                <a:ext cx="1304925" cy="390525"/>
              </a:xfrm>
              <a:prstGeom prst="rect">
                <a:avLst/>
              </a:prstGeom>
            </p:spPr>
          </p:pic>
        </p:grpSp>
        <p:sp>
          <p:nvSpPr>
            <p:cNvPr id="80" name="TextBox 79"/>
            <p:cNvSpPr txBox="1"/>
            <p:nvPr/>
          </p:nvSpPr>
          <p:spPr>
            <a:xfrm>
              <a:off x="6175196" y="2804321"/>
              <a:ext cx="5810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+mj-lt"/>
                </a:rPr>
                <a:t>Multi-classification</a:t>
              </a:r>
              <a:endParaRPr lang="en-US" sz="3600" dirty="0">
                <a:latin typeface="+mj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5228" y="5697700"/>
            <a:ext cx="5810136" cy="1126985"/>
            <a:chOff x="165228" y="5217664"/>
            <a:chExt cx="5810136" cy="1126985"/>
          </a:xfrm>
        </p:grpSpPr>
        <p:sp>
          <p:nvSpPr>
            <p:cNvPr id="87" name="TextBox 86"/>
            <p:cNvSpPr txBox="1"/>
            <p:nvPr/>
          </p:nvSpPr>
          <p:spPr>
            <a:xfrm>
              <a:off x="165228" y="5217664"/>
              <a:ext cx="5810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latin typeface="+mj-lt"/>
                </a:rPr>
                <a:t>Ranking</a:t>
              </a:r>
              <a:endParaRPr lang="en-US" sz="3200" dirty="0">
                <a:latin typeface="+mj-lt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937279" y="5594225"/>
              <a:ext cx="4266035" cy="750424"/>
              <a:chOff x="937279" y="5594225"/>
              <a:chExt cx="4266035" cy="750424"/>
            </a:xfrm>
          </p:grpSpPr>
          <p:sp>
            <p:nvSpPr>
              <p:cNvPr id="89" name="Right Arrow 88"/>
              <p:cNvSpPr/>
              <p:nvPr/>
            </p:nvSpPr>
            <p:spPr>
              <a:xfrm>
                <a:off x="1011312" y="5679249"/>
                <a:ext cx="4192002" cy="591750"/>
              </a:xfrm>
              <a:prstGeom prst="rightArrow">
                <a:avLst>
                  <a:gd name="adj1" fmla="val 50000"/>
                  <a:gd name="adj2" fmla="val 84025"/>
                </a:avLst>
              </a:prstGeom>
              <a:solidFill>
                <a:srgbClr val="8E44AD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Segoe UI Light" panose="020B05020402040202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707731" y="5735143"/>
                    <a:ext cx="23552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sz="3200" b="1" dirty="0">
                      <a:solidFill>
                        <a:srgbClr val="7030A0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731" y="5735143"/>
                    <a:ext cx="235527" cy="49244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94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79" y="5594226"/>
                <a:ext cx="776705" cy="750423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5353" y="5594226"/>
                <a:ext cx="776705" cy="750423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3701" y="5594225"/>
                <a:ext cx="776705" cy="75042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2719826" y="5735143"/>
                    <a:ext cx="23552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sz="3200" b="1" dirty="0">
                      <a:solidFill>
                        <a:srgbClr val="7030A0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9826" y="5735143"/>
                    <a:ext cx="235527" cy="4924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794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732058" y="5735142"/>
                    <a:ext cx="23552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sz="3200" b="1" dirty="0">
                      <a:solidFill>
                        <a:srgbClr val="7030A0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058" y="5735142"/>
                    <a:ext cx="235527" cy="4924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794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7005" y="5594226"/>
                <a:ext cx="776705" cy="750423"/>
              </a:xfrm>
              <a:prstGeom prst="rect">
                <a:avLst/>
              </a:prstGeom>
            </p:spPr>
          </p:pic>
        </p:grpSp>
      </p:grpSp>
      <p:grpSp>
        <p:nvGrpSpPr>
          <p:cNvPr id="108" name="Group 107"/>
          <p:cNvGrpSpPr/>
          <p:nvPr/>
        </p:nvGrpSpPr>
        <p:grpSpPr>
          <a:xfrm>
            <a:off x="6344451" y="3898183"/>
            <a:ext cx="5065488" cy="1335515"/>
            <a:chOff x="6281247" y="3748292"/>
            <a:chExt cx="5065488" cy="1335515"/>
          </a:xfrm>
        </p:grpSpPr>
        <p:sp>
          <p:nvSpPr>
            <p:cNvPr id="109" name="TextBox 108"/>
            <p:cNvSpPr txBox="1"/>
            <p:nvPr/>
          </p:nvSpPr>
          <p:spPr>
            <a:xfrm>
              <a:off x="6281247" y="4175200"/>
              <a:ext cx="2758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dirty="0" smtClean="0">
                  <a:latin typeface="+mj-lt"/>
                </a:rPr>
                <a:t>Tagging</a:t>
              </a:r>
              <a:endParaRPr lang="en-US" sz="4000" dirty="0">
                <a:latin typeface="+mj-lt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922" y="3748292"/>
              <a:ext cx="1382287" cy="133551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9806816" y="3949004"/>
              <a:ext cx="1539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E74C3C"/>
                  </a:solidFill>
                  <a:latin typeface="+mj-lt"/>
                </a:rPr>
                <a:t>URGENT</a:t>
              </a:r>
              <a:r>
                <a:rPr lang="en-IN" sz="2000" dirty="0" smtClean="0">
                  <a:latin typeface="+mj-lt"/>
                </a:rPr>
                <a:t>, </a:t>
              </a:r>
              <a:r>
                <a:rPr lang="en-IN" sz="2000" dirty="0" smtClean="0">
                  <a:solidFill>
                    <a:srgbClr val="2ECC71"/>
                  </a:solidFill>
                  <a:latin typeface="+mj-lt"/>
                </a:rPr>
                <a:t>OFFICIAL</a:t>
              </a:r>
              <a:r>
                <a:rPr lang="en-IN" sz="2000" dirty="0" smtClean="0">
                  <a:latin typeface="+mj-lt"/>
                </a:rPr>
                <a:t>, </a:t>
              </a:r>
              <a:r>
                <a:rPr lang="en-IN" sz="2000" dirty="0" smtClean="0">
                  <a:solidFill>
                    <a:srgbClr val="00B0F0"/>
                  </a:solidFill>
                  <a:latin typeface="+mj-lt"/>
                </a:rPr>
                <a:t>TAX</a:t>
              </a:r>
              <a:endParaRPr lang="en-US" sz="2000" dirty="0">
                <a:solidFill>
                  <a:srgbClr val="00B0F0"/>
                </a:solidFill>
                <a:latin typeface="+mj-lt"/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424574" y="2634102"/>
            <a:ext cx="11342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726256" y="1049968"/>
            <a:ext cx="1468606" cy="1238929"/>
            <a:chOff x="12383748" y="1219011"/>
            <a:chExt cx="1862104" cy="1570887"/>
          </a:xfrm>
        </p:grpSpPr>
        <p:sp>
          <p:nvSpPr>
            <p:cNvPr id="113" name="Freeform 1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8" name="Rectangular Callout 117"/>
          <p:cNvSpPr/>
          <p:nvPr/>
        </p:nvSpPr>
        <p:spPr>
          <a:xfrm>
            <a:off x="4156689" y="940501"/>
            <a:ext cx="5033497" cy="875723"/>
          </a:xfrm>
          <a:prstGeom prst="wedgeRectCallout">
            <a:avLst>
              <a:gd name="adj1" fmla="val 62065"/>
              <a:gd name="adj2" fmla="val 568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 this course, we will learn how to do most of these operations with test data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51140" y="3789433"/>
            <a:ext cx="5766823" cy="2096547"/>
            <a:chOff x="-51140" y="3789433"/>
            <a:chExt cx="5766823" cy="2096547"/>
          </a:xfrm>
        </p:grpSpPr>
        <p:sp>
          <p:nvSpPr>
            <p:cNvPr id="138" name="Oval 137"/>
            <p:cNvSpPr/>
            <p:nvPr/>
          </p:nvSpPr>
          <p:spPr>
            <a:xfrm rot="19800000">
              <a:off x="2934487" y="4826723"/>
              <a:ext cx="1473475" cy="9471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/>
            <p:cNvSpPr/>
            <p:nvPr/>
          </p:nvSpPr>
          <p:spPr>
            <a:xfrm rot="19800000">
              <a:off x="4500813" y="4937708"/>
              <a:ext cx="1214870" cy="85361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/>
            <p:cNvSpPr/>
            <p:nvPr/>
          </p:nvSpPr>
          <p:spPr>
            <a:xfrm rot="19800000">
              <a:off x="4074012" y="3789433"/>
              <a:ext cx="1483952" cy="114544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 rot="19800000">
              <a:off x="2551434" y="3934836"/>
              <a:ext cx="1327514" cy="924653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51140" y="4190170"/>
              <a:ext cx="27938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 smtClean="0">
                  <a:latin typeface="+mj-lt"/>
                </a:rPr>
                <a:t>Clustering</a:t>
              </a:r>
              <a:endParaRPr lang="en-US" sz="4400" dirty="0">
                <a:latin typeface="+mj-lt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899" y="3892688"/>
              <a:ext cx="970881" cy="938029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530" y="3797397"/>
              <a:ext cx="970881" cy="938029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714" y="4058207"/>
              <a:ext cx="970881" cy="938029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59" y="3812855"/>
              <a:ext cx="970881" cy="938029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1" y="3802143"/>
              <a:ext cx="970881" cy="938029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894" y="4119919"/>
              <a:ext cx="970881" cy="938029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199" y="3932052"/>
              <a:ext cx="970881" cy="938029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31" y="4645543"/>
              <a:ext cx="970881" cy="938029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665" y="4727986"/>
              <a:ext cx="970881" cy="938029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97" y="4880605"/>
              <a:ext cx="970881" cy="938029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893" y="4942583"/>
              <a:ext cx="970881" cy="938029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558" y="4835907"/>
              <a:ext cx="970881" cy="938029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99" y="4889486"/>
              <a:ext cx="970881" cy="938029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33" y="4947951"/>
              <a:ext cx="970881" cy="938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9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50307"/>
  <p:tag name="ORIGINALWIDTH" val="34.50181"/>
  <p:tag name="LATEXADDIN" val="\documentclass{article}&#10;\usepackage{amsmath,amssymb}&#10;\pagestyle{empty}&#10;\begin{document}&#10;&#10;\[&#10;\theta&#10;\]&#10;&#10;\end{document}"/>
  <p:tag name="IGUANATEXSIZE" val="20"/>
  <p:tag name="IGUANATEXCURSOR" val="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LATEXADDIN" val="\documentclass{article}&#10;\usepackage{amsmath,amssymb}&#10;\pagestyle{empty}&#10;\begin{document}&#10;&#10;\[&#10;\gamma&#10;\]&#10;&#10;\end{document}"/>
  <p:tag name="IGUANATEXSIZE" val="20"/>
  <p:tag name="IGUANATEXCURSOR" val="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00307"/>
  <p:tag name="ORIGINALWIDTH" val="61.50315"/>
  <p:tag name="LATEXADDIN" val="\documentclass{article}&#10;\usepackage{amsmath,amssymb}&#10;\pagestyle{empty}&#10;\begin{document}&#10;&#10;\[&#10;\Delta&#10;\]&#10;&#10;\end{document}"/>
  <p:tag name="IGUANATEXSIZE" val="20"/>
  <p:tag name="IGUANATEXCURSOR" val="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LATEXADDIN" val="\documentclass{article}&#10;\usepackage{amsmath,amssymb}&#10;\pagestyle{empty}&#10;\begin{document}&#10;&#10;\[&#10;\gamma&#10;\]&#10;&#10;\end{document}"/>
  <p:tag name="IGUANATEXSIZE" val="20"/>
  <p:tag name="IGUANATEXCURSOR" val="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50307"/>
  <p:tag name="ORIGINALWIDTH" val="34.50181"/>
  <p:tag name="LATEXADDIN" val="\documentclass{article}&#10;\usepackage{amsmath,amssymb}&#10;\pagestyle{empty}&#10;\begin{document}&#10;&#10;\[&#10;\theta&#10;\]&#10;&#10;\end{document}"/>
  <p:tag name="IGUANATEXSIZE" val="20"/>
  <p:tag name="IGUANATEXCURSOR" val="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00307"/>
  <p:tag name="ORIGINALWIDTH" val="61.50315"/>
  <p:tag name="LATEXADDIN" val="\documentclass{article}&#10;\usepackage{amsmath,amssymb}&#10;\pagestyle{empty}&#10;\begin{document}&#10;&#10;\[&#10;\Delta&#10;\]&#10;&#10;\end{document}"/>
  <p:tag name="IGUANATEXSIZE" val="20"/>
  <p:tag name="IGUANATEXCURSOR" val="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LATEXADDIN" val="\documentclass{article}&#10;\usepackage{amsmath,amssymb}&#10;\pagestyle{empty}&#10;\begin{document}&#10;&#10;\[&#10;\gamma&#10;\]&#10;&#10;\end{document}"/>
  <p:tag name="IGUANATEXSIZE" val="20"/>
  <p:tag name="IGUANATEXCURSOR" val="9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0307"/>
  <p:tag name="ORIGINALWIDTH" val="65.50339"/>
  <p:tag name="LATEXADDIN" val="\documentclass{article}&#10;\usepackage{amsmath,amssymb}&#10;\pagestyle{empty}&#10;\begin{document}&#10;&#10;\[&#10;\mathcal H&#10;\]&#10;&#10;\end{document}"/>
  <p:tag name="IGUANATEXSIZE" val="20"/>
  <p:tag name="IGUANATEXCURSOR" val="1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50307"/>
  <p:tag name="ORIGINALWIDTH" val="34.50181"/>
  <p:tag name="LATEXADDIN" val="\documentclass{article}&#10;\usepackage{amsmath,amssymb}&#10;\pagestyle{empty}&#10;\begin{document}&#10;&#10;\[&#10;\theta&#10;\]&#10;&#10;\end{document}"/>
  <p:tag name="IGUANATEXSIZE" val="20"/>
  <p:tag name="IGUANATEXCURSOR" val="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00307"/>
  <p:tag name="ORIGINALWIDTH" val="61.50315"/>
  <p:tag name="LATEXADDIN" val="\documentclass{article}&#10;\usepackage{amsmath,amssymb}&#10;\pagestyle{empty}&#10;\begin{document}&#10;&#10;\[&#10;\Delta&#10;\]&#10;&#10;\end{document}"/>
  <p:tag name="IGUANATEXSIZE" val="20"/>
  <p:tag name="IGUANATEXCURSOR" val="98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3179</TotalTime>
  <Words>1211</Words>
  <Application>Microsoft Office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Nexa Bold Regular</vt:lpstr>
      <vt:lpstr>Nexa Book</vt:lpstr>
      <vt:lpstr>Segoe UI Light</vt:lpstr>
      <vt:lpstr>Wingdings</vt:lpstr>
      <vt:lpstr>Metropolitan</vt:lpstr>
      <vt:lpstr>Getting Started</vt:lpstr>
      <vt:lpstr>An overview of ML</vt:lpstr>
      <vt:lpstr>A typical study cycle (e.g. in a course)</vt:lpstr>
      <vt:lpstr>Spam Filtering</vt:lpstr>
      <vt:lpstr>A typical ML workflow</vt:lpstr>
      <vt:lpstr>A typical ML workflow</vt:lpstr>
      <vt:lpstr>ML as an “examination”</vt:lpstr>
      <vt:lpstr>A typical ML workflow</vt:lpstr>
      <vt:lpstr>ML can do lots of cool things with test data</vt:lpstr>
      <vt:lpstr>A typical ML workflow</vt:lpstr>
      <vt:lpstr>ML can take in lots of kinds of training data </vt:lpstr>
      <vt:lpstr>A typical ML workflow</vt:lpstr>
      <vt:lpstr>ML can store info in lots of innovative ways</vt:lpstr>
      <vt:lpstr>Fantastic Features</vt:lpstr>
      <vt:lpstr>What are features</vt:lpstr>
      <vt:lpstr>What are features</vt:lpstr>
      <vt:lpstr>Types of Features</vt:lpstr>
      <vt:lpstr>Derived Features</vt:lpstr>
      <vt:lpstr>Feature Selection??</vt:lpstr>
      <vt:lpstr>A bit of caution with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197</cp:revision>
  <dcterms:created xsi:type="dcterms:W3CDTF">2018-07-30T05:08:11Z</dcterms:created>
  <dcterms:modified xsi:type="dcterms:W3CDTF">2020-01-08T09:20:19Z</dcterms:modified>
</cp:coreProperties>
</file>