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EBC4-46D1-4A01-B531-5EC90177860C}" type="datetimeFigureOut">
              <a:rPr lang="en-IN" smtClean="0"/>
              <a:t>26-01-2019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DCCE4-757E-4DDE-A832-D0839583A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01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59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2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85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458000"/>
            <a:ext cx="12192000" cy="54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0" y="145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75367" y="293333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14600" y="1851033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20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637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04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82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011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77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34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53445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75367" y="293333"/>
            <a:ext cx="10962800" cy="1023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614600" y="1851033"/>
            <a:ext cx="10962800" cy="36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AutoNum type="arabicPeriod"/>
            </a:pPr>
            <a:r>
              <a:rPr lang="en"/>
              <a:t>What is machine Learning</a:t>
            </a:r>
            <a:endParaRPr/>
          </a:p>
          <a:p>
            <a:pPr>
              <a:buAutoNum type="arabicPeriod"/>
            </a:pPr>
            <a:r>
              <a:rPr lang="en"/>
              <a:t>What is data science</a:t>
            </a:r>
            <a:endParaRPr/>
          </a:p>
          <a:p>
            <a:pPr>
              <a:buAutoNum type="arabicPeriod"/>
            </a:pPr>
            <a:r>
              <a:rPr lang="en"/>
              <a:t>Tools required to get started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Material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Adwait Bhave</dc:creator>
  <cp:lastModifiedBy>Adwait Bhave</cp:lastModifiedBy>
  <cp:revision>1</cp:revision>
  <dcterms:created xsi:type="dcterms:W3CDTF">2019-01-26T04:26:17Z</dcterms:created>
  <dcterms:modified xsi:type="dcterms:W3CDTF">2019-01-26T04:28:13Z</dcterms:modified>
</cp:coreProperties>
</file>