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nsider.com/articles/17/05/17/google-adds-smart-replies-to-gmail-for-ios-based-on-machine-lear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ages.techhive.com/images/article/2013/08/mylist-100050912-large.jpg" TargetMode="External"/><Relationship Id="rId4" Type="http://schemas.openxmlformats.org/officeDocument/2006/relationships/hyperlink" Target="https://communityrising.kasasa.com/bots-better-marketing/amazon-recommends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ntalfloss.com/article/541154/giant-machines-changed-worl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russell/intr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958f1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958f1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958f18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958f18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958f18e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958f18e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958f18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958f18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958f18e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958f18e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958f18e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958f18e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958f18e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958f18e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958f18e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958f18e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958f18e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958f18e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58f18e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58f18e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https://appleinsider.com/articles/17/05/17/google-adds-smart-replies-to-gmail-for-ios-based-on-machine-learning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https://communityrising.kasasa.com/bots-better-marketing/amazon-recommends/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https://images.techhive.com/images/article/2013/08/mylist-100050912-large.jpg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958f18e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958f18e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6fcc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6fcc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6fcc3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6fcc3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HADRON COLLIDER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http://mentalfloss.com/article/541154/giant-machines-changed-world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7d3d3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7d3d34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https://people.eecs.berkeley.edu/~russell/intro.html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88bd97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88bd97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88bd97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88bd97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88bd9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88bd9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by example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200150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Examples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52077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Algorithm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582482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Model</a:t>
            </a:r>
            <a:endParaRPr/>
          </a:p>
        </p:txBody>
      </p:sp>
      <p:cxnSp>
        <p:nvCxnSpPr>
          <p:cNvPr id="136" name="Google Shape;136;p23"/>
          <p:cNvCxnSpPr>
            <a:stCxn id="133" idx="3"/>
            <a:endCxn id="134" idx="1"/>
          </p:cNvCxnSpPr>
          <p:nvPr/>
        </p:nvCxnSpPr>
        <p:spPr>
          <a:xfrm>
            <a:off x="2793750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5114375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(Training Data)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2200875" y="1236025"/>
          <a:ext cx="474225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4" name="Google Shape;144;p24"/>
          <p:cNvSpPr/>
          <p:nvPr/>
        </p:nvSpPr>
        <p:spPr>
          <a:xfrm>
            <a:off x="60366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60355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60355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60355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60355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0366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0366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0366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0400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(Test Data)</a:t>
            </a:r>
            <a:endParaRPr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2200875" y="1236025"/>
          <a:ext cx="474225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tiger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flamingo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tuna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lizard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25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knowledge you used?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machine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743675" y="1236025"/>
          <a:ext cx="569530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Type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Habitat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insect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water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fish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bird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6" name="Google Shape;166;p26"/>
          <p:cNvSpPr/>
          <p:nvPr/>
        </p:nvSpPr>
        <p:spPr>
          <a:xfrm>
            <a:off x="68748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8737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8737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68737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8737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8748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8748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68748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8782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programming vs learning rules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(type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(habitat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land)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approximately learns the same rule. 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065675" y="24346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064625" y="28459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l="17849" r="21103"/>
          <a:stretch/>
        </p:blipFill>
        <p:spPr>
          <a:xfrm>
            <a:off x="5752000" y="2317250"/>
            <a:ext cx="1724575" cy="1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(Training Data)</a:t>
            </a:r>
            <a:endParaRPr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2886675" y="1205775"/>
          <a:ext cx="3232625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74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637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562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520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624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3.77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700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(Test Data)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2987550" y="1225950"/>
          <a:ext cx="329500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3.25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3.48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3.80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2.74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this problem is different?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check?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machine has learnt anything?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performance measure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vs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we see the model?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machines can make after learning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1: Memorization and performing poorly on test. Learning every instance value and not learning the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is called </a:t>
            </a:r>
            <a:r>
              <a:rPr lang="en" b="1" dirty="0"/>
              <a:t>Overfitting! </a:t>
            </a:r>
            <a:r>
              <a:rPr lang="en" dirty="0"/>
              <a:t>Also remember the word ‘Variance’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2: Generally preferring one answer and thus minimizing overall error. But not learning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This is called </a:t>
            </a:r>
            <a:r>
              <a:rPr lang="en" b="1" dirty="0"/>
              <a:t>underfitting! </a:t>
            </a:r>
            <a:r>
              <a:rPr lang="en" dirty="0"/>
              <a:t>Also remember the word ‘Bias’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it better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more examples.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learning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 with more descriptive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more validations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hand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19349" t="3595" r="19630"/>
          <a:stretch/>
        </p:blipFill>
        <p:spPr>
          <a:xfrm>
            <a:off x="160750" y="1238150"/>
            <a:ext cx="2349876" cy="37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663" y="1937788"/>
            <a:ext cx="3208275" cy="2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287" y="1853038"/>
            <a:ext cx="2917488" cy="239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application of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is a different way of programming machines.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works for a specific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provide many examples with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define performance measure.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validate if learning has happened.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“All models are wrong but some are useful"”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Box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screen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r="1380" b="45678"/>
          <a:stretch/>
        </p:blipFill>
        <p:spPr>
          <a:xfrm>
            <a:off x="4284250" y="1441525"/>
            <a:ext cx="4144375" cy="12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r="34396" b="2837"/>
          <a:stretch/>
        </p:blipFill>
        <p:spPr>
          <a:xfrm>
            <a:off x="398925" y="1441525"/>
            <a:ext cx="3483900" cy="3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t="36415"/>
          <a:stretch/>
        </p:blipFill>
        <p:spPr>
          <a:xfrm>
            <a:off x="4331075" y="3023250"/>
            <a:ext cx="4097550" cy="1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industries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Fraud Detection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Pricing Products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Analyzing Review Sentiments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Cancer Treatment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Travel Planning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Insurance Premium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Oil Exploration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Predictive Maintenance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Intelligent Farming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Driverless cars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And...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5" y="1498750"/>
            <a:ext cx="3902253" cy="2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2792" r="10284"/>
          <a:stretch/>
        </p:blipFill>
        <p:spPr>
          <a:xfrm>
            <a:off x="4888000" y="1498750"/>
            <a:ext cx="3555300" cy="2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 to create ‘intelligence’ artificially?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understand human intelligence.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perform tasks which may pose threat to human life.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human resource is not available.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Augment human abilities.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human efficiency.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intelligence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75" y="1583850"/>
            <a:ext cx="5991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Goals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board -&gt; find best move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-&gt; recognize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Sound -&gt; speech recognition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-&gt; meaning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-&gt; navigation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machine build useful representation from inputs?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Just knowing all the facts enough?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process information under uncertainty/ contamination?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the world is changing?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Model, Memory,  Probability and weights,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741</Words>
  <Application>Microsoft Office PowerPoint</Application>
  <PresentationFormat>On-screen Show (16:9)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Material</vt:lpstr>
      <vt:lpstr>Introduction to Machine Learning</vt:lpstr>
      <vt:lpstr>In your hand</vt:lpstr>
      <vt:lpstr>On your screen</vt:lpstr>
      <vt:lpstr>Across industries</vt:lpstr>
      <vt:lpstr>And...</vt:lpstr>
      <vt:lpstr>Why?</vt:lpstr>
      <vt:lpstr>Model of intelligence</vt:lpstr>
      <vt:lpstr>Examples of Goals</vt:lpstr>
      <vt:lpstr>Some issues</vt:lpstr>
      <vt:lpstr>Programming by example</vt:lpstr>
      <vt:lpstr>Learning Problem 1 (Training Data)</vt:lpstr>
      <vt:lpstr>Learning Problem 1 (Test Data)</vt:lpstr>
      <vt:lpstr>For machine</vt:lpstr>
      <vt:lpstr>Explicit programming vs learning rules</vt:lpstr>
      <vt:lpstr>Learning Problem 2 (Training Data)</vt:lpstr>
      <vt:lpstr>Learning Problem 2 (Test Data)</vt:lpstr>
      <vt:lpstr>How to check?</vt:lpstr>
      <vt:lpstr>Mistakes machines can make after learning</vt:lpstr>
      <vt:lpstr>How to make it better</vt:lpstr>
      <vt:lpstr>Summary</vt:lpstr>
      <vt:lpstr>“All models are wrong but some are useful"”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2</cp:revision>
  <dcterms:modified xsi:type="dcterms:W3CDTF">2019-01-26T04:32:29Z</dcterms:modified>
</cp:coreProperties>
</file>