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60" r:id="rId2"/>
  </p:sldIdLst>
  <p:sldSz cx="9144000" cy="5143500" type="screen16x9"/>
  <p:notesSz cx="6858000" cy="9144000"/>
  <p:embeddedFontLst>
    <p:embeddedFont>
      <p:font typeface="Roboto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2D268-10E3-40A0-BA9F-A8D67776323B}">
  <a:tblStyle styleId="{40F2D268-10E3-40A0-BA9F-A8D6777632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d66fcc39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d66fcc39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093500"/>
            <a:ext cx="9144000" cy="405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0935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Agenda</a:t>
            </a:r>
            <a:endParaRPr dirty="0"/>
          </a:p>
        </p:txBody>
      </p:sp>
      <p:sp>
        <p:nvSpPr>
          <p:cNvPr id="96" name="Google Shape;96;p17"/>
          <p:cNvSpPr txBox="1"/>
          <p:nvPr/>
        </p:nvSpPr>
        <p:spPr>
          <a:xfrm>
            <a:off x="443750" y="1449925"/>
            <a:ext cx="8222100" cy="3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sz="1800" dirty="0"/>
              <a:t>Recap</a:t>
            </a:r>
            <a:endParaRPr lang="en-IN" sz="1800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800" dirty="0"/>
              <a:t>Homework – Understanding Gradient Descent.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800" dirty="0"/>
              <a:t>Pre-processing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800" dirty="0"/>
              <a:t>Polynomial Regression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800" dirty="0"/>
              <a:t>Lab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Roboto</vt:lpstr>
      <vt:lpstr>Material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Adwait Bhave</dc:creator>
  <cp:lastModifiedBy>Adwait Bhave</cp:lastModifiedBy>
  <cp:revision>8</cp:revision>
  <dcterms:modified xsi:type="dcterms:W3CDTF">2019-02-01T15:33:28Z</dcterms:modified>
</cp:coreProperties>
</file>