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9" r:id="rId3"/>
    <p:sldId id="27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5763D-A1FE-470C-B00F-B93CC7D6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7BCE7-1F37-41A8-9024-CEE553966A9A}"/>
              </a:ext>
            </a:extLst>
          </p:cNvPr>
          <p:cNvSpPr/>
          <p:nvPr/>
        </p:nvSpPr>
        <p:spPr>
          <a:xfrm>
            <a:off x="519344" y="1043787"/>
            <a:ext cx="4572000" cy="12093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What is regression?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What is overfitting?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How do you decide if machine learning solution may be required for solving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147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</Words>
  <Application>Microsoft Office PowerPoint</Application>
  <PresentationFormat>On-screen Show (16:9)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Calibri</vt:lpstr>
      <vt:lpstr>Material</vt:lpstr>
      <vt:lpstr>Introduction to Machine Learning</vt:lpstr>
      <vt:lpstr>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4</cp:revision>
  <dcterms:modified xsi:type="dcterms:W3CDTF">2019-01-27T12:42:41Z</dcterms:modified>
</cp:coreProperties>
</file>