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Testing for iOS &amp; 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Enabling Inclusive Mobile Experiences</a:t>
            </a:r>
          </a:p>
          <a:p>
            <a:r>
              <a:t>Presented by: [Your Name / Team]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Testing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early: Shift-left approach</a:t>
            </a:r>
          </a:p>
          <a:p>
            <a:r>
              <a:t>Include accessibility in design and development</a:t>
            </a:r>
          </a:p>
          <a:p>
            <a:r>
              <a:t>Involve users with disabilities for real-world feedback</a:t>
            </a:r>
          </a:p>
          <a:p>
            <a:r>
              <a:t>Use personas with accessibility needs</a:t>
            </a:r>
          </a:p>
          <a:p>
            <a:r>
              <a:t>Keep testing ongoing as features evolve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% of screens tested for accessibility</a:t>
            </a:r>
          </a:p>
          <a:p>
            <a:r>
              <a:t># of accessibility defects found/resolved</a:t>
            </a:r>
          </a:p>
          <a:p>
            <a:r>
              <a:t>Compliance score (e.g., WCAG AA level)</a:t>
            </a:r>
          </a:p>
          <a:p>
            <a:r>
              <a:t>Automated tool scan scores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accessibility audit</a:t>
            </a:r>
          </a:p>
          <a:p>
            <a:r>
              <a:t>Fix critical accessibility issues</a:t>
            </a:r>
          </a:p>
          <a:p>
            <a:r>
              <a:t>Train developers/designers</a:t>
            </a:r>
          </a:p>
          <a:p>
            <a:r>
              <a:t>Embed accessibility in QA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Accessibility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 1 billion people globally have a disability.</a:t>
            </a:r>
          </a:p>
          <a:p>
            <a:r>
              <a:t>Legal compliance: ADA, WCAG, Section 508.</a:t>
            </a:r>
          </a:p>
          <a:p>
            <a:r>
              <a:t>Business value: Improved usability, broader reach.</a:t>
            </a:r>
          </a:p>
          <a:p>
            <a:r>
              <a:t>Positive brand reputation.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Accessibility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Ensures apps are usable by people with:</a:t>
            </a:r>
          </a:p>
          <a:p>
            <a:r>
              <a:t>- Vision impairments (blind, low vision, color blindness)</a:t>
            </a:r>
          </a:p>
          <a:p>
            <a:r>
              <a:t>- Hearing impairments</a:t>
            </a:r>
          </a:p>
          <a:p>
            <a:r>
              <a:t>- Motor impairments</a:t>
            </a:r>
          </a:p>
          <a:p>
            <a:r>
              <a:t>- Cognitive limitations</a:t>
            </a:r>
          </a:p>
          <a:p>
            <a:r>
              <a:t>Validates support for assistive technologies:</a:t>
            </a:r>
          </a:p>
          <a:p>
            <a:r>
              <a:t>- iOS: VoiceOver, Dynamic Type, Switch Control</a:t>
            </a:r>
          </a:p>
          <a:p>
            <a:r>
              <a:t>- Android: TalkBack, Magnification, Accessibility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Accessibility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WCAG 2.1 (Web Content Accessibility Guidelines)</a:t>
            </a:r>
          </a:p>
          <a:p>
            <a:r>
              <a:t>Apple Human Interface Guidelines – Accessibility</a:t>
            </a:r>
          </a:p>
          <a:p>
            <a:r>
              <a:t>Android Accessibility Guidelines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Testing:</a:t>
            </a:r>
          </a:p>
          <a:p>
            <a:r>
              <a:t>- Screen reader navigation (VoiceOver/TalkBack)</a:t>
            </a:r>
          </a:p>
          <a:p>
            <a:r>
              <a:t>- Color contrast and visual elements</a:t>
            </a:r>
          </a:p>
          <a:p>
            <a:r>
              <a:t>- Focus order and keyboard navigation</a:t>
            </a:r>
          </a:p>
          <a:p>
            <a:r>
              <a:t>- Dynamic text scaling</a:t>
            </a:r>
          </a:p>
          <a:p>
            <a:r>
              <a:t>- Touch target size</a:t>
            </a:r>
          </a:p>
          <a:p>
            <a:r>
              <a:t>Automated Tools:</a:t>
            </a:r>
          </a:p>
          <a:p>
            <a:r>
              <a:t>- iOS: Accessibility Inspector (Xcode)</a:t>
            </a:r>
          </a:p>
          <a:p>
            <a:r>
              <a:t>- Android: Accessibility Scanner</a:t>
            </a:r>
          </a:p>
          <a:p>
            <a:r>
              <a:t>- Axe DevTools, Espresso + Accessibility Checks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Accessibility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labels on buttons/images</a:t>
            </a:r>
          </a:p>
          <a:p>
            <a:r>
              <a:t>Poor color contrast</a:t>
            </a:r>
          </a:p>
          <a:p>
            <a:r>
              <a:t>Non-intuitive gestures or focus traps</a:t>
            </a:r>
          </a:p>
          <a:p>
            <a:r>
              <a:t>Inconsistent focus order</a:t>
            </a:r>
          </a:p>
          <a:p>
            <a:r>
              <a:t>Inaccessible custom components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iOS:</a:t>
            </a:r>
          </a:p>
          <a:p>
            <a:r>
              <a:t>- Accessibility Inspector</a:t>
            </a:r>
          </a:p>
          <a:p>
            <a:r>
              <a:t>- XCTest with accessibility assertions</a:t>
            </a:r>
          </a:p>
          <a:p>
            <a:r>
              <a:t>Android:</a:t>
            </a:r>
          </a:p>
          <a:p>
            <a:r>
              <a:t>- Accessibility Scanner</a:t>
            </a:r>
          </a:p>
          <a:p>
            <a:r>
              <a:t>- Espresso Accessibility Checks</a:t>
            </a:r>
          </a:p>
          <a:p>
            <a:r>
              <a:t>Cross-platform:</a:t>
            </a:r>
          </a:p>
          <a:p>
            <a:r>
              <a:t>- Axe for Android</a:t>
            </a:r>
          </a:p>
          <a:p>
            <a:r>
              <a:t>- Google Lighthouse (for web views)</a:t>
            </a:r>
          </a:p>
          <a:p>
            <a:r>
              <a:t>- Screen reader emulators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Verify all interactive elements are labeled.</a:t>
            </a:r>
          </a:p>
          <a:p>
            <a:r>
              <a:t>Validate navigation using screen reader only.</a:t>
            </a:r>
          </a:p>
          <a:p>
            <a:r>
              <a:t>Ensure color contrast is WCAG AA compliant.</a:t>
            </a:r>
          </a:p>
          <a:p>
            <a:r>
              <a:t>Test scaling with larger text settings.</a:t>
            </a:r>
          </a:p>
          <a:p>
            <a:r>
              <a:t>Verify app responds correctly to system accessibility settings.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in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accessibility checks in pipelines:</a:t>
            </a:r>
          </a:p>
          <a:p>
            <a:r>
              <a:t>- Lint checks for accessibility</a:t>
            </a:r>
          </a:p>
          <a:p>
            <a:r>
              <a:t>- Run automated tests post-build</a:t>
            </a:r>
          </a:p>
          <a:p>
            <a:r>
              <a:t>Include accessibility in code review checklists.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