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8" d="100"/>
          <a:sy n="68" d="100"/>
        </p:scale>
        <p:origin x="60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6779-DF1A-4573-9C7A-F9596EB06F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3D3C86-1102-40D3-B51D-333C8F8D8C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529713D-E380-4AA4-B06F-7BA74B0A7481}"/>
              </a:ext>
            </a:extLst>
          </p:cNvPr>
          <p:cNvSpPr>
            <a:spLocks noGrp="1"/>
          </p:cNvSpPr>
          <p:nvPr>
            <p:ph type="dt" sz="half" idx="10"/>
          </p:nvPr>
        </p:nvSpPr>
        <p:spPr/>
        <p:txBody>
          <a:bodyPr/>
          <a:lstStyle/>
          <a:p>
            <a:fld id="{3632F5E0-541E-4B8E-A656-3C0DB5DDA870}" type="datetimeFigureOut">
              <a:rPr lang="en-IN" smtClean="0"/>
              <a:t>17-08-2020</a:t>
            </a:fld>
            <a:endParaRPr lang="en-IN"/>
          </a:p>
        </p:txBody>
      </p:sp>
      <p:sp>
        <p:nvSpPr>
          <p:cNvPr id="5" name="Footer Placeholder 4">
            <a:extLst>
              <a:ext uri="{FF2B5EF4-FFF2-40B4-BE49-F238E27FC236}">
                <a16:creationId xmlns:a16="http://schemas.microsoft.com/office/drawing/2014/main" id="{E14C8287-5D93-46E0-872B-96937693DF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1077B3-3E1A-4F4A-9884-89B3E88EE6C1}"/>
              </a:ext>
            </a:extLst>
          </p:cNvPr>
          <p:cNvSpPr>
            <a:spLocks noGrp="1"/>
          </p:cNvSpPr>
          <p:nvPr>
            <p:ph type="sldNum" sz="quarter" idx="12"/>
          </p:nvPr>
        </p:nvSpPr>
        <p:spPr/>
        <p:txBody>
          <a:bodyPr/>
          <a:lstStyle/>
          <a:p>
            <a:fld id="{E6592C22-3FA0-4F9A-AF6A-51332060F8C8}" type="slidenum">
              <a:rPr lang="en-IN" smtClean="0"/>
              <a:t>‹#›</a:t>
            </a:fld>
            <a:endParaRPr lang="en-IN"/>
          </a:p>
        </p:txBody>
      </p:sp>
    </p:spTree>
    <p:extLst>
      <p:ext uri="{BB962C8B-B14F-4D97-AF65-F5344CB8AC3E}">
        <p14:creationId xmlns:p14="http://schemas.microsoft.com/office/powerpoint/2010/main" val="3380686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01C9D-583E-4FED-B9B4-92E7B68FEF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CCB439-07B5-4C32-AAC3-147E661CFF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9ABD37-96ED-42AE-8A2B-67E93A2A46BE}"/>
              </a:ext>
            </a:extLst>
          </p:cNvPr>
          <p:cNvSpPr>
            <a:spLocks noGrp="1"/>
          </p:cNvSpPr>
          <p:nvPr>
            <p:ph type="dt" sz="half" idx="10"/>
          </p:nvPr>
        </p:nvSpPr>
        <p:spPr/>
        <p:txBody>
          <a:bodyPr/>
          <a:lstStyle/>
          <a:p>
            <a:fld id="{3632F5E0-541E-4B8E-A656-3C0DB5DDA870}" type="datetimeFigureOut">
              <a:rPr lang="en-IN" smtClean="0"/>
              <a:t>17-08-2020</a:t>
            </a:fld>
            <a:endParaRPr lang="en-IN"/>
          </a:p>
        </p:txBody>
      </p:sp>
      <p:sp>
        <p:nvSpPr>
          <p:cNvPr id="5" name="Footer Placeholder 4">
            <a:extLst>
              <a:ext uri="{FF2B5EF4-FFF2-40B4-BE49-F238E27FC236}">
                <a16:creationId xmlns:a16="http://schemas.microsoft.com/office/drawing/2014/main" id="{17CE62C7-D9AD-4BBF-A595-090D7E5363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D4045B-15A1-4CA6-9108-F7E01C800A1F}"/>
              </a:ext>
            </a:extLst>
          </p:cNvPr>
          <p:cNvSpPr>
            <a:spLocks noGrp="1"/>
          </p:cNvSpPr>
          <p:nvPr>
            <p:ph type="sldNum" sz="quarter" idx="12"/>
          </p:nvPr>
        </p:nvSpPr>
        <p:spPr/>
        <p:txBody>
          <a:bodyPr/>
          <a:lstStyle/>
          <a:p>
            <a:fld id="{E6592C22-3FA0-4F9A-AF6A-51332060F8C8}" type="slidenum">
              <a:rPr lang="en-IN" smtClean="0"/>
              <a:t>‹#›</a:t>
            </a:fld>
            <a:endParaRPr lang="en-IN"/>
          </a:p>
        </p:txBody>
      </p:sp>
    </p:spTree>
    <p:extLst>
      <p:ext uri="{BB962C8B-B14F-4D97-AF65-F5344CB8AC3E}">
        <p14:creationId xmlns:p14="http://schemas.microsoft.com/office/powerpoint/2010/main" val="64000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20ACD9-6F4A-4F4C-9DED-AE12ED1360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0AE102-8849-4FCF-9009-B022F1FAC9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3BE8FF-68DF-4DFE-BBCF-2A495EFE8B62}"/>
              </a:ext>
            </a:extLst>
          </p:cNvPr>
          <p:cNvSpPr>
            <a:spLocks noGrp="1"/>
          </p:cNvSpPr>
          <p:nvPr>
            <p:ph type="dt" sz="half" idx="10"/>
          </p:nvPr>
        </p:nvSpPr>
        <p:spPr/>
        <p:txBody>
          <a:bodyPr/>
          <a:lstStyle/>
          <a:p>
            <a:fld id="{3632F5E0-541E-4B8E-A656-3C0DB5DDA870}" type="datetimeFigureOut">
              <a:rPr lang="en-IN" smtClean="0"/>
              <a:t>17-08-2020</a:t>
            </a:fld>
            <a:endParaRPr lang="en-IN"/>
          </a:p>
        </p:txBody>
      </p:sp>
      <p:sp>
        <p:nvSpPr>
          <p:cNvPr id="5" name="Footer Placeholder 4">
            <a:extLst>
              <a:ext uri="{FF2B5EF4-FFF2-40B4-BE49-F238E27FC236}">
                <a16:creationId xmlns:a16="http://schemas.microsoft.com/office/drawing/2014/main" id="{75317CBF-DE6B-4DD5-96D3-BE7DC8D097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8737AC-7E70-443B-9E01-8D9AF6EC051F}"/>
              </a:ext>
            </a:extLst>
          </p:cNvPr>
          <p:cNvSpPr>
            <a:spLocks noGrp="1"/>
          </p:cNvSpPr>
          <p:nvPr>
            <p:ph type="sldNum" sz="quarter" idx="12"/>
          </p:nvPr>
        </p:nvSpPr>
        <p:spPr/>
        <p:txBody>
          <a:bodyPr/>
          <a:lstStyle/>
          <a:p>
            <a:fld id="{E6592C22-3FA0-4F9A-AF6A-51332060F8C8}" type="slidenum">
              <a:rPr lang="en-IN" smtClean="0"/>
              <a:t>‹#›</a:t>
            </a:fld>
            <a:endParaRPr lang="en-IN"/>
          </a:p>
        </p:txBody>
      </p:sp>
    </p:spTree>
    <p:extLst>
      <p:ext uri="{BB962C8B-B14F-4D97-AF65-F5344CB8AC3E}">
        <p14:creationId xmlns:p14="http://schemas.microsoft.com/office/powerpoint/2010/main" val="3100521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6E576-DA30-4C8C-9B8B-7577159BF3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9D4859-ADF1-41DB-964A-C14B6C72DC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414352-C340-4640-8E3E-B5410D41E882}"/>
              </a:ext>
            </a:extLst>
          </p:cNvPr>
          <p:cNvSpPr>
            <a:spLocks noGrp="1"/>
          </p:cNvSpPr>
          <p:nvPr>
            <p:ph type="dt" sz="half" idx="10"/>
          </p:nvPr>
        </p:nvSpPr>
        <p:spPr/>
        <p:txBody>
          <a:bodyPr/>
          <a:lstStyle/>
          <a:p>
            <a:fld id="{3632F5E0-541E-4B8E-A656-3C0DB5DDA870}" type="datetimeFigureOut">
              <a:rPr lang="en-IN" smtClean="0"/>
              <a:t>17-08-2020</a:t>
            </a:fld>
            <a:endParaRPr lang="en-IN"/>
          </a:p>
        </p:txBody>
      </p:sp>
      <p:sp>
        <p:nvSpPr>
          <p:cNvPr id="5" name="Footer Placeholder 4">
            <a:extLst>
              <a:ext uri="{FF2B5EF4-FFF2-40B4-BE49-F238E27FC236}">
                <a16:creationId xmlns:a16="http://schemas.microsoft.com/office/drawing/2014/main" id="{6F66C959-6FAA-475A-8F1E-C319D4787E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126590-6ABD-4CED-AB6E-4C753DE7EF98}"/>
              </a:ext>
            </a:extLst>
          </p:cNvPr>
          <p:cNvSpPr>
            <a:spLocks noGrp="1"/>
          </p:cNvSpPr>
          <p:nvPr>
            <p:ph type="sldNum" sz="quarter" idx="12"/>
          </p:nvPr>
        </p:nvSpPr>
        <p:spPr/>
        <p:txBody>
          <a:bodyPr/>
          <a:lstStyle/>
          <a:p>
            <a:fld id="{E6592C22-3FA0-4F9A-AF6A-51332060F8C8}" type="slidenum">
              <a:rPr lang="en-IN" smtClean="0"/>
              <a:t>‹#›</a:t>
            </a:fld>
            <a:endParaRPr lang="en-IN"/>
          </a:p>
        </p:txBody>
      </p:sp>
    </p:spTree>
    <p:extLst>
      <p:ext uri="{BB962C8B-B14F-4D97-AF65-F5344CB8AC3E}">
        <p14:creationId xmlns:p14="http://schemas.microsoft.com/office/powerpoint/2010/main" val="3354769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3F64-A3B7-4FC7-A40A-FAEFB423C0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949D25-3405-429C-8CC0-393F226C7D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D86888-0AD2-48D3-ABC2-0B1AA4C27C7A}"/>
              </a:ext>
            </a:extLst>
          </p:cNvPr>
          <p:cNvSpPr>
            <a:spLocks noGrp="1"/>
          </p:cNvSpPr>
          <p:nvPr>
            <p:ph type="dt" sz="half" idx="10"/>
          </p:nvPr>
        </p:nvSpPr>
        <p:spPr/>
        <p:txBody>
          <a:bodyPr/>
          <a:lstStyle/>
          <a:p>
            <a:fld id="{3632F5E0-541E-4B8E-A656-3C0DB5DDA870}" type="datetimeFigureOut">
              <a:rPr lang="en-IN" smtClean="0"/>
              <a:t>17-08-2020</a:t>
            </a:fld>
            <a:endParaRPr lang="en-IN"/>
          </a:p>
        </p:txBody>
      </p:sp>
      <p:sp>
        <p:nvSpPr>
          <p:cNvPr id="5" name="Footer Placeholder 4">
            <a:extLst>
              <a:ext uri="{FF2B5EF4-FFF2-40B4-BE49-F238E27FC236}">
                <a16:creationId xmlns:a16="http://schemas.microsoft.com/office/drawing/2014/main" id="{B1A2D8FF-C86D-47B2-BF51-71A4F4D7F7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A498A6-BA49-4B95-B494-9E091776C7F9}"/>
              </a:ext>
            </a:extLst>
          </p:cNvPr>
          <p:cNvSpPr>
            <a:spLocks noGrp="1"/>
          </p:cNvSpPr>
          <p:nvPr>
            <p:ph type="sldNum" sz="quarter" idx="12"/>
          </p:nvPr>
        </p:nvSpPr>
        <p:spPr/>
        <p:txBody>
          <a:bodyPr/>
          <a:lstStyle/>
          <a:p>
            <a:fld id="{E6592C22-3FA0-4F9A-AF6A-51332060F8C8}" type="slidenum">
              <a:rPr lang="en-IN" smtClean="0"/>
              <a:t>‹#›</a:t>
            </a:fld>
            <a:endParaRPr lang="en-IN"/>
          </a:p>
        </p:txBody>
      </p:sp>
    </p:spTree>
    <p:extLst>
      <p:ext uri="{BB962C8B-B14F-4D97-AF65-F5344CB8AC3E}">
        <p14:creationId xmlns:p14="http://schemas.microsoft.com/office/powerpoint/2010/main" val="4289962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CD8C-EFB8-49C5-9A5E-6873441917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669A88-6AA9-404E-82D2-310D65879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24322A-534B-4238-A974-BC276A9F87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17F8DE-24F8-4E6B-A2F8-2B77836973AA}"/>
              </a:ext>
            </a:extLst>
          </p:cNvPr>
          <p:cNvSpPr>
            <a:spLocks noGrp="1"/>
          </p:cNvSpPr>
          <p:nvPr>
            <p:ph type="dt" sz="half" idx="10"/>
          </p:nvPr>
        </p:nvSpPr>
        <p:spPr/>
        <p:txBody>
          <a:bodyPr/>
          <a:lstStyle/>
          <a:p>
            <a:fld id="{3632F5E0-541E-4B8E-A656-3C0DB5DDA870}" type="datetimeFigureOut">
              <a:rPr lang="en-IN" smtClean="0"/>
              <a:t>17-08-2020</a:t>
            </a:fld>
            <a:endParaRPr lang="en-IN"/>
          </a:p>
        </p:txBody>
      </p:sp>
      <p:sp>
        <p:nvSpPr>
          <p:cNvPr id="6" name="Footer Placeholder 5">
            <a:extLst>
              <a:ext uri="{FF2B5EF4-FFF2-40B4-BE49-F238E27FC236}">
                <a16:creationId xmlns:a16="http://schemas.microsoft.com/office/drawing/2014/main" id="{1D8474AD-7B21-4979-93C7-266B9B873D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7EBC7E-A7CC-4E7B-B4E2-AC6DDFE8C872}"/>
              </a:ext>
            </a:extLst>
          </p:cNvPr>
          <p:cNvSpPr>
            <a:spLocks noGrp="1"/>
          </p:cNvSpPr>
          <p:nvPr>
            <p:ph type="sldNum" sz="quarter" idx="12"/>
          </p:nvPr>
        </p:nvSpPr>
        <p:spPr/>
        <p:txBody>
          <a:bodyPr/>
          <a:lstStyle/>
          <a:p>
            <a:fld id="{E6592C22-3FA0-4F9A-AF6A-51332060F8C8}" type="slidenum">
              <a:rPr lang="en-IN" smtClean="0"/>
              <a:t>‹#›</a:t>
            </a:fld>
            <a:endParaRPr lang="en-IN"/>
          </a:p>
        </p:txBody>
      </p:sp>
    </p:spTree>
    <p:extLst>
      <p:ext uri="{BB962C8B-B14F-4D97-AF65-F5344CB8AC3E}">
        <p14:creationId xmlns:p14="http://schemas.microsoft.com/office/powerpoint/2010/main" val="1000898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C741F-6EF8-4B1D-8DFF-F36AF6399A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A3FDB0-5908-4A84-985F-06B3DBBF58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7FAB69-5E87-4D65-83EA-1E24187AE6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2AD668-5423-49C2-B334-0341DC424C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351601-A975-4EB8-8A95-219EB24D1F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F2BF62-01B0-4FE4-9B76-2380A4886CE5}"/>
              </a:ext>
            </a:extLst>
          </p:cNvPr>
          <p:cNvSpPr>
            <a:spLocks noGrp="1"/>
          </p:cNvSpPr>
          <p:nvPr>
            <p:ph type="dt" sz="half" idx="10"/>
          </p:nvPr>
        </p:nvSpPr>
        <p:spPr/>
        <p:txBody>
          <a:bodyPr/>
          <a:lstStyle/>
          <a:p>
            <a:fld id="{3632F5E0-541E-4B8E-A656-3C0DB5DDA870}" type="datetimeFigureOut">
              <a:rPr lang="en-IN" smtClean="0"/>
              <a:t>17-08-2020</a:t>
            </a:fld>
            <a:endParaRPr lang="en-IN"/>
          </a:p>
        </p:txBody>
      </p:sp>
      <p:sp>
        <p:nvSpPr>
          <p:cNvPr id="8" name="Footer Placeholder 7">
            <a:extLst>
              <a:ext uri="{FF2B5EF4-FFF2-40B4-BE49-F238E27FC236}">
                <a16:creationId xmlns:a16="http://schemas.microsoft.com/office/drawing/2014/main" id="{C868C611-FCAC-4335-9BB9-16FB8E5EA02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6F2D40-9948-44E7-910C-B99086D4CCC4}"/>
              </a:ext>
            </a:extLst>
          </p:cNvPr>
          <p:cNvSpPr>
            <a:spLocks noGrp="1"/>
          </p:cNvSpPr>
          <p:nvPr>
            <p:ph type="sldNum" sz="quarter" idx="12"/>
          </p:nvPr>
        </p:nvSpPr>
        <p:spPr/>
        <p:txBody>
          <a:bodyPr/>
          <a:lstStyle/>
          <a:p>
            <a:fld id="{E6592C22-3FA0-4F9A-AF6A-51332060F8C8}" type="slidenum">
              <a:rPr lang="en-IN" smtClean="0"/>
              <a:t>‹#›</a:t>
            </a:fld>
            <a:endParaRPr lang="en-IN"/>
          </a:p>
        </p:txBody>
      </p:sp>
    </p:spTree>
    <p:extLst>
      <p:ext uri="{BB962C8B-B14F-4D97-AF65-F5344CB8AC3E}">
        <p14:creationId xmlns:p14="http://schemas.microsoft.com/office/powerpoint/2010/main" val="1824967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49CD9-47D7-432C-8A5E-7AFFFDFBE7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48A1D5D-30C3-47CC-9406-E0BEEDAB8E2F}"/>
              </a:ext>
            </a:extLst>
          </p:cNvPr>
          <p:cNvSpPr>
            <a:spLocks noGrp="1"/>
          </p:cNvSpPr>
          <p:nvPr>
            <p:ph type="dt" sz="half" idx="10"/>
          </p:nvPr>
        </p:nvSpPr>
        <p:spPr/>
        <p:txBody>
          <a:bodyPr/>
          <a:lstStyle/>
          <a:p>
            <a:fld id="{3632F5E0-541E-4B8E-A656-3C0DB5DDA870}" type="datetimeFigureOut">
              <a:rPr lang="en-IN" smtClean="0"/>
              <a:t>17-08-2020</a:t>
            </a:fld>
            <a:endParaRPr lang="en-IN"/>
          </a:p>
        </p:txBody>
      </p:sp>
      <p:sp>
        <p:nvSpPr>
          <p:cNvPr id="4" name="Footer Placeholder 3">
            <a:extLst>
              <a:ext uri="{FF2B5EF4-FFF2-40B4-BE49-F238E27FC236}">
                <a16:creationId xmlns:a16="http://schemas.microsoft.com/office/drawing/2014/main" id="{5A419F2E-E12B-47D7-B856-AE0DE8AA368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730FB12-2AB2-4E5F-B57E-BC631D3E4A81}"/>
              </a:ext>
            </a:extLst>
          </p:cNvPr>
          <p:cNvSpPr>
            <a:spLocks noGrp="1"/>
          </p:cNvSpPr>
          <p:nvPr>
            <p:ph type="sldNum" sz="quarter" idx="12"/>
          </p:nvPr>
        </p:nvSpPr>
        <p:spPr/>
        <p:txBody>
          <a:bodyPr/>
          <a:lstStyle/>
          <a:p>
            <a:fld id="{E6592C22-3FA0-4F9A-AF6A-51332060F8C8}" type="slidenum">
              <a:rPr lang="en-IN" smtClean="0"/>
              <a:t>‹#›</a:t>
            </a:fld>
            <a:endParaRPr lang="en-IN"/>
          </a:p>
        </p:txBody>
      </p:sp>
    </p:spTree>
    <p:extLst>
      <p:ext uri="{BB962C8B-B14F-4D97-AF65-F5344CB8AC3E}">
        <p14:creationId xmlns:p14="http://schemas.microsoft.com/office/powerpoint/2010/main" val="3030289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5CE994-5115-4857-8B41-D5CEDD888754}"/>
              </a:ext>
            </a:extLst>
          </p:cNvPr>
          <p:cNvSpPr>
            <a:spLocks noGrp="1"/>
          </p:cNvSpPr>
          <p:nvPr>
            <p:ph type="dt" sz="half" idx="10"/>
          </p:nvPr>
        </p:nvSpPr>
        <p:spPr/>
        <p:txBody>
          <a:bodyPr/>
          <a:lstStyle/>
          <a:p>
            <a:fld id="{3632F5E0-541E-4B8E-A656-3C0DB5DDA870}" type="datetimeFigureOut">
              <a:rPr lang="en-IN" smtClean="0"/>
              <a:t>17-08-2020</a:t>
            </a:fld>
            <a:endParaRPr lang="en-IN"/>
          </a:p>
        </p:txBody>
      </p:sp>
      <p:sp>
        <p:nvSpPr>
          <p:cNvPr id="3" name="Footer Placeholder 2">
            <a:extLst>
              <a:ext uri="{FF2B5EF4-FFF2-40B4-BE49-F238E27FC236}">
                <a16:creationId xmlns:a16="http://schemas.microsoft.com/office/drawing/2014/main" id="{8D6E8A91-293E-42C5-8AC5-8484197976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017CA59-A9E9-40A3-B01C-607090A578BF}"/>
              </a:ext>
            </a:extLst>
          </p:cNvPr>
          <p:cNvSpPr>
            <a:spLocks noGrp="1"/>
          </p:cNvSpPr>
          <p:nvPr>
            <p:ph type="sldNum" sz="quarter" idx="12"/>
          </p:nvPr>
        </p:nvSpPr>
        <p:spPr/>
        <p:txBody>
          <a:bodyPr/>
          <a:lstStyle/>
          <a:p>
            <a:fld id="{E6592C22-3FA0-4F9A-AF6A-51332060F8C8}" type="slidenum">
              <a:rPr lang="en-IN" smtClean="0"/>
              <a:t>‹#›</a:t>
            </a:fld>
            <a:endParaRPr lang="en-IN"/>
          </a:p>
        </p:txBody>
      </p:sp>
    </p:spTree>
    <p:extLst>
      <p:ext uri="{BB962C8B-B14F-4D97-AF65-F5344CB8AC3E}">
        <p14:creationId xmlns:p14="http://schemas.microsoft.com/office/powerpoint/2010/main" val="751276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28D9C-839E-4C39-9D46-D2C6C855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052257-AB04-4C1A-89A9-86750747FF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912A3A-A2EE-4256-B2D9-818276BAC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A5344D-721B-4392-A8FA-18165EF5FE03}"/>
              </a:ext>
            </a:extLst>
          </p:cNvPr>
          <p:cNvSpPr>
            <a:spLocks noGrp="1"/>
          </p:cNvSpPr>
          <p:nvPr>
            <p:ph type="dt" sz="half" idx="10"/>
          </p:nvPr>
        </p:nvSpPr>
        <p:spPr/>
        <p:txBody>
          <a:bodyPr/>
          <a:lstStyle/>
          <a:p>
            <a:fld id="{3632F5E0-541E-4B8E-A656-3C0DB5DDA870}" type="datetimeFigureOut">
              <a:rPr lang="en-IN" smtClean="0"/>
              <a:t>17-08-2020</a:t>
            </a:fld>
            <a:endParaRPr lang="en-IN"/>
          </a:p>
        </p:txBody>
      </p:sp>
      <p:sp>
        <p:nvSpPr>
          <p:cNvPr id="6" name="Footer Placeholder 5">
            <a:extLst>
              <a:ext uri="{FF2B5EF4-FFF2-40B4-BE49-F238E27FC236}">
                <a16:creationId xmlns:a16="http://schemas.microsoft.com/office/drawing/2014/main" id="{C506D128-F8EC-4235-98AE-FD3510789E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A6E8DB-E5A9-4851-BAC4-5071BD6ED198}"/>
              </a:ext>
            </a:extLst>
          </p:cNvPr>
          <p:cNvSpPr>
            <a:spLocks noGrp="1"/>
          </p:cNvSpPr>
          <p:nvPr>
            <p:ph type="sldNum" sz="quarter" idx="12"/>
          </p:nvPr>
        </p:nvSpPr>
        <p:spPr/>
        <p:txBody>
          <a:bodyPr/>
          <a:lstStyle/>
          <a:p>
            <a:fld id="{E6592C22-3FA0-4F9A-AF6A-51332060F8C8}" type="slidenum">
              <a:rPr lang="en-IN" smtClean="0"/>
              <a:t>‹#›</a:t>
            </a:fld>
            <a:endParaRPr lang="en-IN"/>
          </a:p>
        </p:txBody>
      </p:sp>
    </p:spTree>
    <p:extLst>
      <p:ext uri="{BB962C8B-B14F-4D97-AF65-F5344CB8AC3E}">
        <p14:creationId xmlns:p14="http://schemas.microsoft.com/office/powerpoint/2010/main" val="297139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A270C-A402-4425-AFF0-AD49D00A50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E689C2-DB73-4E38-A614-62ACC0D0C1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6FA00B-3051-4F15-9865-8230E31B1F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33E6AA-9D2A-4C2E-89B2-FB91DB407935}"/>
              </a:ext>
            </a:extLst>
          </p:cNvPr>
          <p:cNvSpPr>
            <a:spLocks noGrp="1"/>
          </p:cNvSpPr>
          <p:nvPr>
            <p:ph type="dt" sz="half" idx="10"/>
          </p:nvPr>
        </p:nvSpPr>
        <p:spPr/>
        <p:txBody>
          <a:bodyPr/>
          <a:lstStyle/>
          <a:p>
            <a:fld id="{3632F5E0-541E-4B8E-A656-3C0DB5DDA870}" type="datetimeFigureOut">
              <a:rPr lang="en-IN" smtClean="0"/>
              <a:t>17-08-2020</a:t>
            </a:fld>
            <a:endParaRPr lang="en-IN"/>
          </a:p>
        </p:txBody>
      </p:sp>
      <p:sp>
        <p:nvSpPr>
          <p:cNvPr id="6" name="Footer Placeholder 5">
            <a:extLst>
              <a:ext uri="{FF2B5EF4-FFF2-40B4-BE49-F238E27FC236}">
                <a16:creationId xmlns:a16="http://schemas.microsoft.com/office/drawing/2014/main" id="{4A6A8657-EDB2-44D7-956C-2824B3A563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D1B12-49B3-4642-9200-58EDBDCAE77E}"/>
              </a:ext>
            </a:extLst>
          </p:cNvPr>
          <p:cNvSpPr>
            <a:spLocks noGrp="1"/>
          </p:cNvSpPr>
          <p:nvPr>
            <p:ph type="sldNum" sz="quarter" idx="12"/>
          </p:nvPr>
        </p:nvSpPr>
        <p:spPr/>
        <p:txBody>
          <a:bodyPr/>
          <a:lstStyle/>
          <a:p>
            <a:fld id="{E6592C22-3FA0-4F9A-AF6A-51332060F8C8}" type="slidenum">
              <a:rPr lang="en-IN" smtClean="0"/>
              <a:t>‹#›</a:t>
            </a:fld>
            <a:endParaRPr lang="en-IN"/>
          </a:p>
        </p:txBody>
      </p:sp>
    </p:spTree>
    <p:extLst>
      <p:ext uri="{BB962C8B-B14F-4D97-AF65-F5344CB8AC3E}">
        <p14:creationId xmlns:p14="http://schemas.microsoft.com/office/powerpoint/2010/main" val="1540511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3D431C-CE9C-49A4-B484-3624BB1056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4EB3A1-CCAB-498E-A986-754B834619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3A4AED-7EA1-4C2F-884F-BF23D35D1B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32F5E0-541E-4B8E-A656-3C0DB5DDA870}" type="datetimeFigureOut">
              <a:rPr lang="en-IN" smtClean="0"/>
              <a:t>17-08-2020</a:t>
            </a:fld>
            <a:endParaRPr lang="en-IN"/>
          </a:p>
        </p:txBody>
      </p:sp>
      <p:sp>
        <p:nvSpPr>
          <p:cNvPr id="5" name="Footer Placeholder 4">
            <a:extLst>
              <a:ext uri="{FF2B5EF4-FFF2-40B4-BE49-F238E27FC236}">
                <a16:creationId xmlns:a16="http://schemas.microsoft.com/office/drawing/2014/main" id="{9E52C9FD-194C-4475-887B-61BEA13728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075857-21C0-4FD5-BFF2-01EF13FF48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592C22-3FA0-4F9A-AF6A-51332060F8C8}" type="slidenum">
              <a:rPr lang="en-IN" smtClean="0"/>
              <a:t>‹#›</a:t>
            </a:fld>
            <a:endParaRPr lang="en-IN"/>
          </a:p>
        </p:txBody>
      </p:sp>
    </p:spTree>
    <p:extLst>
      <p:ext uri="{BB962C8B-B14F-4D97-AF65-F5344CB8AC3E}">
        <p14:creationId xmlns:p14="http://schemas.microsoft.com/office/powerpoint/2010/main" val="2655451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eliasdabbas/us-midterm-elections-2018-on-google-search" TargetMode="External"/><Relationship Id="rId2" Type="http://schemas.openxmlformats.org/officeDocument/2006/relationships/hyperlink" Target="https://electionlab.mit.edu/data" TargetMode="External"/><Relationship Id="rId1" Type="http://schemas.openxmlformats.org/officeDocument/2006/relationships/slideLayout" Target="../slideLayouts/slideLayout2.xml"/><Relationship Id="rId4" Type="http://schemas.openxmlformats.org/officeDocument/2006/relationships/hyperlink" Target="https://www.kaggle.com/benhamner/2016-us-election?select=primary_results.cs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5F7D-4E01-4283-9642-AFF8B59E0535}"/>
              </a:ext>
            </a:extLst>
          </p:cNvPr>
          <p:cNvSpPr>
            <a:spLocks noGrp="1"/>
          </p:cNvSpPr>
          <p:nvPr>
            <p:ph type="ctrTitle"/>
          </p:nvPr>
        </p:nvSpPr>
        <p:spPr/>
        <p:txBody>
          <a:bodyPr>
            <a:normAutofit/>
          </a:bodyPr>
          <a:lstStyle/>
          <a:p>
            <a:r>
              <a:rPr lang="en-IN" sz="6600" b="0" i="0" u="none" strike="noStrike" dirty="0">
                <a:solidFill>
                  <a:srgbClr val="000000"/>
                </a:solidFill>
                <a:effectLst/>
                <a:latin typeface="Arial" panose="020B0604020202020204" pitchFamily="34" charset="0"/>
              </a:rPr>
              <a:t>Presidential Election Analysis 2020</a:t>
            </a:r>
            <a:endParaRPr lang="en-IN" sz="6600" dirty="0"/>
          </a:p>
        </p:txBody>
      </p:sp>
      <p:sp>
        <p:nvSpPr>
          <p:cNvPr id="3" name="Subtitle 2">
            <a:extLst>
              <a:ext uri="{FF2B5EF4-FFF2-40B4-BE49-F238E27FC236}">
                <a16:creationId xmlns:a16="http://schemas.microsoft.com/office/drawing/2014/main" id="{EAB4F236-6631-46CB-8DFC-23949D9A1723}"/>
              </a:ext>
            </a:extLst>
          </p:cNvPr>
          <p:cNvSpPr>
            <a:spLocks noGrp="1"/>
          </p:cNvSpPr>
          <p:nvPr>
            <p:ph type="subTitle" idx="1"/>
          </p:nvPr>
        </p:nvSpPr>
        <p:spPr>
          <a:xfrm>
            <a:off x="1524000" y="3602037"/>
            <a:ext cx="9144000" cy="2709667"/>
          </a:xfrm>
        </p:spPr>
        <p:txBody>
          <a:bodyPr>
            <a:normAutofit/>
          </a:bodyPr>
          <a:lstStyle/>
          <a:p>
            <a:r>
              <a:rPr lang="en-IN" dirty="0"/>
              <a:t>                                              </a:t>
            </a:r>
          </a:p>
          <a:p>
            <a:endParaRPr lang="en-IN" dirty="0"/>
          </a:p>
          <a:p>
            <a:endParaRPr lang="en-IN" dirty="0"/>
          </a:p>
          <a:p>
            <a:r>
              <a:rPr lang="en-IN" dirty="0"/>
              <a:t>                                   BY: </a:t>
            </a:r>
            <a:r>
              <a:rPr lang="en-IN" dirty="0" err="1"/>
              <a:t>Vasuda</a:t>
            </a:r>
            <a:r>
              <a:rPr lang="en-IN" dirty="0"/>
              <a:t>, Srinivas, Akash, Mckenna, Simar</a:t>
            </a:r>
          </a:p>
        </p:txBody>
      </p:sp>
    </p:spTree>
    <p:extLst>
      <p:ext uri="{BB962C8B-B14F-4D97-AF65-F5344CB8AC3E}">
        <p14:creationId xmlns:p14="http://schemas.microsoft.com/office/powerpoint/2010/main" val="4293840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92652-DFB9-432C-8DA9-E95D9A01FDCC}"/>
              </a:ext>
            </a:extLst>
          </p:cNvPr>
          <p:cNvSpPr>
            <a:spLocks noGrp="1"/>
          </p:cNvSpPr>
          <p:nvPr>
            <p:ph type="title"/>
          </p:nvPr>
        </p:nvSpPr>
        <p:spPr/>
        <p:txBody>
          <a:bodyPr/>
          <a:lstStyle/>
          <a:p>
            <a:r>
              <a:rPr lang="en-IN" b="1" dirty="0"/>
              <a:t>Project Description</a:t>
            </a:r>
          </a:p>
        </p:txBody>
      </p:sp>
      <p:sp>
        <p:nvSpPr>
          <p:cNvPr id="3" name="Content Placeholder 2">
            <a:extLst>
              <a:ext uri="{FF2B5EF4-FFF2-40B4-BE49-F238E27FC236}">
                <a16:creationId xmlns:a16="http://schemas.microsoft.com/office/drawing/2014/main" id="{7A6A07CF-BEFD-476F-9431-F937A0627E1F}"/>
              </a:ext>
            </a:extLst>
          </p:cNvPr>
          <p:cNvSpPr>
            <a:spLocks noGrp="1"/>
          </p:cNvSpPr>
          <p:nvPr>
            <p:ph idx="1"/>
          </p:nvPr>
        </p:nvSpPr>
        <p:spPr/>
        <p:txBody>
          <a:bodyPr/>
          <a:lstStyle/>
          <a:p>
            <a:r>
              <a:rPr lang="en-US" dirty="0"/>
              <a:t>For our final project we will be analyzing US midterm election data from 2018 and 2014. The datasets we have initially chosen date back to 1976, providing enough data to look further back in time for trends if necessary. Our main focus is analyzing trends from the past six years to determine political trends. Looking at party affiliation and voter turnout by population will give us an opportunity to visualize possible trends. Our current goal is to analyze our data for trends then, moving onto training and testing our data with a machine learning library.  Our stretch goal is to analyze the presidential election data from 2016, 2012, and 2008 to predict the outcome of this year’s (2020) election.</a:t>
            </a:r>
            <a:endParaRPr lang="en-IN" dirty="0"/>
          </a:p>
        </p:txBody>
      </p:sp>
    </p:spTree>
    <p:extLst>
      <p:ext uri="{BB962C8B-B14F-4D97-AF65-F5344CB8AC3E}">
        <p14:creationId xmlns:p14="http://schemas.microsoft.com/office/powerpoint/2010/main" val="274662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0CDE4-D0B3-41DF-833F-E7973997BCB0}"/>
              </a:ext>
            </a:extLst>
          </p:cNvPr>
          <p:cNvSpPr>
            <a:spLocks noGrp="1"/>
          </p:cNvSpPr>
          <p:nvPr>
            <p:ph type="title"/>
          </p:nvPr>
        </p:nvSpPr>
        <p:spPr/>
        <p:txBody>
          <a:bodyPr/>
          <a:lstStyle/>
          <a:p>
            <a:r>
              <a:rPr lang="en-IN" i="1" dirty="0"/>
              <a:t>Research Outcomes</a:t>
            </a:r>
          </a:p>
        </p:txBody>
      </p:sp>
      <p:sp>
        <p:nvSpPr>
          <p:cNvPr id="3" name="Content Placeholder 2">
            <a:extLst>
              <a:ext uri="{FF2B5EF4-FFF2-40B4-BE49-F238E27FC236}">
                <a16:creationId xmlns:a16="http://schemas.microsoft.com/office/drawing/2014/main" id="{C75ED4AA-9D0E-424F-95A8-AA86B1E373DF}"/>
              </a:ext>
            </a:extLst>
          </p:cNvPr>
          <p:cNvSpPr>
            <a:spLocks noGrp="1"/>
          </p:cNvSpPr>
          <p:nvPr>
            <p:ph idx="1"/>
          </p:nvPr>
        </p:nvSpPr>
        <p:spPr/>
        <p:txBody>
          <a:bodyPr/>
          <a:lstStyle/>
          <a:p>
            <a:pPr algn="just" rtl="0" fontAlgn="base">
              <a:spcBef>
                <a:spcPts val="120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Top 3 candidates,</a:t>
            </a:r>
          </a:p>
          <a:p>
            <a:pPr algn="just"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Based on state what is the people’s choice.</a:t>
            </a:r>
          </a:p>
          <a:p>
            <a:pPr algn="just"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Forecast political trends, changes in trends in recent years compared to past elections</a:t>
            </a:r>
          </a:p>
          <a:p>
            <a:pPr algn="just"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Increase /decrease in voter participation in midterm elections </a:t>
            </a:r>
          </a:p>
          <a:p>
            <a:pPr algn="just" rtl="0" fontAlgn="base">
              <a:spcBef>
                <a:spcPts val="120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Voter demographic trends per election</a:t>
            </a:r>
          </a:p>
          <a:p>
            <a:endParaRPr lang="en-IN" dirty="0"/>
          </a:p>
        </p:txBody>
      </p:sp>
    </p:spTree>
    <p:extLst>
      <p:ext uri="{BB962C8B-B14F-4D97-AF65-F5344CB8AC3E}">
        <p14:creationId xmlns:p14="http://schemas.microsoft.com/office/powerpoint/2010/main" val="1641591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4FC45-17AC-49EA-8CF8-C87854838B7B}"/>
              </a:ext>
            </a:extLst>
          </p:cNvPr>
          <p:cNvSpPr>
            <a:spLocks noGrp="1"/>
          </p:cNvSpPr>
          <p:nvPr>
            <p:ph type="title"/>
          </p:nvPr>
        </p:nvSpPr>
        <p:spPr/>
        <p:txBody>
          <a:bodyPr/>
          <a:lstStyle/>
          <a:p>
            <a:r>
              <a:rPr lang="en-IN" b="1" dirty="0"/>
              <a:t>Data Sources</a:t>
            </a:r>
          </a:p>
        </p:txBody>
      </p:sp>
      <p:sp>
        <p:nvSpPr>
          <p:cNvPr id="3" name="Content Placeholder 2">
            <a:extLst>
              <a:ext uri="{FF2B5EF4-FFF2-40B4-BE49-F238E27FC236}">
                <a16:creationId xmlns:a16="http://schemas.microsoft.com/office/drawing/2014/main" id="{12F08E77-5818-4F2A-B515-4E14775BFA7B}"/>
              </a:ext>
            </a:extLst>
          </p:cNvPr>
          <p:cNvSpPr>
            <a:spLocks noGrp="1"/>
          </p:cNvSpPr>
          <p:nvPr>
            <p:ph idx="1"/>
          </p:nvPr>
        </p:nvSpPr>
        <p:spPr/>
        <p:txBody>
          <a:bodyPr/>
          <a:lstStyle/>
          <a:p>
            <a:pPr algn="just" rtl="0" fontAlgn="base">
              <a:spcBef>
                <a:spcPts val="1200"/>
              </a:spcBef>
              <a:spcAft>
                <a:spcPts val="0"/>
              </a:spcAft>
              <a:buFont typeface="Arial" panose="020B0604020202020204" pitchFamily="34" charset="0"/>
              <a:buChar char="•"/>
            </a:pPr>
            <a:endParaRPr lang="en-US" sz="1800" b="1" i="0" u="none" strike="noStrike" dirty="0">
              <a:solidFill>
                <a:srgbClr val="1155CC"/>
              </a:solidFill>
              <a:effectLst/>
              <a:latin typeface="Arial" panose="020B0604020202020204" pitchFamily="34" charset="0"/>
              <a:hlinkClick r:id="rId2"/>
            </a:endParaRPr>
          </a:p>
          <a:p>
            <a:pPr algn="just" rtl="0" fontAlgn="base">
              <a:spcBef>
                <a:spcPts val="1200"/>
              </a:spcBef>
              <a:spcAft>
                <a:spcPts val="0"/>
              </a:spcAft>
              <a:buFont typeface="Arial" panose="020B0604020202020204" pitchFamily="34" charset="0"/>
              <a:buChar char="•"/>
            </a:pPr>
            <a:r>
              <a:rPr lang="en-US" sz="1800" b="1" i="0" u="none" strike="noStrike" dirty="0">
                <a:solidFill>
                  <a:srgbClr val="1155CC"/>
                </a:solidFill>
                <a:effectLst/>
                <a:latin typeface="Arial" panose="020B0604020202020204" pitchFamily="34" charset="0"/>
                <a:hlinkClick r:id="rId2"/>
              </a:rPr>
              <a:t>https://electionlab.mit.edu/data</a:t>
            </a:r>
            <a:endParaRPr lang="en-US" sz="1800" b="1" i="0" u="none" strike="noStrike" dirty="0">
              <a:solidFill>
                <a:srgbClr val="1155CC"/>
              </a:solidFill>
              <a:effectLst/>
              <a:latin typeface="Arial" panose="020B0604020202020204" pitchFamily="34" charset="0"/>
            </a:endParaRPr>
          </a:p>
          <a:p>
            <a:pPr algn="just" rtl="0" fontAlgn="base">
              <a:spcBef>
                <a:spcPts val="1200"/>
              </a:spcBef>
              <a:spcAft>
                <a:spcPts val="0"/>
              </a:spcAft>
              <a:buFont typeface="Arial" panose="020B0604020202020204" pitchFamily="34" charset="0"/>
              <a:buChar char="•"/>
            </a:pPr>
            <a:endParaRPr lang="en-US" sz="1800" b="1" i="0" u="none" strike="noStrike" dirty="0">
              <a:solidFill>
                <a:srgbClr val="000000"/>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a:t>
            </a:r>
            <a:r>
              <a:rPr lang="en-US" sz="1800" b="1" i="0" u="sng" strike="noStrike" dirty="0">
                <a:solidFill>
                  <a:srgbClr val="1155CC"/>
                </a:solidFill>
                <a:effectLst/>
                <a:latin typeface="Arial" panose="020B0604020202020204" pitchFamily="34" charset="0"/>
                <a:hlinkClick r:id="rId3"/>
              </a:rPr>
              <a:t>https://www.kaggle.com/eliasdabbas/us-midterm-elections-2018-on-google-search</a:t>
            </a:r>
            <a:endParaRPr lang="en-US" sz="1800" b="1" i="0" u="sng" strike="noStrike" dirty="0">
              <a:solidFill>
                <a:srgbClr val="1155CC"/>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endParaRPr lang="en-US" sz="1800" b="1" i="0" u="sng" strike="noStrike" dirty="0">
              <a:solidFill>
                <a:srgbClr val="1155CC"/>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endParaRPr lang="en-US" sz="1800" b="1" i="0" u="none" strike="noStrike" dirty="0">
              <a:solidFill>
                <a:srgbClr val="000000"/>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a:t>
            </a:r>
            <a:r>
              <a:rPr lang="en-US" sz="1800" b="1" i="0" u="sng" strike="noStrike" dirty="0">
                <a:solidFill>
                  <a:srgbClr val="1155CC"/>
                </a:solidFill>
                <a:effectLst/>
                <a:latin typeface="Arial" panose="020B0604020202020204" pitchFamily="34" charset="0"/>
                <a:hlinkClick r:id="rId4"/>
              </a:rPr>
              <a:t>https://www.kaggle.com/benhamner/2016-us-election?select=primary_results.csv</a:t>
            </a:r>
            <a:endParaRPr lang="en-US" sz="1800" b="1" i="0" u="none" strike="noStrike" dirty="0">
              <a:solidFill>
                <a:srgbClr val="000000"/>
              </a:solidFill>
              <a:effectLst/>
              <a:latin typeface="Arial" panose="020B0604020202020204" pitchFamily="34" charset="0"/>
            </a:endParaRPr>
          </a:p>
          <a:p>
            <a:pPr marL="0" indent="0">
              <a:buNone/>
            </a:pPr>
            <a:endParaRPr lang="en-US" dirty="0"/>
          </a:p>
          <a:p>
            <a:pPr marL="0" indent="0">
              <a:buNone/>
            </a:pPr>
            <a:br>
              <a:rPr lang="en-US" dirty="0"/>
            </a:br>
            <a:endParaRPr lang="en-IN" dirty="0"/>
          </a:p>
        </p:txBody>
      </p:sp>
    </p:spTree>
    <p:extLst>
      <p:ext uri="{BB962C8B-B14F-4D97-AF65-F5344CB8AC3E}">
        <p14:creationId xmlns:p14="http://schemas.microsoft.com/office/powerpoint/2010/main" val="2496480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6158D-92A9-4E6A-9C24-CDFBC1EAC320}"/>
              </a:ext>
            </a:extLst>
          </p:cNvPr>
          <p:cNvSpPr>
            <a:spLocks noGrp="1"/>
          </p:cNvSpPr>
          <p:nvPr>
            <p:ph type="title"/>
          </p:nvPr>
        </p:nvSpPr>
        <p:spPr/>
        <p:txBody>
          <a:bodyPr/>
          <a:lstStyle/>
          <a:p>
            <a:r>
              <a:rPr lang="en-IN" sz="4400" b="1" i="0" u="none" strike="noStrike" dirty="0">
                <a:solidFill>
                  <a:srgbClr val="000000"/>
                </a:solidFill>
                <a:effectLst/>
                <a:latin typeface="Arial" panose="020B0604020202020204" pitchFamily="34" charset="0"/>
              </a:rPr>
              <a:t>BREAKDOWN OF TASKS </a:t>
            </a:r>
            <a:br>
              <a:rPr lang="en-IN" b="0" dirty="0">
                <a:effectLst/>
              </a:rPr>
            </a:br>
            <a:endParaRPr lang="en-IN" dirty="0"/>
          </a:p>
        </p:txBody>
      </p:sp>
      <p:sp>
        <p:nvSpPr>
          <p:cNvPr id="3" name="Content Placeholder 2">
            <a:extLst>
              <a:ext uri="{FF2B5EF4-FFF2-40B4-BE49-F238E27FC236}">
                <a16:creationId xmlns:a16="http://schemas.microsoft.com/office/drawing/2014/main" id="{BB201C29-F057-4C5A-8ABF-C9332DC4EAFB}"/>
              </a:ext>
            </a:extLst>
          </p:cNvPr>
          <p:cNvSpPr>
            <a:spLocks noGrp="1"/>
          </p:cNvSpPr>
          <p:nvPr>
            <p:ph idx="1"/>
          </p:nvPr>
        </p:nvSpPr>
        <p:spPr/>
        <p:txBody>
          <a:bodyPr/>
          <a:lstStyle/>
          <a:p>
            <a:pPr rtl="0" fontAlgn="base">
              <a:spcBef>
                <a:spcPts val="1200"/>
              </a:spcBef>
              <a:spcAft>
                <a:spcPts val="0"/>
              </a:spcAft>
              <a:buFont typeface="Arial" panose="020B0604020202020204" pitchFamily="34" charset="0"/>
              <a:buChar char="•"/>
            </a:pPr>
            <a:endParaRPr lang="en-IN" sz="1800" b="0" i="0" u="none" strike="noStrike" dirty="0">
              <a:solidFill>
                <a:srgbClr val="0070C0"/>
              </a:solidFill>
              <a:effectLst/>
              <a:latin typeface="Times New Roman" panose="02020603050405020304" pitchFamily="18" charset="0"/>
            </a:endParaRPr>
          </a:p>
          <a:p>
            <a:pPr rtl="0" fontAlgn="base">
              <a:spcBef>
                <a:spcPts val="1200"/>
              </a:spcBef>
              <a:spcAft>
                <a:spcPts val="0"/>
              </a:spcAft>
              <a:buFont typeface="Arial" panose="020B0604020202020204" pitchFamily="34" charset="0"/>
              <a:buChar char="•"/>
            </a:pPr>
            <a:r>
              <a:rPr lang="en-IN" sz="1800" b="0" i="0" u="none" strike="noStrike" dirty="0" err="1">
                <a:solidFill>
                  <a:srgbClr val="0070C0"/>
                </a:solidFill>
                <a:effectLst/>
                <a:latin typeface="Times New Roman" panose="02020603050405020304" pitchFamily="18" charset="0"/>
              </a:rPr>
              <a:t>Vasuda</a:t>
            </a:r>
            <a:r>
              <a:rPr lang="en-IN" sz="1800" b="0" i="0" u="none" strike="noStrike" dirty="0">
                <a:solidFill>
                  <a:srgbClr val="0070C0"/>
                </a:solidFill>
                <a:effectLst/>
                <a:latin typeface="Times New Roman" panose="02020603050405020304" pitchFamily="18" charset="0"/>
              </a:rPr>
              <a:t> : Machine Learning, Data Clean Up, Matplotlib</a:t>
            </a:r>
          </a:p>
          <a:p>
            <a:pPr fontAlgn="base">
              <a:spcBef>
                <a:spcPts val="1200"/>
              </a:spcBef>
            </a:pPr>
            <a:r>
              <a:rPr lang="en-IN" sz="1800" b="0" i="0" u="none" strike="noStrike" dirty="0">
                <a:solidFill>
                  <a:srgbClr val="0070C0"/>
                </a:solidFill>
                <a:effectLst/>
                <a:latin typeface="Times New Roman" panose="02020603050405020304" pitchFamily="18" charset="0"/>
              </a:rPr>
              <a:t>McKenna : Machine Learning, visualization</a:t>
            </a:r>
          </a:p>
          <a:p>
            <a:pPr marL="0" indent="0" rtl="0" fontAlgn="base">
              <a:spcBef>
                <a:spcPts val="0"/>
              </a:spcBef>
              <a:spcAft>
                <a:spcPts val="0"/>
              </a:spcAft>
              <a:buNone/>
            </a:pPr>
            <a:endParaRPr lang="en-IN" sz="1800" b="0" i="0" u="none" strike="noStrike" dirty="0">
              <a:solidFill>
                <a:srgbClr val="0070C0"/>
              </a:solidFill>
              <a:effectLst/>
              <a:latin typeface="Times New Roman" panose="02020603050405020304" pitchFamily="18" charset="0"/>
            </a:endParaRPr>
          </a:p>
          <a:p>
            <a:pPr rtl="0" fontAlgn="base">
              <a:spcBef>
                <a:spcPts val="0"/>
              </a:spcBef>
              <a:spcAft>
                <a:spcPts val="0"/>
              </a:spcAft>
              <a:buFont typeface="Arial" panose="020B0604020202020204" pitchFamily="34" charset="0"/>
              <a:buChar char="•"/>
            </a:pPr>
            <a:r>
              <a:rPr lang="en-IN" sz="1800" dirty="0">
                <a:solidFill>
                  <a:srgbClr val="0070C0"/>
                </a:solidFill>
                <a:latin typeface="Times New Roman" panose="02020603050405020304" pitchFamily="18" charset="0"/>
              </a:rPr>
              <a:t>Simar : SQL</a:t>
            </a:r>
          </a:p>
          <a:p>
            <a:pPr marL="0" indent="0" rtl="0" fontAlgn="base">
              <a:spcBef>
                <a:spcPts val="0"/>
              </a:spcBef>
              <a:spcAft>
                <a:spcPts val="0"/>
              </a:spcAft>
              <a:buNone/>
            </a:pPr>
            <a:endParaRPr lang="en-IN" sz="1800" b="0" i="0" u="none" strike="noStrike" dirty="0">
              <a:solidFill>
                <a:srgbClr val="0070C0"/>
              </a:solidFill>
              <a:effectLst/>
              <a:latin typeface="Times New Roman" panose="02020603050405020304" pitchFamily="18" charset="0"/>
            </a:endParaRPr>
          </a:p>
          <a:p>
            <a:pPr fontAlgn="base">
              <a:spcBef>
                <a:spcPts val="0"/>
              </a:spcBef>
            </a:pPr>
            <a:r>
              <a:rPr lang="en-IN" sz="1800" dirty="0">
                <a:solidFill>
                  <a:srgbClr val="0070C0"/>
                </a:solidFill>
                <a:latin typeface="Times New Roman" panose="02020603050405020304" pitchFamily="18" charset="0"/>
              </a:rPr>
              <a:t>Srinivas: </a:t>
            </a:r>
            <a:r>
              <a:rPr lang="en-IN" sz="1800" dirty="0" err="1">
                <a:solidFill>
                  <a:srgbClr val="0070C0"/>
                </a:solidFill>
                <a:latin typeface="Times New Roman" panose="02020603050405020304" pitchFamily="18" charset="0"/>
              </a:rPr>
              <a:t>Anaslysis</a:t>
            </a:r>
            <a:r>
              <a:rPr lang="en-IN" sz="1800" dirty="0">
                <a:solidFill>
                  <a:srgbClr val="0070C0"/>
                </a:solidFill>
                <a:latin typeface="Times New Roman" panose="02020603050405020304" pitchFamily="18" charset="0"/>
              </a:rPr>
              <a:t>, Visualization</a:t>
            </a:r>
          </a:p>
          <a:p>
            <a:pPr fontAlgn="base">
              <a:spcBef>
                <a:spcPts val="0"/>
              </a:spcBef>
            </a:pPr>
            <a:endParaRPr lang="en-IN" sz="1800" b="0" i="0" u="none" strike="noStrike" dirty="0">
              <a:solidFill>
                <a:srgbClr val="0070C0"/>
              </a:solidFill>
              <a:effectLst/>
              <a:latin typeface="Times New Roman" panose="02020603050405020304" pitchFamily="18" charset="0"/>
            </a:endParaRPr>
          </a:p>
          <a:p>
            <a:pPr fontAlgn="base">
              <a:spcBef>
                <a:spcPts val="0"/>
              </a:spcBef>
            </a:pPr>
            <a:r>
              <a:rPr lang="en-IN" sz="1800" b="0" i="0" u="none" strike="noStrike" dirty="0">
                <a:solidFill>
                  <a:srgbClr val="0070C0"/>
                </a:solidFill>
                <a:effectLst/>
                <a:latin typeface="Times New Roman" panose="02020603050405020304" pitchFamily="18" charset="0"/>
              </a:rPr>
              <a:t>Akash : Analysis, visualization, Presentation</a:t>
            </a:r>
          </a:p>
          <a:p>
            <a:pPr fontAlgn="base">
              <a:spcBef>
                <a:spcPts val="0"/>
              </a:spcBef>
            </a:pPr>
            <a:endParaRPr lang="en-IN" sz="1800" b="0" i="0" u="none" strike="noStrike" dirty="0">
              <a:solidFill>
                <a:srgbClr val="0070C0"/>
              </a:solidFill>
              <a:effectLst/>
              <a:latin typeface="Times New Roman" panose="02020603050405020304" pitchFamily="18" charset="0"/>
            </a:endParaRPr>
          </a:p>
          <a:p>
            <a:pPr fontAlgn="base">
              <a:spcBef>
                <a:spcPts val="0"/>
              </a:spcBef>
            </a:pPr>
            <a:endParaRPr lang="en-IN" sz="1800" b="0" i="0" u="none" strike="noStrike" dirty="0">
              <a:solidFill>
                <a:srgbClr val="0070C0"/>
              </a:solidFill>
              <a:effectLst/>
              <a:latin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52213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272</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Presidential Election Analysis 2020</vt:lpstr>
      <vt:lpstr>Project Description</vt:lpstr>
      <vt:lpstr>Research Outcomes</vt:lpstr>
      <vt:lpstr>Data Sources</vt:lpstr>
      <vt:lpstr>BREAKDOWN OF TASKS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ELECTION DATA ANALYSIS</dc:title>
  <dc:creator>SIMAR SINGH</dc:creator>
  <cp:lastModifiedBy> </cp:lastModifiedBy>
  <cp:revision>2</cp:revision>
  <dcterms:created xsi:type="dcterms:W3CDTF">2020-08-18T02:43:53Z</dcterms:created>
  <dcterms:modified xsi:type="dcterms:W3CDTF">2020-08-18T03:06:31Z</dcterms:modified>
</cp:coreProperties>
</file>