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7"/>
  </p:notesMasterIdLst>
  <p:sldIdLst>
    <p:sldId id="256" r:id="rId2"/>
    <p:sldId id="265" r:id="rId3"/>
    <p:sldId id="296" r:id="rId4"/>
    <p:sldId id="295" r:id="rId5"/>
    <p:sldId id="273" r:id="rId6"/>
  </p:sldIdLst>
  <p:sldSz cx="9144000" cy="5143500" type="screen16x9"/>
  <p:notesSz cx="6858000" cy="9144000"/>
  <p:embeddedFontLst>
    <p:embeddedFont>
      <p:font typeface="Dosis" panose="020B0604020202020204" charset="0"/>
      <p:regular r:id="rId8"/>
      <p:bold r:id="rId9"/>
    </p:embeddedFont>
    <p:embeddedFont>
      <p:font typeface="Dosis ExtraLight" panose="020B0604020202020204" charset="0"/>
      <p:regular r:id="rId10"/>
      <p:bold r:id="rId11"/>
    </p:embeddedFont>
    <p:embeddedFont>
      <p:font typeface="Fira Sans Condensed ExtraLight" panose="020B060402020202020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Staatliches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52" y="60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54839238845144"/>
          <c:y val="0.12940625"/>
          <c:w val="0.27157004593175854"/>
          <c:h val="0.4073550688976377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EFB4-47ED-80D1-B92DF5D07B7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4-EFB4-47ED-80D1-B92DF5D07B7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EFB4-47ED-80D1-B92DF5D07B7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6">
                    <a:lumMod val="60000"/>
                  </a:schemeClr>
                </a:fgClr>
                <a:bgClr>
                  <a:schemeClr val="accent6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>
                    <a:lumMod val="60000"/>
                  </a:schemeClr>
                </a:innerShdw>
              </a:effectLst>
            </c:spPr>
          </c:dPt>
          <c:dLbls>
            <c:dLbl>
              <c:idx val="0"/>
              <c:layout>
                <c:manualLayout>
                  <c:x val="0.16368286069301538"/>
                  <c:y val="0"/>
                </c:manualLayout>
              </c:layout>
              <c:spPr>
                <a:solidFill>
                  <a:srgbClr val="E0E0E0"/>
                </a:solidFill>
                <a:ln>
                  <a:solidFill>
                    <a:srgbClr val="263238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411757144693432"/>
                      <c:h val="0.149869214948897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EFB4-47ED-80D1-B92DF5D07B7C}"/>
                </c:ext>
              </c:extLst>
            </c:dLbl>
            <c:dLbl>
              <c:idx val="1"/>
              <c:layout>
                <c:manualLayout>
                  <c:x val="0.24868613540793144"/>
                  <c:y val="1.697620979522777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100" b="1" i="0" u="none" strike="noStrike" kern="1200" baseline="0">
                        <a:solidFill>
                          <a:srgbClr val="263238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C71D5CF-FD7C-4C2A-A648-D2118D560CD0}" type="CATEGORYNAME">
                      <a:rPr lang="en-US" sz="1100" b="1" i="0" u="none" strike="noStrike" kern="1200" baseline="0" smtClean="0">
                        <a:solidFill>
                          <a:srgbClr val="263238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rPr>
                      <a:pPr algn="ctr" rtl="0">
                        <a:defRPr lang="en-US" sz="1100" b="1" i="0" u="none" strike="noStrike" kern="1200" baseline="0">
                          <a:solidFill>
                            <a:srgbClr val="263238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[CATEGORY NAME]</a:t>
                    </a:fld>
                    <a:r>
                      <a:rPr lang="en-US" sz="1100" b="1" i="0" u="none" strike="noStrike" kern="1200" baseline="0" dirty="0">
                        <a:solidFill>
                          <a:srgbClr val="263238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rPr>
                      <a:t> (mid)
</a:t>
                    </a:r>
                    <a:fld id="{42197344-9529-42F4-8323-B5F695938DE2}" type="PERCENTAGE">
                      <a:rPr lang="en-US" sz="1100" b="1" i="0" u="none" strike="noStrike" kern="1200" baseline="0">
                        <a:solidFill>
                          <a:srgbClr val="263238">
                            <a:lumMod val="65000"/>
                            <a:lumOff val="35000"/>
                          </a:srgbClr>
                        </a:solidFill>
                        <a:latin typeface="+mn-lt"/>
                        <a:ea typeface="+mn-ea"/>
                        <a:cs typeface="+mn-cs"/>
                      </a:rPr>
                      <a:pPr algn="ctr" rtl="0">
                        <a:defRPr lang="en-US" sz="1100" b="1" i="0" u="none" strike="noStrike" kern="1200" baseline="0">
                          <a:solidFill>
                            <a:srgbClr val="263238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[PERCENTAGE]</a:t>
                    </a:fld>
                    <a:endParaRPr lang="en-US" sz="1100" b="1" i="0" u="none" strike="noStrike" kern="1200" baseline="0" dirty="0">
                      <a:solidFill>
                        <a:srgbClr val="263238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solidFill>
                  <a:srgbClr val="E0E0E0"/>
                </a:solidFill>
                <a:ln>
                  <a:solidFill>
                    <a:srgbClr val="263238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100" b="1" i="0" u="none" strike="noStrike" kern="1200" baseline="0">
                      <a:solidFill>
                        <a:srgbClr val="263238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FB4-47ED-80D1-B92DF5D07B7C}"/>
                </c:ext>
              </c:extLst>
            </c:dLbl>
            <c:dLbl>
              <c:idx val="2"/>
              <c:layout>
                <c:manualLayout>
                  <c:x val="-0.19411359282133522"/>
                  <c:y val="-3.9274572789893464E-2"/>
                </c:manualLayout>
              </c:layout>
              <c:spPr>
                <a:solidFill>
                  <a:srgbClr val="EBEBEB"/>
                </a:solidFill>
                <a:ln>
                  <a:solidFill>
                    <a:srgbClr val="263238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100" b="1" i="0" u="none" strike="noStrike" kern="1200" baseline="0">
                      <a:solidFill>
                        <a:srgbClr val="263238">
                          <a:lumMod val="65000"/>
                          <a:lumOff val="35000"/>
                        </a:srgb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EFB4-47ED-80D1-B92DF5D07B7C}"/>
                </c:ext>
              </c:extLst>
            </c:dLbl>
            <c:spPr>
              <a:solidFill>
                <a:srgbClr val="37474F"/>
              </a:solidFill>
              <a:ln>
                <a:solidFill>
                  <a:srgbClr val="26323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3"/>
                <c:pt idx="0">
                  <c:v>A (Top)</c:v>
                </c:pt>
                <c:pt idx="1">
                  <c:v>B</c:v>
                </c:pt>
                <c:pt idx="2">
                  <c:v>C (bottom)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70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4-47ED-80D1-B92DF5D07B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571f33f51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571f33f51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61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" name="Google Shape;5326;g571f33f51b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7" name="Google Shape;5327;g571f33f51b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26_1_1_1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26_1_1_1_1_2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7_1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6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9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9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0" r:id="rId3"/>
    <p:sldLayoutId id="2147483661" r:id="rId4"/>
    <p:sldLayoutId id="2147483663" r:id="rId5"/>
    <p:sldLayoutId id="214748366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6355081" y="3291840"/>
            <a:ext cx="2173512" cy="159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</a:rPr>
              <a:t>Presented by Group6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Jammula Ratan Deep   IPMX13068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Naveen Arora	IPMX13077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Piyush Mahajan	IPMX13080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Shazia Ahmad  IPMX13091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Soumita Pal	 IPMX13094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Vasudev Vashisht   IPMX13100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4998720" y="1379219"/>
            <a:ext cx="4274819" cy="2029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DOVERNET</a:t>
            </a:r>
            <a:br>
              <a:rPr lang="en" dirty="0"/>
            </a:br>
            <a:r>
              <a:rPr lang="en" sz="2400" dirty="0"/>
              <a:t>Performance Management System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B485D6-0B76-43CC-BFB7-DB29B086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43" y="855564"/>
            <a:ext cx="3810330" cy="3737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435600" y="33632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DOVERNET - P</a:t>
            </a:r>
            <a:r>
              <a:rPr lang="en" dirty="0"/>
              <a:t>erformance management system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FCD5-7FDD-40A4-9F46-AE42781FF380}"/>
              </a:ext>
            </a:extLst>
          </p:cNvPr>
          <p:cNvSpPr txBox="1"/>
          <p:nvPr/>
        </p:nvSpPr>
        <p:spPr>
          <a:xfrm>
            <a:off x="633720" y="3941355"/>
            <a:ext cx="168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Quarterly Reviews</a:t>
            </a:r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D47560-6D10-4531-94B0-A06DD0B8B78B}"/>
              </a:ext>
            </a:extLst>
          </p:cNvPr>
          <p:cNvSpPr txBox="1"/>
          <p:nvPr/>
        </p:nvSpPr>
        <p:spPr>
          <a:xfrm>
            <a:off x="3613140" y="3941354"/>
            <a:ext cx="168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Stack Ranking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5B8615-0BA2-4E72-A06C-C533DB9C1B2F}"/>
              </a:ext>
            </a:extLst>
          </p:cNvPr>
          <p:cNvSpPr txBox="1"/>
          <p:nvPr/>
        </p:nvSpPr>
        <p:spPr>
          <a:xfrm>
            <a:off x="6912600" y="3948974"/>
            <a:ext cx="168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dirty="0"/>
              <a:t>Upward Feedback</a:t>
            </a:r>
            <a:endParaRPr lang="en-IN" dirty="0"/>
          </a:p>
        </p:txBody>
      </p:sp>
      <p:graphicFrame>
        <p:nvGraphicFramePr>
          <p:cNvPr id="1171" name="Chart 1170">
            <a:extLst>
              <a:ext uri="{FF2B5EF4-FFF2-40B4-BE49-F238E27FC236}">
                <a16:creationId xmlns:a16="http://schemas.microsoft.com/office/drawing/2014/main" id="{2A4632DB-F89B-4CE8-B46C-E6ABDBDF6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735723"/>
              </p:ext>
            </p:extLst>
          </p:nvPr>
        </p:nvGraphicFramePr>
        <p:xfrm>
          <a:off x="2933695" y="842789"/>
          <a:ext cx="4084325" cy="2611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73" name="Picture 1172">
            <a:extLst>
              <a:ext uri="{FF2B5EF4-FFF2-40B4-BE49-F238E27FC236}">
                <a16:creationId xmlns:a16="http://schemas.microsoft.com/office/drawing/2014/main" id="{D0380884-3001-490B-905E-3128FC600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211" y="1048633"/>
            <a:ext cx="1249279" cy="1353635"/>
          </a:xfrm>
          <a:prstGeom prst="rect">
            <a:avLst/>
          </a:prstGeom>
        </p:spPr>
      </p:pic>
      <p:pic>
        <p:nvPicPr>
          <p:cNvPr id="1175" name="Picture 1174">
            <a:extLst>
              <a:ext uri="{FF2B5EF4-FFF2-40B4-BE49-F238E27FC236}">
                <a16:creationId xmlns:a16="http://schemas.microsoft.com/office/drawing/2014/main" id="{1BD8EFBE-4F4E-475F-A402-22F0D45BF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83" y="975359"/>
            <a:ext cx="1134634" cy="1238307"/>
          </a:xfrm>
          <a:prstGeom prst="rect">
            <a:avLst/>
          </a:prstGeom>
        </p:spPr>
      </p:pic>
      <p:sp>
        <p:nvSpPr>
          <p:cNvPr id="1176" name="TextBox 1175">
            <a:extLst>
              <a:ext uri="{FF2B5EF4-FFF2-40B4-BE49-F238E27FC236}">
                <a16:creationId xmlns:a16="http://schemas.microsoft.com/office/drawing/2014/main" id="{3081EC53-1F17-4D0E-B3EF-4549411A0BB5}"/>
              </a:ext>
            </a:extLst>
          </p:cNvPr>
          <p:cNvSpPr txBox="1"/>
          <p:nvPr/>
        </p:nvSpPr>
        <p:spPr>
          <a:xfrm>
            <a:off x="132508" y="2884019"/>
            <a:ext cx="2564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Quantifiable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Subjective measures of employee’s contribution</a:t>
            </a:r>
            <a:endParaRPr lang="en-IN" dirty="0"/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2D8F547C-8F05-4697-8190-6B3463B9AE98}"/>
              </a:ext>
            </a:extLst>
          </p:cNvPr>
          <p:cNvSpPr txBox="1"/>
          <p:nvPr/>
        </p:nvSpPr>
        <p:spPr>
          <a:xfrm>
            <a:off x="2910840" y="288401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to team of 10 employees or more and those at the same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 on salary (cash award, stocks, bonuses, option grants)</a:t>
            </a:r>
            <a:endParaRPr lang="en-IN" dirty="0"/>
          </a:p>
        </p:txBody>
      </p:sp>
      <p:sp>
        <p:nvSpPr>
          <p:cNvPr id="1178" name="TextBox 1177">
            <a:extLst>
              <a:ext uri="{FF2B5EF4-FFF2-40B4-BE49-F238E27FC236}">
                <a16:creationId xmlns:a16="http://schemas.microsoft.com/office/drawing/2014/main" id="{176A9CE9-D0F1-4F53-AF12-D4A9EED0DA1C}"/>
              </a:ext>
            </a:extLst>
          </p:cNvPr>
          <p:cNvSpPr txBox="1"/>
          <p:nvPr/>
        </p:nvSpPr>
        <p:spPr>
          <a:xfrm>
            <a:off x="6690360" y="2956560"/>
            <a:ext cx="2194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 rate supervisor’s performance on different attributes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2"/>
          <p:cNvSpPr txBox="1">
            <a:spLocks noGrp="1"/>
          </p:cNvSpPr>
          <p:nvPr>
            <p:ph type="ctrTitle"/>
          </p:nvPr>
        </p:nvSpPr>
        <p:spPr>
          <a:xfrm flipH="1">
            <a:off x="435600" y="359183"/>
            <a:ext cx="72645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erformance management system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7C316-9458-429E-A0F2-0B298D1E7FAD}"/>
              </a:ext>
            </a:extLst>
          </p:cNvPr>
          <p:cNvSpPr txBox="1"/>
          <p:nvPr/>
        </p:nvSpPr>
        <p:spPr>
          <a:xfrm>
            <a:off x="1471920" y="922020"/>
            <a:ext cx="1096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2FCD5-7FDD-40A4-9F46-AE42781FF380}"/>
              </a:ext>
            </a:extLst>
          </p:cNvPr>
          <p:cNvSpPr txBox="1"/>
          <p:nvPr/>
        </p:nvSpPr>
        <p:spPr>
          <a:xfrm>
            <a:off x="6447780" y="977175"/>
            <a:ext cx="1096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Cons</a:t>
            </a:r>
            <a:endParaRPr lang="en-IN" dirty="0"/>
          </a:p>
        </p:txBody>
      </p:sp>
      <p:grpSp>
        <p:nvGrpSpPr>
          <p:cNvPr id="7" name="Google Shape;532;p27">
            <a:extLst>
              <a:ext uri="{FF2B5EF4-FFF2-40B4-BE49-F238E27FC236}">
                <a16:creationId xmlns:a16="http://schemas.microsoft.com/office/drawing/2014/main" id="{94F6F425-9F33-4F61-B276-3E515298C165}"/>
              </a:ext>
            </a:extLst>
          </p:cNvPr>
          <p:cNvGrpSpPr/>
          <p:nvPr/>
        </p:nvGrpSpPr>
        <p:grpSpPr>
          <a:xfrm>
            <a:off x="604265" y="3057865"/>
            <a:ext cx="450340" cy="422103"/>
            <a:chOff x="4998800" y="1632275"/>
            <a:chExt cx="371150" cy="327800"/>
          </a:xfrm>
        </p:grpSpPr>
        <p:sp>
          <p:nvSpPr>
            <p:cNvPr id="8" name="Google Shape;533;p27">
              <a:extLst>
                <a:ext uri="{FF2B5EF4-FFF2-40B4-BE49-F238E27FC236}">
                  <a16:creationId xmlns:a16="http://schemas.microsoft.com/office/drawing/2014/main" id="{868BBF3D-BBD1-4901-B004-CB581E25976B}"/>
                </a:ext>
              </a:extLst>
            </p:cNvPr>
            <p:cNvSpPr/>
            <p:nvPr/>
          </p:nvSpPr>
          <p:spPr>
            <a:xfrm>
              <a:off x="4998800" y="1632275"/>
              <a:ext cx="249600" cy="324975"/>
            </a:xfrm>
            <a:custGeom>
              <a:avLst/>
              <a:gdLst/>
              <a:ahLst/>
              <a:cxnLst/>
              <a:rect l="l" t="t" r="r" b="b"/>
              <a:pathLst>
                <a:path w="9984" h="12999" extrusionOk="0">
                  <a:moveTo>
                    <a:pt x="5784" y="1"/>
                  </a:moveTo>
                  <a:cubicBezTo>
                    <a:pt x="5280" y="1"/>
                    <a:pt x="4723" y="161"/>
                    <a:pt x="4132" y="499"/>
                  </a:cubicBezTo>
                  <a:cubicBezTo>
                    <a:pt x="1856" y="1822"/>
                    <a:pt x="0" y="5362"/>
                    <a:pt x="0" y="8403"/>
                  </a:cubicBezTo>
                  <a:cubicBezTo>
                    <a:pt x="0" y="10216"/>
                    <a:pt x="653" y="11290"/>
                    <a:pt x="1667" y="11865"/>
                  </a:cubicBezTo>
                  <a:lnTo>
                    <a:pt x="3205" y="12750"/>
                  </a:lnTo>
                  <a:cubicBezTo>
                    <a:pt x="3509" y="12913"/>
                    <a:pt x="3849" y="12999"/>
                    <a:pt x="4215" y="12999"/>
                  </a:cubicBezTo>
                  <a:cubicBezTo>
                    <a:pt x="4717" y="12999"/>
                    <a:pt x="5270" y="12839"/>
                    <a:pt x="5851" y="12501"/>
                  </a:cubicBezTo>
                  <a:cubicBezTo>
                    <a:pt x="8136" y="11178"/>
                    <a:pt x="9983" y="7647"/>
                    <a:pt x="9983" y="4597"/>
                  </a:cubicBezTo>
                  <a:cubicBezTo>
                    <a:pt x="9983" y="2037"/>
                    <a:pt x="8643" y="1307"/>
                    <a:pt x="8643" y="1307"/>
                  </a:cubicBezTo>
                  <a:lnTo>
                    <a:pt x="6761" y="233"/>
                  </a:lnTo>
                  <a:cubicBezTo>
                    <a:pt x="6467" y="80"/>
                    <a:pt x="6139" y="1"/>
                    <a:pt x="5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4;p27">
              <a:extLst>
                <a:ext uri="{FF2B5EF4-FFF2-40B4-BE49-F238E27FC236}">
                  <a16:creationId xmlns:a16="http://schemas.microsoft.com/office/drawing/2014/main" id="{9CEDF7D8-1664-4D6C-9ADB-E21305CF5F9C}"/>
                </a:ext>
              </a:extLst>
            </p:cNvPr>
            <p:cNvSpPr/>
            <p:nvPr/>
          </p:nvSpPr>
          <p:spPr>
            <a:xfrm>
              <a:off x="5041525" y="1656575"/>
              <a:ext cx="206875" cy="300575"/>
            </a:xfrm>
            <a:custGeom>
              <a:avLst/>
              <a:gdLst/>
              <a:ahLst/>
              <a:cxnLst/>
              <a:rect l="l" t="t" r="r" b="b"/>
              <a:pathLst>
                <a:path w="8275" h="12023" extrusionOk="0">
                  <a:moveTo>
                    <a:pt x="5783" y="0"/>
                  </a:moveTo>
                  <a:cubicBezTo>
                    <a:pt x="5280" y="0"/>
                    <a:pt x="4725" y="160"/>
                    <a:pt x="4142" y="498"/>
                  </a:cubicBezTo>
                  <a:cubicBezTo>
                    <a:pt x="1856" y="1812"/>
                    <a:pt x="1" y="5352"/>
                    <a:pt x="1" y="8402"/>
                  </a:cubicBezTo>
                  <a:cubicBezTo>
                    <a:pt x="1" y="10668"/>
                    <a:pt x="1031" y="12023"/>
                    <a:pt x="2501" y="12023"/>
                  </a:cubicBezTo>
                  <a:cubicBezTo>
                    <a:pt x="3004" y="12023"/>
                    <a:pt x="3559" y="11864"/>
                    <a:pt x="4142" y="11529"/>
                  </a:cubicBezTo>
                  <a:cubicBezTo>
                    <a:pt x="6427" y="10206"/>
                    <a:pt x="8274" y="6675"/>
                    <a:pt x="8274" y="3625"/>
                  </a:cubicBezTo>
                  <a:cubicBezTo>
                    <a:pt x="8274" y="1360"/>
                    <a:pt x="7250" y="0"/>
                    <a:pt x="57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5;p27">
              <a:extLst>
                <a:ext uri="{FF2B5EF4-FFF2-40B4-BE49-F238E27FC236}">
                  <a16:creationId xmlns:a16="http://schemas.microsoft.com/office/drawing/2014/main" id="{B6594D64-A3B3-4781-BA40-578FA37CB4DD}"/>
                </a:ext>
              </a:extLst>
            </p:cNvPr>
            <p:cNvSpPr/>
            <p:nvPr/>
          </p:nvSpPr>
          <p:spPr>
            <a:xfrm>
              <a:off x="5073325" y="1702550"/>
              <a:ext cx="143500" cy="208725"/>
            </a:xfrm>
            <a:custGeom>
              <a:avLst/>
              <a:gdLst/>
              <a:ahLst/>
              <a:cxnLst/>
              <a:rect l="l" t="t" r="r" b="b"/>
              <a:pathLst>
                <a:path w="5740" h="8349" extrusionOk="0">
                  <a:moveTo>
                    <a:pt x="4008" y="1"/>
                  </a:moveTo>
                  <a:cubicBezTo>
                    <a:pt x="3660" y="1"/>
                    <a:pt x="3275" y="111"/>
                    <a:pt x="2870" y="343"/>
                  </a:cubicBezTo>
                  <a:cubicBezTo>
                    <a:pt x="1289" y="1262"/>
                    <a:pt x="0" y="3719"/>
                    <a:pt x="0" y="5833"/>
                  </a:cubicBezTo>
                  <a:cubicBezTo>
                    <a:pt x="0" y="7408"/>
                    <a:pt x="716" y="8348"/>
                    <a:pt x="1735" y="8348"/>
                  </a:cubicBezTo>
                  <a:cubicBezTo>
                    <a:pt x="2083" y="8348"/>
                    <a:pt x="2467" y="8238"/>
                    <a:pt x="2870" y="8006"/>
                  </a:cubicBezTo>
                  <a:cubicBezTo>
                    <a:pt x="4451" y="7087"/>
                    <a:pt x="5739" y="4630"/>
                    <a:pt x="5739" y="2516"/>
                  </a:cubicBezTo>
                  <a:cubicBezTo>
                    <a:pt x="5739" y="941"/>
                    <a:pt x="5028" y="1"/>
                    <a:pt x="4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36;p27">
              <a:extLst>
                <a:ext uri="{FF2B5EF4-FFF2-40B4-BE49-F238E27FC236}">
                  <a16:creationId xmlns:a16="http://schemas.microsoft.com/office/drawing/2014/main" id="{C5ACDA94-A727-4624-AB19-64052CA31D7A}"/>
                </a:ext>
              </a:extLst>
            </p:cNvPr>
            <p:cNvSpPr/>
            <p:nvPr/>
          </p:nvSpPr>
          <p:spPr>
            <a:xfrm>
              <a:off x="5105975" y="1750025"/>
              <a:ext cx="78200" cy="113775"/>
            </a:xfrm>
            <a:custGeom>
              <a:avLst/>
              <a:gdLst/>
              <a:ahLst/>
              <a:cxnLst/>
              <a:rect l="l" t="t" r="r" b="b"/>
              <a:pathLst>
                <a:path w="3128" h="4551" extrusionOk="0">
                  <a:moveTo>
                    <a:pt x="2185" y="1"/>
                  </a:moveTo>
                  <a:cubicBezTo>
                    <a:pt x="1995" y="1"/>
                    <a:pt x="1785" y="61"/>
                    <a:pt x="1564" y="188"/>
                  </a:cubicBezTo>
                  <a:cubicBezTo>
                    <a:pt x="696" y="686"/>
                    <a:pt x="0" y="2035"/>
                    <a:pt x="0" y="3186"/>
                  </a:cubicBezTo>
                  <a:cubicBezTo>
                    <a:pt x="0" y="4038"/>
                    <a:pt x="386" y="4550"/>
                    <a:pt x="942" y="4550"/>
                  </a:cubicBezTo>
                  <a:cubicBezTo>
                    <a:pt x="1133" y="4550"/>
                    <a:pt x="1343" y="4490"/>
                    <a:pt x="1564" y="4363"/>
                  </a:cubicBezTo>
                  <a:cubicBezTo>
                    <a:pt x="2431" y="3865"/>
                    <a:pt x="3127" y="2525"/>
                    <a:pt x="3127" y="1373"/>
                  </a:cubicBezTo>
                  <a:cubicBezTo>
                    <a:pt x="3127" y="515"/>
                    <a:pt x="2741" y="1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37;p27">
              <a:extLst>
                <a:ext uri="{FF2B5EF4-FFF2-40B4-BE49-F238E27FC236}">
                  <a16:creationId xmlns:a16="http://schemas.microsoft.com/office/drawing/2014/main" id="{AA65A66E-5FA5-413F-B8F0-DB0B2B2D0455}"/>
                </a:ext>
              </a:extLst>
            </p:cNvPr>
            <p:cNvSpPr/>
            <p:nvPr/>
          </p:nvSpPr>
          <p:spPr>
            <a:xfrm>
              <a:off x="5240425" y="1863400"/>
              <a:ext cx="91300" cy="96675"/>
            </a:xfrm>
            <a:custGeom>
              <a:avLst/>
              <a:gdLst/>
              <a:ahLst/>
              <a:cxnLst/>
              <a:rect l="l" t="t" r="r" b="b"/>
              <a:pathLst>
                <a:path w="3652" h="3867" extrusionOk="0">
                  <a:moveTo>
                    <a:pt x="0" y="0"/>
                  </a:moveTo>
                  <a:lnTo>
                    <a:pt x="559" y="2079"/>
                  </a:lnTo>
                  <a:lnTo>
                    <a:pt x="3652" y="3866"/>
                  </a:lnTo>
                  <a:lnTo>
                    <a:pt x="3652" y="3866"/>
                  </a:lnTo>
                  <a:lnTo>
                    <a:pt x="3093" y="1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38;p27">
              <a:extLst>
                <a:ext uri="{FF2B5EF4-FFF2-40B4-BE49-F238E27FC236}">
                  <a16:creationId xmlns:a16="http://schemas.microsoft.com/office/drawing/2014/main" id="{1BF59676-6D3E-4433-8672-F69A9313EE0E}"/>
                </a:ext>
              </a:extLst>
            </p:cNvPr>
            <p:cNvSpPr/>
            <p:nvPr/>
          </p:nvSpPr>
          <p:spPr>
            <a:xfrm>
              <a:off x="5240425" y="1849225"/>
              <a:ext cx="129525" cy="58650"/>
            </a:xfrm>
            <a:custGeom>
              <a:avLst/>
              <a:gdLst/>
              <a:ahLst/>
              <a:cxnLst/>
              <a:rect l="l" t="t" r="r" b="b"/>
              <a:pathLst>
                <a:path w="5181" h="2346" extrusionOk="0">
                  <a:moveTo>
                    <a:pt x="2097" y="0"/>
                  </a:moveTo>
                  <a:lnTo>
                    <a:pt x="0" y="558"/>
                  </a:lnTo>
                  <a:lnTo>
                    <a:pt x="3102" y="2345"/>
                  </a:lnTo>
                  <a:lnTo>
                    <a:pt x="5181" y="178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39;p27">
              <a:extLst>
                <a:ext uri="{FF2B5EF4-FFF2-40B4-BE49-F238E27FC236}">
                  <a16:creationId xmlns:a16="http://schemas.microsoft.com/office/drawing/2014/main" id="{ED5F8DBC-7CEA-4192-9572-0D26E711A399}"/>
                </a:ext>
              </a:extLst>
            </p:cNvPr>
            <p:cNvSpPr/>
            <p:nvPr/>
          </p:nvSpPr>
          <p:spPr>
            <a:xfrm>
              <a:off x="5136100" y="1801950"/>
              <a:ext cx="201850" cy="120100"/>
            </a:xfrm>
            <a:custGeom>
              <a:avLst/>
              <a:gdLst/>
              <a:ahLst/>
              <a:cxnLst/>
              <a:rect l="l" t="t" r="r" b="b"/>
              <a:pathLst>
                <a:path w="8074" h="4804" extrusionOk="0">
                  <a:moveTo>
                    <a:pt x="630" y="1"/>
                  </a:moveTo>
                  <a:cubicBezTo>
                    <a:pt x="243" y="1"/>
                    <a:pt x="1" y="588"/>
                    <a:pt x="445" y="817"/>
                  </a:cubicBezTo>
                  <a:lnTo>
                    <a:pt x="7275" y="4743"/>
                  </a:lnTo>
                  <a:cubicBezTo>
                    <a:pt x="7335" y="4786"/>
                    <a:pt x="7412" y="4804"/>
                    <a:pt x="7490" y="4804"/>
                  </a:cubicBezTo>
                  <a:cubicBezTo>
                    <a:pt x="7919" y="4804"/>
                    <a:pt x="8074" y="4219"/>
                    <a:pt x="7704" y="4005"/>
                  </a:cubicBezTo>
                  <a:lnTo>
                    <a:pt x="874" y="78"/>
                  </a:lnTo>
                  <a:cubicBezTo>
                    <a:pt x="790" y="24"/>
                    <a:pt x="707" y="1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40;p27">
            <a:extLst>
              <a:ext uri="{FF2B5EF4-FFF2-40B4-BE49-F238E27FC236}">
                <a16:creationId xmlns:a16="http://schemas.microsoft.com/office/drawing/2014/main" id="{498C512C-A416-41E1-8003-69367BB9866E}"/>
              </a:ext>
            </a:extLst>
          </p:cNvPr>
          <p:cNvGrpSpPr/>
          <p:nvPr/>
        </p:nvGrpSpPr>
        <p:grpSpPr>
          <a:xfrm>
            <a:off x="539116" y="1590572"/>
            <a:ext cx="474065" cy="511964"/>
            <a:chOff x="4393950" y="1610600"/>
            <a:chExt cx="343675" cy="371150"/>
          </a:xfrm>
        </p:grpSpPr>
        <p:sp>
          <p:nvSpPr>
            <p:cNvPr id="16" name="Google Shape;541;p27">
              <a:extLst>
                <a:ext uri="{FF2B5EF4-FFF2-40B4-BE49-F238E27FC236}">
                  <a16:creationId xmlns:a16="http://schemas.microsoft.com/office/drawing/2014/main" id="{CA3D9E46-0D28-4917-AE41-803CA20243B7}"/>
                </a:ext>
              </a:extLst>
            </p:cNvPr>
            <p:cNvSpPr/>
            <p:nvPr/>
          </p:nvSpPr>
          <p:spPr>
            <a:xfrm>
              <a:off x="4535075" y="1945425"/>
              <a:ext cx="61650" cy="36325"/>
            </a:xfrm>
            <a:custGeom>
              <a:avLst/>
              <a:gdLst/>
              <a:ahLst/>
              <a:cxnLst/>
              <a:rect l="l" t="t" r="r" b="b"/>
              <a:pathLst>
                <a:path w="2466" h="1453" extrusionOk="0">
                  <a:moveTo>
                    <a:pt x="0" y="1"/>
                  </a:moveTo>
                  <a:lnTo>
                    <a:pt x="0" y="216"/>
                  </a:lnTo>
                  <a:cubicBezTo>
                    <a:pt x="0" y="894"/>
                    <a:pt x="550" y="1453"/>
                    <a:pt x="1237" y="1453"/>
                  </a:cubicBezTo>
                  <a:cubicBezTo>
                    <a:pt x="1916" y="1453"/>
                    <a:pt x="2466" y="903"/>
                    <a:pt x="2466" y="216"/>
                  </a:cubicBezTo>
                  <a:lnTo>
                    <a:pt x="2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2;p27">
              <a:extLst>
                <a:ext uri="{FF2B5EF4-FFF2-40B4-BE49-F238E27FC236}">
                  <a16:creationId xmlns:a16="http://schemas.microsoft.com/office/drawing/2014/main" id="{B1557AAC-4B83-44BD-9A66-7C87178AC044}"/>
                </a:ext>
              </a:extLst>
            </p:cNvPr>
            <p:cNvSpPr/>
            <p:nvPr/>
          </p:nvSpPr>
          <p:spPr>
            <a:xfrm>
              <a:off x="4507150" y="1872400"/>
              <a:ext cx="117300" cy="91325"/>
            </a:xfrm>
            <a:custGeom>
              <a:avLst/>
              <a:gdLst/>
              <a:ahLst/>
              <a:cxnLst/>
              <a:rect l="l" t="t" r="r" b="b"/>
              <a:pathLst>
                <a:path w="4692" h="3653" extrusionOk="0">
                  <a:moveTo>
                    <a:pt x="0" y="1"/>
                  </a:moveTo>
                  <a:lnTo>
                    <a:pt x="0" y="2260"/>
                  </a:lnTo>
                  <a:cubicBezTo>
                    <a:pt x="0" y="3025"/>
                    <a:pt x="1048" y="3652"/>
                    <a:pt x="2346" y="3652"/>
                  </a:cubicBezTo>
                  <a:cubicBezTo>
                    <a:pt x="3643" y="3652"/>
                    <a:pt x="4691" y="3025"/>
                    <a:pt x="4691" y="2260"/>
                  </a:cubicBezTo>
                  <a:lnTo>
                    <a:pt x="4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3;p27">
              <a:extLst>
                <a:ext uri="{FF2B5EF4-FFF2-40B4-BE49-F238E27FC236}">
                  <a16:creationId xmlns:a16="http://schemas.microsoft.com/office/drawing/2014/main" id="{8C4B3B9A-140F-4B44-BAA9-95DBB752EF61}"/>
                </a:ext>
              </a:extLst>
            </p:cNvPr>
            <p:cNvSpPr/>
            <p:nvPr/>
          </p:nvSpPr>
          <p:spPr>
            <a:xfrm>
              <a:off x="4507150" y="1910000"/>
              <a:ext cx="117500" cy="53500"/>
            </a:xfrm>
            <a:custGeom>
              <a:avLst/>
              <a:gdLst/>
              <a:ahLst/>
              <a:cxnLst/>
              <a:rect l="l" t="t" r="r" b="b"/>
              <a:pathLst>
                <a:path w="4700" h="2140" extrusionOk="0">
                  <a:moveTo>
                    <a:pt x="0" y="0"/>
                  </a:moveTo>
                  <a:lnTo>
                    <a:pt x="0" y="756"/>
                  </a:lnTo>
                  <a:cubicBezTo>
                    <a:pt x="0" y="1521"/>
                    <a:pt x="1057" y="2140"/>
                    <a:pt x="2354" y="2140"/>
                  </a:cubicBezTo>
                  <a:cubicBezTo>
                    <a:pt x="3643" y="2140"/>
                    <a:pt x="4700" y="1521"/>
                    <a:pt x="4700" y="756"/>
                  </a:cubicBezTo>
                  <a:lnTo>
                    <a:pt x="4700" y="0"/>
                  </a:lnTo>
                  <a:cubicBezTo>
                    <a:pt x="4700" y="774"/>
                    <a:pt x="3643" y="1392"/>
                    <a:pt x="2354" y="1392"/>
                  </a:cubicBezTo>
                  <a:cubicBezTo>
                    <a:pt x="1048" y="1392"/>
                    <a:pt x="0" y="77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4;p27">
              <a:extLst>
                <a:ext uri="{FF2B5EF4-FFF2-40B4-BE49-F238E27FC236}">
                  <a16:creationId xmlns:a16="http://schemas.microsoft.com/office/drawing/2014/main" id="{E996BC99-D70F-496F-9F1C-5E0BBDF56C6C}"/>
                </a:ext>
              </a:extLst>
            </p:cNvPr>
            <p:cNvSpPr/>
            <p:nvPr/>
          </p:nvSpPr>
          <p:spPr>
            <a:xfrm>
              <a:off x="4507150" y="1872400"/>
              <a:ext cx="117500" cy="53525"/>
            </a:xfrm>
            <a:custGeom>
              <a:avLst/>
              <a:gdLst/>
              <a:ahLst/>
              <a:cxnLst/>
              <a:rect l="l" t="t" r="r" b="b"/>
              <a:pathLst>
                <a:path w="4700" h="2141" extrusionOk="0">
                  <a:moveTo>
                    <a:pt x="0" y="1"/>
                  </a:moveTo>
                  <a:lnTo>
                    <a:pt x="0" y="748"/>
                  </a:lnTo>
                  <a:cubicBezTo>
                    <a:pt x="0" y="1522"/>
                    <a:pt x="1057" y="2140"/>
                    <a:pt x="2354" y="2140"/>
                  </a:cubicBezTo>
                  <a:cubicBezTo>
                    <a:pt x="3643" y="2140"/>
                    <a:pt x="4700" y="1522"/>
                    <a:pt x="4700" y="748"/>
                  </a:cubicBezTo>
                  <a:lnTo>
                    <a:pt x="4700" y="1"/>
                  </a:lnTo>
                  <a:cubicBezTo>
                    <a:pt x="4700" y="766"/>
                    <a:pt x="3643" y="1384"/>
                    <a:pt x="2354" y="1384"/>
                  </a:cubicBezTo>
                  <a:cubicBezTo>
                    <a:pt x="1048" y="1384"/>
                    <a:pt x="0" y="766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5;p27">
              <a:extLst>
                <a:ext uri="{FF2B5EF4-FFF2-40B4-BE49-F238E27FC236}">
                  <a16:creationId xmlns:a16="http://schemas.microsoft.com/office/drawing/2014/main" id="{18F1AF06-277B-40E2-95E1-66ABAE998CB9}"/>
                </a:ext>
              </a:extLst>
            </p:cNvPr>
            <p:cNvSpPr/>
            <p:nvPr/>
          </p:nvSpPr>
          <p:spPr>
            <a:xfrm>
              <a:off x="4461825" y="1674900"/>
              <a:ext cx="227475" cy="232125"/>
            </a:xfrm>
            <a:custGeom>
              <a:avLst/>
              <a:gdLst/>
              <a:ahLst/>
              <a:cxnLst/>
              <a:rect l="l" t="t" r="r" b="b"/>
              <a:pathLst>
                <a:path w="9099" h="9285" extrusionOk="0">
                  <a:moveTo>
                    <a:pt x="4166" y="1"/>
                  </a:moveTo>
                  <a:cubicBezTo>
                    <a:pt x="1987" y="1"/>
                    <a:pt x="1" y="1749"/>
                    <a:pt x="1" y="4164"/>
                  </a:cubicBezTo>
                  <a:cubicBezTo>
                    <a:pt x="1" y="5538"/>
                    <a:pt x="679" y="6827"/>
                    <a:pt x="1813" y="7600"/>
                  </a:cubicBezTo>
                  <a:lnTo>
                    <a:pt x="1813" y="7901"/>
                  </a:lnTo>
                  <a:cubicBezTo>
                    <a:pt x="1813" y="8666"/>
                    <a:pt x="2870" y="9284"/>
                    <a:pt x="4159" y="9284"/>
                  </a:cubicBezTo>
                  <a:cubicBezTo>
                    <a:pt x="5456" y="9284"/>
                    <a:pt x="6513" y="8666"/>
                    <a:pt x="6513" y="7901"/>
                  </a:cubicBezTo>
                  <a:lnTo>
                    <a:pt x="6513" y="7600"/>
                  </a:lnTo>
                  <a:cubicBezTo>
                    <a:pt x="9099" y="5830"/>
                    <a:pt x="8875" y="1947"/>
                    <a:pt x="6100" y="487"/>
                  </a:cubicBezTo>
                  <a:cubicBezTo>
                    <a:pt x="5470" y="153"/>
                    <a:pt x="4809" y="1"/>
                    <a:pt x="41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6;p27">
              <a:extLst>
                <a:ext uri="{FF2B5EF4-FFF2-40B4-BE49-F238E27FC236}">
                  <a16:creationId xmlns:a16="http://schemas.microsoft.com/office/drawing/2014/main" id="{EFE0D0F8-5B74-46F6-AF0F-F8CFBA9F3CE6}"/>
                </a:ext>
              </a:extLst>
            </p:cNvPr>
            <p:cNvSpPr/>
            <p:nvPr/>
          </p:nvSpPr>
          <p:spPr>
            <a:xfrm>
              <a:off x="4507150" y="1837625"/>
              <a:ext cx="117300" cy="69400"/>
            </a:xfrm>
            <a:custGeom>
              <a:avLst/>
              <a:gdLst/>
              <a:ahLst/>
              <a:cxnLst/>
              <a:rect l="l" t="t" r="r" b="b"/>
              <a:pathLst>
                <a:path w="4692" h="2776" extrusionOk="0">
                  <a:moveTo>
                    <a:pt x="2346" y="0"/>
                  </a:moveTo>
                  <a:cubicBezTo>
                    <a:pt x="1048" y="0"/>
                    <a:pt x="0" y="627"/>
                    <a:pt x="0" y="1392"/>
                  </a:cubicBezTo>
                  <a:cubicBezTo>
                    <a:pt x="0" y="2157"/>
                    <a:pt x="1048" y="2775"/>
                    <a:pt x="2346" y="2775"/>
                  </a:cubicBezTo>
                  <a:cubicBezTo>
                    <a:pt x="3643" y="2775"/>
                    <a:pt x="4691" y="2157"/>
                    <a:pt x="4691" y="1392"/>
                  </a:cubicBezTo>
                  <a:cubicBezTo>
                    <a:pt x="4691" y="627"/>
                    <a:pt x="3643" y="0"/>
                    <a:pt x="23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47;p27">
              <a:extLst>
                <a:ext uri="{FF2B5EF4-FFF2-40B4-BE49-F238E27FC236}">
                  <a16:creationId xmlns:a16="http://schemas.microsoft.com/office/drawing/2014/main" id="{4C1B12D2-AE28-4203-AAB3-E50FC3A5F5ED}"/>
                </a:ext>
              </a:extLst>
            </p:cNvPr>
            <p:cNvSpPr/>
            <p:nvPr/>
          </p:nvSpPr>
          <p:spPr>
            <a:xfrm>
              <a:off x="4522175" y="1715025"/>
              <a:ext cx="87025" cy="162150"/>
            </a:xfrm>
            <a:custGeom>
              <a:avLst/>
              <a:gdLst/>
              <a:ahLst/>
              <a:cxnLst/>
              <a:rect l="l" t="t" r="r" b="b"/>
              <a:pathLst>
                <a:path w="3481" h="6486" extrusionOk="0">
                  <a:moveTo>
                    <a:pt x="1542" y="1"/>
                  </a:moveTo>
                  <a:cubicBezTo>
                    <a:pt x="1511" y="1"/>
                    <a:pt x="1479" y="12"/>
                    <a:pt x="1453" y="33"/>
                  </a:cubicBezTo>
                  <a:cubicBezTo>
                    <a:pt x="1315" y="127"/>
                    <a:pt x="1229" y="291"/>
                    <a:pt x="1229" y="462"/>
                  </a:cubicBezTo>
                  <a:lnTo>
                    <a:pt x="1229" y="608"/>
                  </a:lnTo>
                  <a:cubicBezTo>
                    <a:pt x="576" y="1055"/>
                    <a:pt x="130" y="1828"/>
                    <a:pt x="130" y="2567"/>
                  </a:cubicBezTo>
                  <a:cubicBezTo>
                    <a:pt x="130" y="2971"/>
                    <a:pt x="224" y="3212"/>
                    <a:pt x="413" y="3332"/>
                  </a:cubicBezTo>
                  <a:cubicBezTo>
                    <a:pt x="413" y="3332"/>
                    <a:pt x="1100" y="3761"/>
                    <a:pt x="1246" y="3796"/>
                  </a:cubicBezTo>
                  <a:lnTo>
                    <a:pt x="1246" y="4741"/>
                  </a:lnTo>
                  <a:cubicBezTo>
                    <a:pt x="1133" y="4780"/>
                    <a:pt x="1015" y="4799"/>
                    <a:pt x="896" y="4799"/>
                  </a:cubicBezTo>
                  <a:cubicBezTo>
                    <a:pt x="753" y="4799"/>
                    <a:pt x="609" y="4771"/>
                    <a:pt x="473" y="4715"/>
                  </a:cubicBezTo>
                  <a:cubicBezTo>
                    <a:pt x="453" y="4709"/>
                    <a:pt x="433" y="4707"/>
                    <a:pt x="413" y="4707"/>
                  </a:cubicBezTo>
                  <a:cubicBezTo>
                    <a:pt x="374" y="4707"/>
                    <a:pt x="336" y="4718"/>
                    <a:pt x="301" y="4741"/>
                  </a:cubicBezTo>
                  <a:cubicBezTo>
                    <a:pt x="121" y="4861"/>
                    <a:pt x="9" y="5067"/>
                    <a:pt x="9" y="5291"/>
                  </a:cubicBezTo>
                  <a:cubicBezTo>
                    <a:pt x="1" y="5368"/>
                    <a:pt x="26" y="5445"/>
                    <a:pt x="87" y="5506"/>
                  </a:cubicBezTo>
                  <a:cubicBezTo>
                    <a:pt x="87" y="5506"/>
                    <a:pt x="765" y="5926"/>
                    <a:pt x="834" y="5935"/>
                  </a:cubicBezTo>
                  <a:cubicBezTo>
                    <a:pt x="972" y="5978"/>
                    <a:pt x="1109" y="6004"/>
                    <a:pt x="1246" y="6004"/>
                  </a:cubicBezTo>
                  <a:cubicBezTo>
                    <a:pt x="1255" y="6038"/>
                    <a:pt x="1281" y="6064"/>
                    <a:pt x="1315" y="6081"/>
                  </a:cubicBezTo>
                  <a:lnTo>
                    <a:pt x="1994" y="6476"/>
                  </a:lnTo>
                  <a:cubicBezTo>
                    <a:pt x="2012" y="6482"/>
                    <a:pt x="2030" y="6485"/>
                    <a:pt x="2048" y="6485"/>
                  </a:cubicBezTo>
                  <a:cubicBezTo>
                    <a:pt x="2081" y="6485"/>
                    <a:pt x="2112" y="6476"/>
                    <a:pt x="2140" y="6459"/>
                  </a:cubicBezTo>
                  <a:cubicBezTo>
                    <a:pt x="2277" y="6356"/>
                    <a:pt x="2355" y="6193"/>
                    <a:pt x="2363" y="6030"/>
                  </a:cubicBezTo>
                  <a:lnTo>
                    <a:pt x="2363" y="5609"/>
                  </a:lnTo>
                  <a:cubicBezTo>
                    <a:pt x="3025" y="5145"/>
                    <a:pt x="3472" y="4371"/>
                    <a:pt x="3472" y="3607"/>
                  </a:cubicBezTo>
                  <a:cubicBezTo>
                    <a:pt x="3480" y="3246"/>
                    <a:pt x="3394" y="3005"/>
                    <a:pt x="3222" y="2877"/>
                  </a:cubicBezTo>
                  <a:cubicBezTo>
                    <a:pt x="3197" y="2859"/>
                    <a:pt x="2544" y="2481"/>
                    <a:pt x="2544" y="2481"/>
                  </a:cubicBezTo>
                  <a:cubicBezTo>
                    <a:pt x="2484" y="2438"/>
                    <a:pt x="2415" y="2413"/>
                    <a:pt x="2346" y="2395"/>
                  </a:cubicBezTo>
                  <a:lnTo>
                    <a:pt x="2346" y="1493"/>
                  </a:lnTo>
                  <a:cubicBezTo>
                    <a:pt x="2436" y="1472"/>
                    <a:pt x="2527" y="1461"/>
                    <a:pt x="2617" y="1461"/>
                  </a:cubicBezTo>
                  <a:cubicBezTo>
                    <a:pt x="2707" y="1461"/>
                    <a:pt x="2797" y="1472"/>
                    <a:pt x="2887" y="1493"/>
                  </a:cubicBezTo>
                  <a:cubicBezTo>
                    <a:pt x="2900" y="1495"/>
                    <a:pt x="2913" y="1497"/>
                    <a:pt x="2926" y="1497"/>
                  </a:cubicBezTo>
                  <a:cubicBezTo>
                    <a:pt x="2965" y="1497"/>
                    <a:pt x="3003" y="1487"/>
                    <a:pt x="3042" y="1468"/>
                  </a:cubicBezTo>
                  <a:cubicBezTo>
                    <a:pt x="3222" y="1339"/>
                    <a:pt x="3334" y="1132"/>
                    <a:pt x="3334" y="909"/>
                  </a:cubicBezTo>
                  <a:cubicBezTo>
                    <a:pt x="3343" y="832"/>
                    <a:pt x="3317" y="754"/>
                    <a:pt x="3257" y="694"/>
                  </a:cubicBezTo>
                  <a:lnTo>
                    <a:pt x="2561" y="291"/>
                  </a:lnTo>
                  <a:cubicBezTo>
                    <a:pt x="2544" y="282"/>
                    <a:pt x="2518" y="273"/>
                    <a:pt x="2492" y="265"/>
                  </a:cubicBezTo>
                  <a:cubicBezTo>
                    <a:pt x="2405" y="245"/>
                    <a:pt x="2313" y="234"/>
                    <a:pt x="2222" y="234"/>
                  </a:cubicBezTo>
                  <a:cubicBezTo>
                    <a:pt x="2150" y="234"/>
                    <a:pt x="2079" y="241"/>
                    <a:pt x="2011" y="256"/>
                  </a:cubicBezTo>
                  <a:lnTo>
                    <a:pt x="1599" y="16"/>
                  </a:lnTo>
                  <a:cubicBezTo>
                    <a:pt x="1582" y="5"/>
                    <a:pt x="1562" y="1"/>
                    <a:pt x="1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48;p27">
              <a:extLst>
                <a:ext uri="{FF2B5EF4-FFF2-40B4-BE49-F238E27FC236}">
                  <a16:creationId xmlns:a16="http://schemas.microsoft.com/office/drawing/2014/main" id="{4708B23F-E977-4EA0-8D99-74A2DE554FA7}"/>
                </a:ext>
              </a:extLst>
            </p:cNvPr>
            <p:cNvSpPr/>
            <p:nvPr/>
          </p:nvSpPr>
          <p:spPr>
            <a:xfrm>
              <a:off x="4539575" y="1724950"/>
              <a:ext cx="69625" cy="152450"/>
            </a:xfrm>
            <a:custGeom>
              <a:avLst/>
              <a:gdLst/>
              <a:ahLst/>
              <a:cxnLst/>
              <a:rect l="l" t="t" r="r" b="b"/>
              <a:pathLst>
                <a:path w="2785" h="6098" extrusionOk="0">
                  <a:moveTo>
                    <a:pt x="1238" y="1294"/>
                  </a:moveTo>
                  <a:lnTo>
                    <a:pt x="1238" y="2522"/>
                  </a:lnTo>
                  <a:cubicBezTo>
                    <a:pt x="1172" y="2533"/>
                    <a:pt x="1113" y="2538"/>
                    <a:pt x="1062" y="2538"/>
                  </a:cubicBezTo>
                  <a:cubicBezTo>
                    <a:pt x="808" y="2538"/>
                    <a:pt x="731" y="2413"/>
                    <a:pt x="731" y="2170"/>
                  </a:cubicBezTo>
                  <a:cubicBezTo>
                    <a:pt x="748" y="1809"/>
                    <a:pt x="937" y="1483"/>
                    <a:pt x="1238" y="1294"/>
                  </a:cubicBezTo>
                  <a:close/>
                  <a:moveTo>
                    <a:pt x="1828" y="3238"/>
                  </a:moveTo>
                  <a:cubicBezTo>
                    <a:pt x="2088" y="3238"/>
                    <a:pt x="2166" y="3364"/>
                    <a:pt x="2166" y="3622"/>
                  </a:cubicBezTo>
                  <a:cubicBezTo>
                    <a:pt x="2166" y="3957"/>
                    <a:pt x="1985" y="4284"/>
                    <a:pt x="1650" y="4524"/>
                  </a:cubicBezTo>
                  <a:lnTo>
                    <a:pt x="1650" y="3253"/>
                  </a:lnTo>
                  <a:cubicBezTo>
                    <a:pt x="1717" y="3243"/>
                    <a:pt x="1776" y="3238"/>
                    <a:pt x="1828" y="3238"/>
                  </a:cubicBezTo>
                  <a:close/>
                  <a:moveTo>
                    <a:pt x="1538" y="1"/>
                  </a:moveTo>
                  <a:cubicBezTo>
                    <a:pt x="1510" y="1"/>
                    <a:pt x="1478" y="10"/>
                    <a:pt x="1444" y="31"/>
                  </a:cubicBezTo>
                  <a:cubicBezTo>
                    <a:pt x="1306" y="125"/>
                    <a:pt x="1221" y="289"/>
                    <a:pt x="1221" y="461"/>
                  </a:cubicBezTo>
                  <a:lnTo>
                    <a:pt x="1221" y="607"/>
                  </a:lnTo>
                  <a:cubicBezTo>
                    <a:pt x="559" y="1053"/>
                    <a:pt x="121" y="1827"/>
                    <a:pt x="121" y="2574"/>
                  </a:cubicBezTo>
                  <a:cubicBezTo>
                    <a:pt x="121" y="3183"/>
                    <a:pt x="330" y="3425"/>
                    <a:pt x="777" y="3425"/>
                  </a:cubicBezTo>
                  <a:cubicBezTo>
                    <a:pt x="909" y="3425"/>
                    <a:pt x="1063" y="3404"/>
                    <a:pt x="1238" y="3364"/>
                  </a:cubicBezTo>
                  <a:lnTo>
                    <a:pt x="1238" y="4739"/>
                  </a:lnTo>
                  <a:cubicBezTo>
                    <a:pt x="1121" y="4783"/>
                    <a:pt x="997" y="4805"/>
                    <a:pt x="874" y="4805"/>
                  </a:cubicBezTo>
                  <a:cubicBezTo>
                    <a:pt x="733" y="4805"/>
                    <a:pt x="593" y="4777"/>
                    <a:pt x="465" y="4722"/>
                  </a:cubicBezTo>
                  <a:cubicBezTo>
                    <a:pt x="441" y="4712"/>
                    <a:pt x="417" y="4707"/>
                    <a:pt x="394" y="4707"/>
                  </a:cubicBezTo>
                  <a:cubicBezTo>
                    <a:pt x="358" y="4707"/>
                    <a:pt x="324" y="4718"/>
                    <a:pt x="293" y="4739"/>
                  </a:cubicBezTo>
                  <a:cubicBezTo>
                    <a:pt x="112" y="4868"/>
                    <a:pt x="1" y="5074"/>
                    <a:pt x="1" y="5289"/>
                  </a:cubicBezTo>
                  <a:cubicBezTo>
                    <a:pt x="1" y="5435"/>
                    <a:pt x="52" y="5521"/>
                    <a:pt x="147" y="5547"/>
                  </a:cubicBezTo>
                  <a:cubicBezTo>
                    <a:pt x="290" y="5592"/>
                    <a:pt x="439" y="5615"/>
                    <a:pt x="587" y="5615"/>
                  </a:cubicBezTo>
                  <a:cubicBezTo>
                    <a:pt x="805" y="5615"/>
                    <a:pt x="1022" y="5566"/>
                    <a:pt x="1221" y="5469"/>
                  </a:cubicBezTo>
                  <a:lnTo>
                    <a:pt x="1221" y="5899"/>
                  </a:lnTo>
                  <a:cubicBezTo>
                    <a:pt x="1221" y="6026"/>
                    <a:pt x="1277" y="6097"/>
                    <a:pt x="1356" y="6097"/>
                  </a:cubicBezTo>
                  <a:cubicBezTo>
                    <a:pt x="1383" y="6097"/>
                    <a:pt x="1413" y="6088"/>
                    <a:pt x="1444" y="6071"/>
                  </a:cubicBezTo>
                  <a:cubicBezTo>
                    <a:pt x="1590" y="5968"/>
                    <a:pt x="1667" y="5804"/>
                    <a:pt x="1676" y="5641"/>
                  </a:cubicBezTo>
                  <a:lnTo>
                    <a:pt x="1676" y="5220"/>
                  </a:lnTo>
                  <a:cubicBezTo>
                    <a:pt x="2337" y="4748"/>
                    <a:pt x="2784" y="3983"/>
                    <a:pt x="2784" y="3218"/>
                  </a:cubicBezTo>
                  <a:cubicBezTo>
                    <a:pt x="2784" y="2639"/>
                    <a:pt x="2583" y="2369"/>
                    <a:pt x="2120" y="2369"/>
                  </a:cubicBezTo>
                  <a:cubicBezTo>
                    <a:pt x="1986" y="2369"/>
                    <a:pt x="1830" y="2392"/>
                    <a:pt x="1650" y="2437"/>
                  </a:cubicBezTo>
                  <a:lnTo>
                    <a:pt x="1650" y="1088"/>
                  </a:lnTo>
                  <a:cubicBezTo>
                    <a:pt x="1740" y="1066"/>
                    <a:pt x="1831" y="1056"/>
                    <a:pt x="1921" y="1056"/>
                  </a:cubicBezTo>
                  <a:cubicBezTo>
                    <a:pt x="2011" y="1056"/>
                    <a:pt x="2101" y="1066"/>
                    <a:pt x="2191" y="1088"/>
                  </a:cubicBezTo>
                  <a:cubicBezTo>
                    <a:pt x="2206" y="1093"/>
                    <a:pt x="2220" y="1095"/>
                    <a:pt x="2235" y="1095"/>
                  </a:cubicBezTo>
                  <a:cubicBezTo>
                    <a:pt x="2272" y="1095"/>
                    <a:pt x="2309" y="1081"/>
                    <a:pt x="2346" y="1062"/>
                  </a:cubicBezTo>
                  <a:cubicBezTo>
                    <a:pt x="2526" y="933"/>
                    <a:pt x="2638" y="727"/>
                    <a:pt x="2638" y="512"/>
                  </a:cubicBezTo>
                  <a:cubicBezTo>
                    <a:pt x="2638" y="340"/>
                    <a:pt x="2561" y="280"/>
                    <a:pt x="2484" y="263"/>
                  </a:cubicBezTo>
                  <a:cubicBezTo>
                    <a:pt x="2389" y="242"/>
                    <a:pt x="2293" y="232"/>
                    <a:pt x="2198" y="232"/>
                  </a:cubicBezTo>
                  <a:cubicBezTo>
                    <a:pt x="2017" y="232"/>
                    <a:pt x="1836" y="270"/>
                    <a:pt x="1667" y="349"/>
                  </a:cubicBezTo>
                  <a:lnTo>
                    <a:pt x="1667" y="194"/>
                  </a:lnTo>
                  <a:cubicBezTo>
                    <a:pt x="1667" y="74"/>
                    <a:pt x="1616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49;p27">
              <a:extLst>
                <a:ext uri="{FF2B5EF4-FFF2-40B4-BE49-F238E27FC236}">
                  <a16:creationId xmlns:a16="http://schemas.microsoft.com/office/drawing/2014/main" id="{6DEBBB83-60FA-454C-B649-B8AE7CB5C55E}"/>
                </a:ext>
              </a:extLst>
            </p:cNvPr>
            <p:cNvSpPr/>
            <p:nvPr/>
          </p:nvSpPr>
          <p:spPr>
            <a:xfrm>
              <a:off x="4556125" y="1610600"/>
              <a:ext cx="19550" cy="46825"/>
            </a:xfrm>
            <a:custGeom>
              <a:avLst/>
              <a:gdLst/>
              <a:ahLst/>
              <a:cxnLst/>
              <a:rect l="l" t="t" r="r" b="b"/>
              <a:pathLst>
                <a:path w="782" h="1873" extrusionOk="0">
                  <a:moveTo>
                    <a:pt x="391" y="0"/>
                  </a:moveTo>
                  <a:cubicBezTo>
                    <a:pt x="196" y="0"/>
                    <a:pt x="0" y="129"/>
                    <a:pt x="0" y="387"/>
                  </a:cubicBezTo>
                  <a:lnTo>
                    <a:pt x="0" y="1486"/>
                  </a:lnTo>
                  <a:cubicBezTo>
                    <a:pt x="0" y="1701"/>
                    <a:pt x="181" y="1873"/>
                    <a:pt x="395" y="1873"/>
                  </a:cubicBezTo>
                  <a:cubicBezTo>
                    <a:pt x="602" y="1873"/>
                    <a:pt x="782" y="1701"/>
                    <a:pt x="782" y="1486"/>
                  </a:cubicBezTo>
                  <a:lnTo>
                    <a:pt x="782" y="387"/>
                  </a:lnTo>
                  <a:cubicBezTo>
                    <a:pt x="782" y="129"/>
                    <a:pt x="587" y="0"/>
                    <a:pt x="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0;p27">
              <a:extLst>
                <a:ext uri="{FF2B5EF4-FFF2-40B4-BE49-F238E27FC236}">
                  <a16:creationId xmlns:a16="http://schemas.microsoft.com/office/drawing/2014/main" id="{810E0D40-1ECD-4B57-9B3D-09C213CAACAA}"/>
                </a:ext>
              </a:extLst>
            </p:cNvPr>
            <p:cNvSpPr/>
            <p:nvPr/>
          </p:nvSpPr>
          <p:spPr>
            <a:xfrm>
              <a:off x="4439650" y="1656925"/>
              <a:ext cx="43900" cy="39075"/>
            </a:xfrm>
            <a:custGeom>
              <a:avLst/>
              <a:gdLst/>
              <a:ahLst/>
              <a:cxnLst/>
              <a:rect l="l" t="t" r="r" b="b"/>
              <a:pathLst>
                <a:path w="1756" h="1563" extrusionOk="0">
                  <a:moveTo>
                    <a:pt x="558" y="1"/>
                  </a:moveTo>
                  <a:cubicBezTo>
                    <a:pt x="259" y="1"/>
                    <a:pt x="1" y="390"/>
                    <a:pt x="278" y="673"/>
                  </a:cubicBezTo>
                  <a:lnTo>
                    <a:pt x="1059" y="1446"/>
                  </a:lnTo>
                  <a:cubicBezTo>
                    <a:pt x="1132" y="1523"/>
                    <a:pt x="1231" y="1562"/>
                    <a:pt x="1330" y="1562"/>
                  </a:cubicBezTo>
                  <a:cubicBezTo>
                    <a:pt x="1429" y="1562"/>
                    <a:pt x="1528" y="1523"/>
                    <a:pt x="1601" y="1446"/>
                  </a:cubicBezTo>
                  <a:cubicBezTo>
                    <a:pt x="1755" y="1300"/>
                    <a:pt x="1755" y="1051"/>
                    <a:pt x="1609" y="896"/>
                  </a:cubicBezTo>
                  <a:lnTo>
                    <a:pt x="827" y="123"/>
                  </a:lnTo>
                  <a:cubicBezTo>
                    <a:pt x="743" y="37"/>
                    <a:pt x="649" y="1"/>
                    <a:pt x="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1;p27">
              <a:extLst>
                <a:ext uri="{FF2B5EF4-FFF2-40B4-BE49-F238E27FC236}">
                  <a16:creationId xmlns:a16="http://schemas.microsoft.com/office/drawing/2014/main" id="{71073868-1C31-459A-B5B9-211FC3621A31}"/>
                </a:ext>
              </a:extLst>
            </p:cNvPr>
            <p:cNvSpPr/>
            <p:nvPr/>
          </p:nvSpPr>
          <p:spPr>
            <a:xfrm>
              <a:off x="4393950" y="1769525"/>
              <a:ext cx="50075" cy="19350"/>
            </a:xfrm>
            <a:custGeom>
              <a:avLst/>
              <a:gdLst/>
              <a:ahLst/>
              <a:cxnLst/>
              <a:rect l="l" t="t" r="r" b="b"/>
              <a:pathLst>
                <a:path w="2003" h="774" extrusionOk="0">
                  <a:moveTo>
                    <a:pt x="516" y="1"/>
                  </a:moveTo>
                  <a:cubicBezTo>
                    <a:pt x="1" y="1"/>
                    <a:pt x="1" y="774"/>
                    <a:pt x="516" y="774"/>
                  </a:cubicBezTo>
                  <a:lnTo>
                    <a:pt x="1616" y="774"/>
                  </a:lnTo>
                  <a:cubicBezTo>
                    <a:pt x="1831" y="774"/>
                    <a:pt x="2002" y="602"/>
                    <a:pt x="2002" y="387"/>
                  </a:cubicBezTo>
                  <a:cubicBezTo>
                    <a:pt x="2002" y="172"/>
                    <a:pt x="1831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2;p27">
              <a:extLst>
                <a:ext uri="{FF2B5EF4-FFF2-40B4-BE49-F238E27FC236}">
                  <a16:creationId xmlns:a16="http://schemas.microsoft.com/office/drawing/2014/main" id="{61148BDC-99B5-40D0-9E7F-1F56FBDEA038}"/>
                </a:ext>
              </a:extLst>
            </p:cNvPr>
            <p:cNvSpPr/>
            <p:nvPr/>
          </p:nvSpPr>
          <p:spPr>
            <a:xfrm>
              <a:off x="4439675" y="1862500"/>
              <a:ext cx="43875" cy="38975"/>
            </a:xfrm>
            <a:custGeom>
              <a:avLst/>
              <a:gdLst/>
              <a:ahLst/>
              <a:cxnLst/>
              <a:rect l="l" t="t" r="r" b="b"/>
              <a:pathLst>
                <a:path w="1755" h="1559" extrusionOk="0">
                  <a:moveTo>
                    <a:pt x="1333" y="1"/>
                  </a:moveTo>
                  <a:cubicBezTo>
                    <a:pt x="1233" y="1"/>
                    <a:pt x="1132" y="39"/>
                    <a:pt x="1058" y="113"/>
                  </a:cubicBezTo>
                  <a:lnTo>
                    <a:pt x="277" y="895"/>
                  </a:lnTo>
                  <a:cubicBezTo>
                    <a:pt x="0" y="1172"/>
                    <a:pt x="253" y="1559"/>
                    <a:pt x="553" y="1559"/>
                  </a:cubicBezTo>
                  <a:cubicBezTo>
                    <a:pt x="644" y="1559"/>
                    <a:pt x="740" y="1523"/>
                    <a:pt x="826" y="1436"/>
                  </a:cubicBezTo>
                  <a:lnTo>
                    <a:pt x="1600" y="663"/>
                  </a:lnTo>
                  <a:cubicBezTo>
                    <a:pt x="1754" y="509"/>
                    <a:pt x="1754" y="268"/>
                    <a:pt x="1600" y="113"/>
                  </a:cubicBezTo>
                  <a:cubicBezTo>
                    <a:pt x="1528" y="37"/>
                    <a:pt x="1431" y="1"/>
                    <a:pt x="1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3;p27">
              <a:extLst>
                <a:ext uri="{FF2B5EF4-FFF2-40B4-BE49-F238E27FC236}">
                  <a16:creationId xmlns:a16="http://schemas.microsoft.com/office/drawing/2014/main" id="{E3BF9DCF-B79E-476E-A6CD-5913B9CE0639}"/>
                </a:ext>
              </a:extLst>
            </p:cNvPr>
            <p:cNvSpPr/>
            <p:nvPr/>
          </p:nvSpPr>
          <p:spPr>
            <a:xfrm>
              <a:off x="4648250" y="1862425"/>
              <a:ext cx="43900" cy="39050"/>
            </a:xfrm>
            <a:custGeom>
              <a:avLst/>
              <a:gdLst/>
              <a:ahLst/>
              <a:cxnLst/>
              <a:rect l="l" t="t" r="r" b="b"/>
              <a:pathLst>
                <a:path w="1756" h="1562" extrusionOk="0">
                  <a:moveTo>
                    <a:pt x="425" y="0"/>
                  </a:moveTo>
                  <a:cubicBezTo>
                    <a:pt x="325" y="0"/>
                    <a:pt x="224" y="39"/>
                    <a:pt x="147" y="116"/>
                  </a:cubicBezTo>
                  <a:cubicBezTo>
                    <a:pt x="1" y="271"/>
                    <a:pt x="1" y="512"/>
                    <a:pt x="155" y="666"/>
                  </a:cubicBezTo>
                  <a:lnTo>
                    <a:pt x="929" y="1439"/>
                  </a:lnTo>
                  <a:cubicBezTo>
                    <a:pt x="1013" y="1526"/>
                    <a:pt x="1108" y="1562"/>
                    <a:pt x="1198" y="1562"/>
                  </a:cubicBezTo>
                  <a:cubicBezTo>
                    <a:pt x="1497" y="1562"/>
                    <a:pt x="1755" y="1173"/>
                    <a:pt x="1479" y="890"/>
                  </a:cubicBezTo>
                  <a:lnTo>
                    <a:pt x="697" y="116"/>
                  </a:lnTo>
                  <a:cubicBezTo>
                    <a:pt x="624" y="39"/>
                    <a:pt x="525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4;p27">
              <a:extLst>
                <a:ext uri="{FF2B5EF4-FFF2-40B4-BE49-F238E27FC236}">
                  <a16:creationId xmlns:a16="http://schemas.microsoft.com/office/drawing/2014/main" id="{8CC87778-7D7B-4470-B01F-25BDC707B2D1}"/>
                </a:ext>
              </a:extLst>
            </p:cNvPr>
            <p:cNvSpPr/>
            <p:nvPr/>
          </p:nvSpPr>
          <p:spPr>
            <a:xfrm>
              <a:off x="4687575" y="1769525"/>
              <a:ext cx="50050" cy="19350"/>
            </a:xfrm>
            <a:custGeom>
              <a:avLst/>
              <a:gdLst/>
              <a:ahLst/>
              <a:cxnLst/>
              <a:rect l="l" t="t" r="r" b="b"/>
              <a:pathLst>
                <a:path w="2002" h="774" extrusionOk="0">
                  <a:moveTo>
                    <a:pt x="387" y="1"/>
                  </a:moveTo>
                  <a:cubicBezTo>
                    <a:pt x="180" y="1"/>
                    <a:pt x="0" y="172"/>
                    <a:pt x="0" y="387"/>
                  </a:cubicBezTo>
                  <a:cubicBezTo>
                    <a:pt x="0" y="602"/>
                    <a:pt x="180" y="774"/>
                    <a:pt x="395" y="774"/>
                  </a:cubicBezTo>
                  <a:lnTo>
                    <a:pt x="1486" y="774"/>
                  </a:lnTo>
                  <a:cubicBezTo>
                    <a:pt x="2002" y="774"/>
                    <a:pt x="2002" y="1"/>
                    <a:pt x="14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5;p27">
              <a:extLst>
                <a:ext uri="{FF2B5EF4-FFF2-40B4-BE49-F238E27FC236}">
                  <a16:creationId xmlns:a16="http://schemas.microsoft.com/office/drawing/2014/main" id="{DD6027E8-167D-497E-BC9C-EE5C645C16C2}"/>
                </a:ext>
              </a:extLst>
            </p:cNvPr>
            <p:cNvSpPr/>
            <p:nvPr/>
          </p:nvSpPr>
          <p:spPr>
            <a:xfrm>
              <a:off x="4648250" y="1656925"/>
              <a:ext cx="43850" cy="39075"/>
            </a:xfrm>
            <a:custGeom>
              <a:avLst/>
              <a:gdLst/>
              <a:ahLst/>
              <a:cxnLst/>
              <a:rect l="l" t="t" r="r" b="b"/>
              <a:pathLst>
                <a:path w="1754" h="1563" extrusionOk="0">
                  <a:moveTo>
                    <a:pt x="1198" y="1"/>
                  </a:moveTo>
                  <a:cubicBezTo>
                    <a:pt x="1108" y="1"/>
                    <a:pt x="1013" y="37"/>
                    <a:pt x="929" y="123"/>
                  </a:cubicBezTo>
                  <a:lnTo>
                    <a:pt x="147" y="896"/>
                  </a:lnTo>
                  <a:cubicBezTo>
                    <a:pt x="1" y="1051"/>
                    <a:pt x="1" y="1291"/>
                    <a:pt x="147" y="1446"/>
                  </a:cubicBezTo>
                  <a:cubicBezTo>
                    <a:pt x="224" y="1523"/>
                    <a:pt x="323" y="1562"/>
                    <a:pt x="422" y="1562"/>
                  </a:cubicBezTo>
                  <a:cubicBezTo>
                    <a:pt x="521" y="1562"/>
                    <a:pt x="619" y="1523"/>
                    <a:pt x="697" y="1446"/>
                  </a:cubicBezTo>
                  <a:lnTo>
                    <a:pt x="1470" y="673"/>
                  </a:lnTo>
                  <a:cubicBezTo>
                    <a:pt x="1753" y="390"/>
                    <a:pt x="1496" y="1"/>
                    <a:pt x="11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175;p38">
            <a:extLst>
              <a:ext uri="{FF2B5EF4-FFF2-40B4-BE49-F238E27FC236}">
                <a16:creationId xmlns:a16="http://schemas.microsoft.com/office/drawing/2014/main" id="{FAC425BF-E309-4BA3-A100-78F56F473006}"/>
              </a:ext>
            </a:extLst>
          </p:cNvPr>
          <p:cNvGrpSpPr/>
          <p:nvPr/>
        </p:nvGrpSpPr>
        <p:grpSpPr>
          <a:xfrm>
            <a:off x="570593" y="4210957"/>
            <a:ext cx="530875" cy="346561"/>
            <a:chOff x="4370666" y="1690503"/>
            <a:chExt cx="868529" cy="711256"/>
          </a:xfrm>
        </p:grpSpPr>
        <p:sp>
          <p:nvSpPr>
            <p:cNvPr id="32" name="Google Shape;5176;p38">
              <a:extLst>
                <a:ext uri="{FF2B5EF4-FFF2-40B4-BE49-F238E27FC236}">
                  <a16:creationId xmlns:a16="http://schemas.microsoft.com/office/drawing/2014/main" id="{0048AF61-2FAD-4204-BAAF-01C33B13BAB6}"/>
                </a:ext>
              </a:extLst>
            </p:cNvPr>
            <p:cNvSpPr/>
            <p:nvPr/>
          </p:nvSpPr>
          <p:spPr>
            <a:xfrm>
              <a:off x="4370666" y="1690503"/>
              <a:ext cx="868529" cy="494888"/>
            </a:xfrm>
            <a:custGeom>
              <a:avLst/>
              <a:gdLst/>
              <a:ahLst/>
              <a:cxnLst/>
              <a:rect l="l" t="t" r="r" b="b"/>
              <a:pathLst>
                <a:path w="17457" h="9947" extrusionOk="0">
                  <a:moveTo>
                    <a:pt x="8766" y="0"/>
                  </a:moveTo>
                  <a:lnTo>
                    <a:pt x="1" y="4976"/>
                  </a:lnTo>
                  <a:lnTo>
                    <a:pt x="8691" y="9947"/>
                  </a:lnTo>
                  <a:lnTo>
                    <a:pt x="17456" y="4976"/>
                  </a:lnTo>
                  <a:lnTo>
                    <a:pt x="8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177;p38">
              <a:extLst>
                <a:ext uri="{FF2B5EF4-FFF2-40B4-BE49-F238E27FC236}">
                  <a16:creationId xmlns:a16="http://schemas.microsoft.com/office/drawing/2014/main" id="{5F7F448C-8088-4A23-B507-49EB39EF079E}"/>
                </a:ext>
              </a:extLst>
            </p:cNvPr>
            <p:cNvSpPr/>
            <p:nvPr/>
          </p:nvSpPr>
          <p:spPr>
            <a:xfrm>
              <a:off x="4802165" y="1937120"/>
              <a:ext cx="436329" cy="464639"/>
            </a:xfrm>
            <a:custGeom>
              <a:avLst/>
              <a:gdLst/>
              <a:ahLst/>
              <a:cxnLst/>
              <a:rect l="l" t="t" r="r" b="b"/>
              <a:pathLst>
                <a:path w="8770" h="9339" extrusionOk="0">
                  <a:moveTo>
                    <a:pt x="8765" y="1"/>
                  </a:moveTo>
                  <a:lnTo>
                    <a:pt x="0" y="4972"/>
                  </a:lnTo>
                  <a:lnTo>
                    <a:pt x="3" y="9338"/>
                  </a:lnTo>
                  <a:lnTo>
                    <a:pt x="8769" y="4363"/>
                  </a:lnTo>
                  <a:lnTo>
                    <a:pt x="8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178;p38">
              <a:extLst>
                <a:ext uri="{FF2B5EF4-FFF2-40B4-BE49-F238E27FC236}">
                  <a16:creationId xmlns:a16="http://schemas.microsoft.com/office/drawing/2014/main" id="{3EAF7CAC-5880-44B5-BDF0-9875976A7F35}"/>
                </a:ext>
              </a:extLst>
            </p:cNvPr>
            <p:cNvSpPr/>
            <p:nvPr/>
          </p:nvSpPr>
          <p:spPr>
            <a:xfrm>
              <a:off x="4372065" y="1937120"/>
              <a:ext cx="432598" cy="464639"/>
            </a:xfrm>
            <a:custGeom>
              <a:avLst/>
              <a:gdLst/>
              <a:ahLst/>
              <a:cxnLst/>
              <a:rect l="l" t="t" r="r" b="b"/>
              <a:pathLst>
                <a:path w="8695" h="9339" extrusionOk="0">
                  <a:moveTo>
                    <a:pt x="1" y="1"/>
                  </a:moveTo>
                  <a:lnTo>
                    <a:pt x="4" y="4363"/>
                  </a:lnTo>
                  <a:lnTo>
                    <a:pt x="8694" y="9338"/>
                  </a:lnTo>
                  <a:lnTo>
                    <a:pt x="8691" y="49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5782;p41">
            <a:extLst>
              <a:ext uri="{FF2B5EF4-FFF2-40B4-BE49-F238E27FC236}">
                <a16:creationId xmlns:a16="http://schemas.microsoft.com/office/drawing/2014/main" id="{D04B8EEF-71DE-44BE-BBB0-08E39FE1F784}"/>
              </a:ext>
            </a:extLst>
          </p:cNvPr>
          <p:cNvGrpSpPr/>
          <p:nvPr/>
        </p:nvGrpSpPr>
        <p:grpSpPr>
          <a:xfrm>
            <a:off x="673756" y="3927526"/>
            <a:ext cx="302856" cy="440856"/>
            <a:chOff x="5071825" y="3339425"/>
            <a:chExt cx="201700" cy="370450"/>
          </a:xfrm>
        </p:grpSpPr>
        <p:sp>
          <p:nvSpPr>
            <p:cNvPr id="36" name="Google Shape;5783;p41">
              <a:extLst>
                <a:ext uri="{FF2B5EF4-FFF2-40B4-BE49-F238E27FC236}">
                  <a16:creationId xmlns:a16="http://schemas.microsoft.com/office/drawing/2014/main" id="{D53A3A50-16F5-4B18-B212-018ADCC01009}"/>
                </a:ext>
              </a:extLst>
            </p:cNvPr>
            <p:cNvSpPr/>
            <p:nvPr/>
          </p:nvSpPr>
          <p:spPr>
            <a:xfrm>
              <a:off x="5079750" y="3503500"/>
              <a:ext cx="193775" cy="206375"/>
            </a:xfrm>
            <a:custGeom>
              <a:avLst/>
              <a:gdLst/>
              <a:ahLst/>
              <a:cxnLst/>
              <a:rect l="l" t="t" r="r" b="b"/>
              <a:pathLst>
                <a:path w="7751" h="8255" extrusionOk="0">
                  <a:moveTo>
                    <a:pt x="5163" y="1"/>
                  </a:moveTo>
                  <a:cubicBezTo>
                    <a:pt x="3577" y="1"/>
                    <a:pt x="1934" y="510"/>
                    <a:pt x="1934" y="782"/>
                  </a:cubicBezTo>
                  <a:cubicBezTo>
                    <a:pt x="1204" y="1271"/>
                    <a:pt x="611" y="1942"/>
                    <a:pt x="207" y="2723"/>
                  </a:cubicBezTo>
                  <a:cubicBezTo>
                    <a:pt x="70" y="2981"/>
                    <a:pt x="1" y="3265"/>
                    <a:pt x="10" y="3557"/>
                  </a:cubicBezTo>
                  <a:lnTo>
                    <a:pt x="10" y="6907"/>
                  </a:lnTo>
                  <a:lnTo>
                    <a:pt x="1178" y="7578"/>
                  </a:lnTo>
                  <a:cubicBezTo>
                    <a:pt x="1952" y="8026"/>
                    <a:pt x="2824" y="8255"/>
                    <a:pt x="3704" y="8255"/>
                  </a:cubicBezTo>
                  <a:cubicBezTo>
                    <a:pt x="4173" y="8255"/>
                    <a:pt x="4644" y="8190"/>
                    <a:pt x="5104" y="8059"/>
                  </a:cubicBezTo>
                  <a:cubicBezTo>
                    <a:pt x="6230" y="7732"/>
                    <a:pt x="7183" y="6968"/>
                    <a:pt x="7750" y="5937"/>
                  </a:cubicBezTo>
                  <a:lnTo>
                    <a:pt x="7750" y="2586"/>
                  </a:lnTo>
                  <a:cubicBezTo>
                    <a:pt x="7725" y="1710"/>
                    <a:pt x="7372" y="868"/>
                    <a:pt x="6771" y="232"/>
                  </a:cubicBezTo>
                  <a:cubicBezTo>
                    <a:pt x="6295" y="66"/>
                    <a:pt x="5732" y="1"/>
                    <a:pt x="5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84;p41">
              <a:extLst>
                <a:ext uri="{FF2B5EF4-FFF2-40B4-BE49-F238E27FC236}">
                  <a16:creationId xmlns:a16="http://schemas.microsoft.com/office/drawing/2014/main" id="{CCA9EBE2-BEC0-4D5E-BF5E-EC412C58E31F}"/>
                </a:ext>
              </a:extLst>
            </p:cNvPr>
            <p:cNvSpPr/>
            <p:nvPr/>
          </p:nvSpPr>
          <p:spPr>
            <a:xfrm>
              <a:off x="5128100" y="3530775"/>
              <a:ext cx="100525" cy="122875"/>
            </a:xfrm>
            <a:custGeom>
              <a:avLst/>
              <a:gdLst/>
              <a:ahLst/>
              <a:cxnLst/>
              <a:rect l="l" t="t" r="r" b="b"/>
              <a:pathLst>
                <a:path w="4021" h="4915" extrusionOk="0">
                  <a:moveTo>
                    <a:pt x="0" y="0"/>
                  </a:moveTo>
                  <a:lnTo>
                    <a:pt x="0" y="0"/>
                  </a:lnTo>
                  <a:cubicBezTo>
                    <a:pt x="1624" y="997"/>
                    <a:pt x="2913" y="2457"/>
                    <a:pt x="3694" y="4201"/>
                  </a:cubicBezTo>
                  <a:lnTo>
                    <a:pt x="4021" y="4914"/>
                  </a:lnTo>
                  <a:lnTo>
                    <a:pt x="3823" y="2852"/>
                  </a:lnTo>
                  <a:cubicBezTo>
                    <a:pt x="3737" y="1976"/>
                    <a:pt x="3746" y="1091"/>
                    <a:pt x="3849" y="215"/>
                  </a:cubicBezTo>
                  <a:lnTo>
                    <a:pt x="3849" y="215"/>
                  </a:lnTo>
                  <a:cubicBezTo>
                    <a:pt x="3763" y="284"/>
                    <a:pt x="3669" y="335"/>
                    <a:pt x="3574" y="395"/>
                  </a:cubicBezTo>
                  <a:cubicBezTo>
                    <a:pt x="3331" y="536"/>
                    <a:pt x="3057" y="607"/>
                    <a:pt x="2782" y="607"/>
                  </a:cubicBezTo>
                  <a:cubicBezTo>
                    <a:pt x="2551" y="607"/>
                    <a:pt x="2320" y="557"/>
                    <a:pt x="2105" y="455"/>
                  </a:cubicBezTo>
                  <a:cubicBezTo>
                    <a:pt x="1478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85;p41">
              <a:extLst>
                <a:ext uri="{FF2B5EF4-FFF2-40B4-BE49-F238E27FC236}">
                  <a16:creationId xmlns:a16="http://schemas.microsoft.com/office/drawing/2014/main" id="{B4F7D644-A1B6-4A4E-93A6-79647C7A11FC}"/>
                </a:ext>
              </a:extLst>
            </p:cNvPr>
            <p:cNvSpPr/>
            <p:nvPr/>
          </p:nvSpPr>
          <p:spPr>
            <a:xfrm>
              <a:off x="5127875" y="3506925"/>
              <a:ext cx="52850" cy="35250"/>
            </a:xfrm>
            <a:custGeom>
              <a:avLst/>
              <a:gdLst/>
              <a:ahLst/>
              <a:cxnLst/>
              <a:rect l="l" t="t" r="r" b="b"/>
              <a:pathLst>
                <a:path w="2114" h="1410" extrusionOk="0">
                  <a:moveTo>
                    <a:pt x="0" y="0"/>
                  </a:moveTo>
                  <a:lnTo>
                    <a:pt x="0" y="945"/>
                  </a:lnTo>
                  <a:lnTo>
                    <a:pt x="275" y="1031"/>
                  </a:lnTo>
                  <a:cubicBezTo>
                    <a:pt x="877" y="1212"/>
                    <a:pt x="1487" y="1341"/>
                    <a:pt x="2114" y="1409"/>
                  </a:cubicBezTo>
                  <a:cubicBezTo>
                    <a:pt x="2037" y="1375"/>
                    <a:pt x="1968" y="1332"/>
                    <a:pt x="1899" y="1289"/>
                  </a:cubicBezTo>
                  <a:lnTo>
                    <a:pt x="860" y="696"/>
                  </a:lnTo>
                  <a:cubicBezTo>
                    <a:pt x="542" y="507"/>
                    <a:pt x="250" y="275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786;p41">
              <a:extLst>
                <a:ext uri="{FF2B5EF4-FFF2-40B4-BE49-F238E27FC236}">
                  <a16:creationId xmlns:a16="http://schemas.microsoft.com/office/drawing/2014/main" id="{06488F4F-6B84-468D-A696-498AE729EECD}"/>
                </a:ext>
              </a:extLst>
            </p:cNvPr>
            <p:cNvSpPr/>
            <p:nvPr/>
          </p:nvSpPr>
          <p:spPr>
            <a:xfrm>
              <a:off x="5084925" y="3579725"/>
              <a:ext cx="46625" cy="123525"/>
            </a:xfrm>
            <a:custGeom>
              <a:avLst/>
              <a:gdLst/>
              <a:ahLst/>
              <a:cxnLst/>
              <a:rect l="l" t="t" r="r" b="b"/>
              <a:pathLst>
                <a:path w="1865" h="4941" extrusionOk="0">
                  <a:moveTo>
                    <a:pt x="523" y="1"/>
                  </a:moveTo>
                  <a:cubicBezTo>
                    <a:pt x="215" y="1"/>
                    <a:pt x="0" y="283"/>
                    <a:pt x="0" y="757"/>
                  </a:cubicBezTo>
                  <a:lnTo>
                    <a:pt x="0" y="3970"/>
                  </a:lnTo>
                  <a:lnTo>
                    <a:pt x="1074" y="4589"/>
                  </a:lnTo>
                  <a:cubicBezTo>
                    <a:pt x="1323" y="4726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65" y="1195"/>
                    <a:pt x="1478" y="456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8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87;p41">
              <a:extLst>
                <a:ext uri="{FF2B5EF4-FFF2-40B4-BE49-F238E27FC236}">
                  <a16:creationId xmlns:a16="http://schemas.microsoft.com/office/drawing/2014/main" id="{6EC4101E-DEF3-4F8A-8B23-7E5BC00B90C3}"/>
                </a:ext>
              </a:extLst>
            </p:cNvPr>
            <p:cNvSpPr/>
            <p:nvPr/>
          </p:nvSpPr>
          <p:spPr>
            <a:xfrm>
              <a:off x="5197475" y="3560825"/>
              <a:ext cx="31150" cy="92600"/>
            </a:xfrm>
            <a:custGeom>
              <a:avLst/>
              <a:gdLst/>
              <a:ahLst/>
              <a:cxnLst/>
              <a:rect l="l" t="t" r="r" b="b"/>
              <a:pathLst>
                <a:path w="1246" h="3704" extrusionOk="0">
                  <a:moveTo>
                    <a:pt x="455" y="1"/>
                  </a:moveTo>
                  <a:lnTo>
                    <a:pt x="0" y="267"/>
                  </a:lnTo>
                  <a:lnTo>
                    <a:pt x="52" y="1461"/>
                  </a:lnTo>
                  <a:cubicBezTo>
                    <a:pt x="395" y="1951"/>
                    <a:pt x="679" y="2458"/>
                    <a:pt x="928" y="2999"/>
                  </a:cubicBezTo>
                  <a:lnTo>
                    <a:pt x="1237" y="3687"/>
                  </a:lnTo>
                  <a:lnTo>
                    <a:pt x="1246" y="3704"/>
                  </a:lnTo>
                  <a:lnTo>
                    <a:pt x="1048" y="1650"/>
                  </a:lnTo>
                  <a:cubicBezTo>
                    <a:pt x="1031" y="1444"/>
                    <a:pt x="1014" y="1247"/>
                    <a:pt x="1005" y="1049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88;p41">
              <a:extLst>
                <a:ext uri="{FF2B5EF4-FFF2-40B4-BE49-F238E27FC236}">
                  <a16:creationId xmlns:a16="http://schemas.microsoft.com/office/drawing/2014/main" id="{FF668B9D-E417-4D7F-8FE0-3543EB11B18D}"/>
                </a:ext>
              </a:extLst>
            </p:cNvPr>
            <p:cNvSpPr/>
            <p:nvPr/>
          </p:nvSpPr>
          <p:spPr>
            <a:xfrm>
              <a:off x="5071825" y="3339600"/>
              <a:ext cx="189450" cy="206475"/>
            </a:xfrm>
            <a:custGeom>
              <a:avLst/>
              <a:gdLst/>
              <a:ahLst/>
              <a:cxnLst/>
              <a:rect l="l" t="t" r="r" b="b"/>
              <a:pathLst>
                <a:path w="7578" h="8259" extrusionOk="0">
                  <a:moveTo>
                    <a:pt x="4697" y="1"/>
                  </a:moveTo>
                  <a:cubicBezTo>
                    <a:pt x="3458" y="1"/>
                    <a:pt x="2144" y="510"/>
                    <a:pt x="1392" y="1951"/>
                  </a:cubicBezTo>
                  <a:cubicBezTo>
                    <a:pt x="0" y="4649"/>
                    <a:pt x="2251" y="6693"/>
                    <a:pt x="2251" y="6693"/>
                  </a:cubicBezTo>
                  <a:cubicBezTo>
                    <a:pt x="2492" y="6968"/>
                    <a:pt x="2784" y="7209"/>
                    <a:pt x="3110" y="7389"/>
                  </a:cubicBezTo>
                  <a:lnTo>
                    <a:pt x="4141" y="7982"/>
                  </a:lnTo>
                  <a:cubicBezTo>
                    <a:pt x="4411" y="8165"/>
                    <a:pt x="4723" y="8258"/>
                    <a:pt x="5036" y="8258"/>
                  </a:cubicBezTo>
                  <a:cubicBezTo>
                    <a:pt x="5310" y="8258"/>
                    <a:pt x="5585" y="8187"/>
                    <a:pt x="5834" y="8042"/>
                  </a:cubicBezTo>
                  <a:cubicBezTo>
                    <a:pt x="6908" y="7415"/>
                    <a:pt x="7569" y="6264"/>
                    <a:pt x="7578" y="5018"/>
                  </a:cubicBezTo>
                  <a:lnTo>
                    <a:pt x="7569" y="2260"/>
                  </a:lnTo>
                  <a:lnTo>
                    <a:pt x="7569" y="2243"/>
                  </a:lnTo>
                  <a:cubicBezTo>
                    <a:pt x="7561" y="1289"/>
                    <a:pt x="6925" y="456"/>
                    <a:pt x="6014" y="190"/>
                  </a:cubicBezTo>
                  <a:cubicBezTo>
                    <a:pt x="5607" y="71"/>
                    <a:pt x="5157" y="1"/>
                    <a:pt x="4697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89;p41">
              <a:extLst>
                <a:ext uri="{FF2B5EF4-FFF2-40B4-BE49-F238E27FC236}">
                  <a16:creationId xmlns:a16="http://schemas.microsoft.com/office/drawing/2014/main" id="{F9F3061F-316E-423A-8A60-F5AA66DDE4FD}"/>
                </a:ext>
              </a:extLst>
            </p:cNvPr>
            <p:cNvSpPr/>
            <p:nvPr/>
          </p:nvSpPr>
          <p:spPr>
            <a:xfrm>
              <a:off x="5192950" y="3545150"/>
              <a:ext cx="20650" cy="22375"/>
            </a:xfrm>
            <a:custGeom>
              <a:avLst/>
              <a:gdLst/>
              <a:ahLst/>
              <a:cxnLst/>
              <a:rect l="l" t="t" r="r" b="b"/>
              <a:pathLst>
                <a:path w="826" h="895" extrusionOk="0">
                  <a:moveTo>
                    <a:pt x="490" y="1"/>
                  </a:moveTo>
                  <a:cubicBezTo>
                    <a:pt x="456" y="9"/>
                    <a:pt x="413" y="18"/>
                    <a:pt x="370" y="18"/>
                  </a:cubicBezTo>
                  <a:lnTo>
                    <a:pt x="1" y="748"/>
                  </a:lnTo>
                  <a:lnTo>
                    <a:pt x="172" y="894"/>
                  </a:lnTo>
                  <a:lnTo>
                    <a:pt x="636" y="628"/>
                  </a:lnTo>
                  <a:lnTo>
                    <a:pt x="825" y="250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90;p41">
              <a:extLst>
                <a:ext uri="{FF2B5EF4-FFF2-40B4-BE49-F238E27FC236}">
                  <a16:creationId xmlns:a16="http://schemas.microsoft.com/office/drawing/2014/main" id="{89009086-DB67-4615-87C5-0E61177D9FFF}"/>
                </a:ext>
              </a:extLst>
            </p:cNvPr>
            <p:cNvSpPr/>
            <p:nvPr/>
          </p:nvSpPr>
          <p:spPr>
            <a:xfrm>
              <a:off x="5128100" y="3530775"/>
              <a:ext cx="74125" cy="38250"/>
            </a:xfrm>
            <a:custGeom>
              <a:avLst/>
              <a:gdLst/>
              <a:ahLst/>
              <a:cxnLst/>
              <a:rect l="l" t="t" r="r" b="b"/>
              <a:pathLst>
                <a:path w="2965" h="1530" extrusionOk="0">
                  <a:moveTo>
                    <a:pt x="0" y="0"/>
                  </a:moveTo>
                  <a:lnTo>
                    <a:pt x="2492" y="1529"/>
                  </a:lnTo>
                  <a:lnTo>
                    <a:pt x="2964" y="593"/>
                  </a:lnTo>
                  <a:lnTo>
                    <a:pt x="2964" y="593"/>
                  </a:lnTo>
                  <a:cubicBezTo>
                    <a:pt x="2900" y="600"/>
                    <a:pt x="2835" y="604"/>
                    <a:pt x="2771" y="604"/>
                  </a:cubicBezTo>
                  <a:cubicBezTo>
                    <a:pt x="2542" y="604"/>
                    <a:pt x="2313" y="556"/>
                    <a:pt x="2105" y="455"/>
                  </a:cubicBezTo>
                  <a:cubicBezTo>
                    <a:pt x="1486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91;p41">
              <a:extLst>
                <a:ext uri="{FF2B5EF4-FFF2-40B4-BE49-F238E27FC236}">
                  <a16:creationId xmlns:a16="http://schemas.microsoft.com/office/drawing/2014/main" id="{577AC1BD-20C2-44BE-BE48-EAB595BC3BB4}"/>
                </a:ext>
              </a:extLst>
            </p:cNvPr>
            <p:cNvSpPr/>
            <p:nvPr/>
          </p:nvSpPr>
          <p:spPr>
            <a:xfrm>
              <a:off x="5205200" y="3537200"/>
              <a:ext cx="17850" cy="18500"/>
            </a:xfrm>
            <a:custGeom>
              <a:avLst/>
              <a:gdLst/>
              <a:ahLst/>
              <a:cxnLst/>
              <a:rect l="l" t="t" r="r" b="b"/>
              <a:pathLst>
                <a:path w="714" h="740" extrusionOk="0">
                  <a:moveTo>
                    <a:pt x="713" y="1"/>
                  </a:moveTo>
                  <a:lnTo>
                    <a:pt x="713" y="1"/>
                  </a:lnTo>
                  <a:cubicBezTo>
                    <a:pt x="645" y="44"/>
                    <a:pt x="567" y="95"/>
                    <a:pt x="490" y="138"/>
                  </a:cubicBezTo>
                  <a:cubicBezTo>
                    <a:pt x="344" y="224"/>
                    <a:pt x="172" y="284"/>
                    <a:pt x="0" y="319"/>
                  </a:cubicBezTo>
                  <a:lnTo>
                    <a:pt x="559" y="740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92;p41">
              <a:extLst>
                <a:ext uri="{FF2B5EF4-FFF2-40B4-BE49-F238E27FC236}">
                  <a16:creationId xmlns:a16="http://schemas.microsoft.com/office/drawing/2014/main" id="{6A227C6A-23DF-483D-AFC4-DFA3DC3AAA7F}"/>
                </a:ext>
              </a:extLst>
            </p:cNvPr>
            <p:cNvSpPr/>
            <p:nvPr/>
          </p:nvSpPr>
          <p:spPr>
            <a:xfrm>
              <a:off x="5071825" y="3339425"/>
              <a:ext cx="189250" cy="167525"/>
            </a:xfrm>
            <a:custGeom>
              <a:avLst/>
              <a:gdLst/>
              <a:ahLst/>
              <a:cxnLst/>
              <a:rect l="l" t="t" r="r" b="b"/>
              <a:pathLst>
                <a:path w="7570" h="6701" extrusionOk="0">
                  <a:moveTo>
                    <a:pt x="4703" y="1"/>
                  </a:moveTo>
                  <a:cubicBezTo>
                    <a:pt x="3464" y="1"/>
                    <a:pt x="2146" y="513"/>
                    <a:pt x="1392" y="1958"/>
                  </a:cubicBezTo>
                  <a:cubicBezTo>
                    <a:pt x="0" y="4656"/>
                    <a:pt x="2251" y="6700"/>
                    <a:pt x="2251" y="6700"/>
                  </a:cubicBezTo>
                  <a:lnTo>
                    <a:pt x="2689" y="6116"/>
                  </a:lnTo>
                  <a:lnTo>
                    <a:pt x="2612" y="6073"/>
                  </a:lnTo>
                  <a:cubicBezTo>
                    <a:pt x="2354" y="5927"/>
                    <a:pt x="2191" y="5652"/>
                    <a:pt x="2191" y="5352"/>
                  </a:cubicBezTo>
                  <a:cubicBezTo>
                    <a:pt x="2191" y="5162"/>
                    <a:pt x="2349" y="5023"/>
                    <a:pt x="2523" y="5023"/>
                  </a:cubicBezTo>
                  <a:cubicBezTo>
                    <a:pt x="2578" y="5023"/>
                    <a:pt x="2635" y="5037"/>
                    <a:pt x="2689" y="5068"/>
                  </a:cubicBezTo>
                  <a:lnTo>
                    <a:pt x="2689" y="4535"/>
                  </a:lnTo>
                  <a:cubicBezTo>
                    <a:pt x="2689" y="4432"/>
                    <a:pt x="2777" y="4353"/>
                    <a:pt x="2871" y="4353"/>
                  </a:cubicBezTo>
                  <a:cubicBezTo>
                    <a:pt x="2902" y="4353"/>
                    <a:pt x="2934" y="4362"/>
                    <a:pt x="2964" y="4381"/>
                  </a:cubicBezTo>
                  <a:cubicBezTo>
                    <a:pt x="3110" y="4462"/>
                    <a:pt x="3271" y="4503"/>
                    <a:pt x="3432" y="4503"/>
                  </a:cubicBezTo>
                  <a:cubicBezTo>
                    <a:pt x="3593" y="4503"/>
                    <a:pt x="3755" y="4462"/>
                    <a:pt x="3901" y="4381"/>
                  </a:cubicBezTo>
                  <a:lnTo>
                    <a:pt x="4648" y="3943"/>
                  </a:lnTo>
                  <a:cubicBezTo>
                    <a:pt x="5395" y="3513"/>
                    <a:pt x="5971" y="2869"/>
                    <a:pt x="6426" y="2156"/>
                  </a:cubicBezTo>
                  <a:cubicBezTo>
                    <a:pt x="6543" y="1971"/>
                    <a:pt x="6738" y="1875"/>
                    <a:pt x="6936" y="1875"/>
                  </a:cubicBezTo>
                  <a:cubicBezTo>
                    <a:pt x="7089" y="1875"/>
                    <a:pt x="7243" y="1933"/>
                    <a:pt x="7363" y="2052"/>
                  </a:cubicBezTo>
                  <a:lnTo>
                    <a:pt x="7569" y="2259"/>
                  </a:lnTo>
                  <a:lnTo>
                    <a:pt x="7569" y="2241"/>
                  </a:lnTo>
                  <a:cubicBezTo>
                    <a:pt x="7552" y="1288"/>
                    <a:pt x="6925" y="454"/>
                    <a:pt x="6005" y="188"/>
                  </a:cubicBezTo>
                  <a:cubicBezTo>
                    <a:pt x="5603" y="70"/>
                    <a:pt x="5158" y="1"/>
                    <a:pt x="4703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93;p41">
              <a:extLst>
                <a:ext uri="{FF2B5EF4-FFF2-40B4-BE49-F238E27FC236}">
                  <a16:creationId xmlns:a16="http://schemas.microsoft.com/office/drawing/2014/main" id="{2597EE78-47F2-4401-B955-B6DA6A73F3A8}"/>
                </a:ext>
              </a:extLst>
            </p:cNvPr>
            <p:cNvSpPr/>
            <p:nvPr/>
          </p:nvSpPr>
          <p:spPr>
            <a:xfrm>
              <a:off x="5188875" y="3452050"/>
              <a:ext cx="16125" cy="23225"/>
            </a:xfrm>
            <a:custGeom>
              <a:avLst/>
              <a:gdLst/>
              <a:ahLst/>
              <a:cxnLst/>
              <a:rect l="l" t="t" r="r" b="b"/>
              <a:pathLst>
                <a:path w="645" h="929" extrusionOk="0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0" y="408"/>
                    <a:pt x="0" y="649"/>
                  </a:cubicBezTo>
                  <a:cubicBezTo>
                    <a:pt x="0" y="822"/>
                    <a:pt x="82" y="928"/>
                    <a:pt x="194" y="928"/>
                  </a:cubicBezTo>
                  <a:cubicBezTo>
                    <a:pt x="233" y="928"/>
                    <a:pt x="275" y="916"/>
                    <a:pt x="318" y="890"/>
                  </a:cubicBezTo>
                  <a:cubicBezTo>
                    <a:pt x="516" y="752"/>
                    <a:pt x="636" y="520"/>
                    <a:pt x="645" y="280"/>
                  </a:cubicBezTo>
                  <a:cubicBezTo>
                    <a:pt x="645" y="107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94;p41">
              <a:extLst>
                <a:ext uri="{FF2B5EF4-FFF2-40B4-BE49-F238E27FC236}">
                  <a16:creationId xmlns:a16="http://schemas.microsoft.com/office/drawing/2014/main" id="{E27F17E9-12D4-496C-A11A-21DA228F6DE1}"/>
                </a:ext>
              </a:extLst>
            </p:cNvPr>
            <p:cNvSpPr/>
            <p:nvPr/>
          </p:nvSpPr>
          <p:spPr>
            <a:xfrm>
              <a:off x="5233550" y="3424950"/>
              <a:ext cx="16125" cy="23250"/>
            </a:xfrm>
            <a:custGeom>
              <a:avLst/>
              <a:gdLst/>
              <a:ahLst/>
              <a:cxnLst/>
              <a:rect l="l" t="t" r="r" b="b"/>
              <a:pathLst>
                <a:path w="645" h="930" extrusionOk="0">
                  <a:moveTo>
                    <a:pt x="451" y="1"/>
                  </a:moveTo>
                  <a:cubicBezTo>
                    <a:pt x="410" y="1"/>
                    <a:pt x="365" y="13"/>
                    <a:pt x="318" y="40"/>
                  </a:cubicBezTo>
                  <a:cubicBezTo>
                    <a:pt x="121" y="178"/>
                    <a:pt x="0" y="401"/>
                    <a:pt x="0" y="650"/>
                  </a:cubicBezTo>
                  <a:cubicBezTo>
                    <a:pt x="0" y="823"/>
                    <a:pt x="82" y="930"/>
                    <a:pt x="194" y="930"/>
                  </a:cubicBezTo>
                  <a:cubicBezTo>
                    <a:pt x="233" y="930"/>
                    <a:pt x="275" y="917"/>
                    <a:pt x="318" y="891"/>
                  </a:cubicBezTo>
                  <a:cubicBezTo>
                    <a:pt x="516" y="745"/>
                    <a:pt x="636" y="522"/>
                    <a:pt x="645" y="281"/>
                  </a:cubicBezTo>
                  <a:cubicBezTo>
                    <a:pt x="645" y="103"/>
                    <a:pt x="565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95;p41">
              <a:extLst>
                <a:ext uri="{FF2B5EF4-FFF2-40B4-BE49-F238E27FC236}">
                  <a16:creationId xmlns:a16="http://schemas.microsoft.com/office/drawing/2014/main" id="{BECF7B4E-A43D-48F7-8259-D9F20F8A36AF}"/>
                </a:ext>
              </a:extLst>
            </p:cNvPr>
            <p:cNvSpPr/>
            <p:nvPr/>
          </p:nvSpPr>
          <p:spPr>
            <a:xfrm>
              <a:off x="5190150" y="3465475"/>
              <a:ext cx="58250" cy="61675"/>
            </a:xfrm>
            <a:custGeom>
              <a:avLst/>
              <a:gdLst/>
              <a:ahLst/>
              <a:cxnLst/>
              <a:rect l="l" t="t" r="r" b="b"/>
              <a:pathLst>
                <a:path w="2330" h="2467" extrusionOk="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6"/>
                    <a:pt x="826" y="2466"/>
                  </a:cubicBezTo>
                  <a:cubicBezTo>
                    <a:pt x="964" y="2466"/>
                    <a:pt x="1105" y="2431"/>
                    <a:pt x="1238" y="2354"/>
                  </a:cubicBezTo>
                  <a:cubicBezTo>
                    <a:pt x="1908" y="1968"/>
                    <a:pt x="2321" y="1255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2" name="TextBox 1151">
            <a:extLst>
              <a:ext uri="{FF2B5EF4-FFF2-40B4-BE49-F238E27FC236}">
                <a16:creationId xmlns:a16="http://schemas.microsoft.com/office/drawing/2014/main" id="{3AC66FB7-6E14-4CD4-B558-DBC08EB64BBE}"/>
              </a:ext>
            </a:extLst>
          </p:cNvPr>
          <p:cNvSpPr txBox="1"/>
          <p:nvPr/>
        </p:nvSpPr>
        <p:spPr>
          <a:xfrm>
            <a:off x="1084529" y="1487310"/>
            <a:ext cx="27965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Fosters creativity,         innovation and </a:t>
            </a:r>
            <a:r>
              <a:rPr lang="en-IN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entrepreneurship</a:t>
            </a:r>
            <a:r>
              <a:rPr lang="en-US" sz="1400" dirty="0"/>
              <a:t>  </a:t>
            </a:r>
          </a:p>
          <a:p>
            <a:pPr>
              <a:lnSpc>
                <a:spcPct val="150000"/>
              </a:lnSpc>
            </a:pPr>
            <a:r>
              <a:rPr lang="en-US" dirty="0"/>
              <a:t>(Albright’s Team)</a:t>
            </a:r>
          </a:p>
          <a:p>
            <a:endParaRPr lang="en-IN" dirty="0"/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F1570EB9-329E-413F-B0B0-8049B75530DB}"/>
              </a:ext>
            </a:extLst>
          </p:cNvPr>
          <p:cNvSpPr txBox="1"/>
          <p:nvPr/>
        </p:nvSpPr>
        <p:spPr>
          <a:xfrm>
            <a:off x="1131809" y="3141892"/>
            <a:ext cx="2028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Clarity of goals/KPIs</a:t>
            </a:r>
            <a:endParaRPr lang="en-IN" dirty="0"/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14E9D996-FE8E-4F20-AB5F-B914976D0D31}"/>
              </a:ext>
            </a:extLst>
          </p:cNvPr>
          <p:cNvSpPr txBox="1"/>
          <p:nvPr/>
        </p:nvSpPr>
        <p:spPr>
          <a:xfrm>
            <a:off x="1133011" y="4043817"/>
            <a:ext cx="257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Individual clear accountability</a:t>
            </a:r>
          </a:p>
          <a:p>
            <a:endParaRPr lang="en-IN" dirty="0"/>
          </a:p>
        </p:txBody>
      </p:sp>
      <p:grpSp>
        <p:nvGrpSpPr>
          <p:cNvPr id="61" name="Google Shape;5720;p41">
            <a:extLst>
              <a:ext uri="{FF2B5EF4-FFF2-40B4-BE49-F238E27FC236}">
                <a16:creationId xmlns:a16="http://schemas.microsoft.com/office/drawing/2014/main" id="{42ED0A0C-9C79-4B7B-B3FA-A579B71E6AF9}"/>
              </a:ext>
            </a:extLst>
          </p:cNvPr>
          <p:cNvGrpSpPr/>
          <p:nvPr/>
        </p:nvGrpSpPr>
        <p:grpSpPr>
          <a:xfrm>
            <a:off x="4817595" y="1748823"/>
            <a:ext cx="217558" cy="284528"/>
            <a:chOff x="3797925" y="1610625"/>
            <a:chExt cx="299000" cy="370400"/>
          </a:xfrm>
        </p:grpSpPr>
        <p:sp>
          <p:nvSpPr>
            <p:cNvPr id="62" name="Google Shape;5721;p41">
              <a:extLst>
                <a:ext uri="{FF2B5EF4-FFF2-40B4-BE49-F238E27FC236}">
                  <a16:creationId xmlns:a16="http://schemas.microsoft.com/office/drawing/2014/main" id="{2F7B2E9E-001A-4A18-A092-8C74909BD4DD}"/>
                </a:ext>
              </a:extLst>
            </p:cNvPr>
            <p:cNvSpPr/>
            <p:nvPr/>
          </p:nvSpPr>
          <p:spPr>
            <a:xfrm>
              <a:off x="4007350" y="1610625"/>
              <a:ext cx="89575" cy="153125"/>
            </a:xfrm>
            <a:custGeom>
              <a:avLst/>
              <a:gdLst/>
              <a:ahLst/>
              <a:cxnLst/>
              <a:rect l="l" t="t" r="r" b="b"/>
              <a:pathLst>
                <a:path w="3583" h="6125" extrusionOk="0">
                  <a:moveTo>
                    <a:pt x="2745" y="0"/>
                  </a:moveTo>
                  <a:cubicBezTo>
                    <a:pt x="2586" y="0"/>
                    <a:pt x="2394" y="43"/>
                    <a:pt x="2174" y="171"/>
                  </a:cubicBezTo>
                  <a:lnTo>
                    <a:pt x="971" y="867"/>
                  </a:lnTo>
                  <a:cubicBezTo>
                    <a:pt x="399" y="1200"/>
                    <a:pt x="730" y="1978"/>
                    <a:pt x="1255" y="1978"/>
                  </a:cubicBezTo>
                  <a:cubicBezTo>
                    <a:pt x="1352" y="1978"/>
                    <a:pt x="1457" y="1951"/>
                    <a:pt x="1564" y="1889"/>
                  </a:cubicBezTo>
                  <a:lnTo>
                    <a:pt x="2354" y="1425"/>
                  </a:lnTo>
                  <a:lnTo>
                    <a:pt x="2354" y="1425"/>
                  </a:lnTo>
                  <a:cubicBezTo>
                    <a:pt x="2191" y="2190"/>
                    <a:pt x="1693" y="3332"/>
                    <a:pt x="937" y="4329"/>
                  </a:cubicBezTo>
                  <a:lnTo>
                    <a:pt x="292" y="5180"/>
                  </a:lnTo>
                  <a:cubicBezTo>
                    <a:pt x="0" y="5566"/>
                    <a:pt x="275" y="6116"/>
                    <a:pt x="765" y="6125"/>
                  </a:cubicBezTo>
                  <a:cubicBezTo>
                    <a:pt x="945" y="6125"/>
                    <a:pt x="1117" y="6039"/>
                    <a:pt x="1229" y="5893"/>
                  </a:cubicBezTo>
                  <a:lnTo>
                    <a:pt x="1873" y="5042"/>
                  </a:lnTo>
                  <a:cubicBezTo>
                    <a:pt x="2878" y="3710"/>
                    <a:pt x="3583" y="2035"/>
                    <a:pt x="3583" y="978"/>
                  </a:cubicBezTo>
                  <a:cubicBezTo>
                    <a:pt x="3583" y="437"/>
                    <a:pt x="3316" y="197"/>
                    <a:pt x="3153" y="102"/>
                  </a:cubicBezTo>
                  <a:cubicBezTo>
                    <a:pt x="3066" y="56"/>
                    <a:pt x="2927" y="0"/>
                    <a:pt x="2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22;p41">
              <a:extLst>
                <a:ext uri="{FF2B5EF4-FFF2-40B4-BE49-F238E27FC236}">
                  <a16:creationId xmlns:a16="http://schemas.microsoft.com/office/drawing/2014/main" id="{958D410F-F1B8-49C3-93F8-72B654ECBB85}"/>
                </a:ext>
              </a:extLst>
            </p:cNvPr>
            <p:cNvSpPr/>
            <p:nvPr/>
          </p:nvSpPr>
          <p:spPr>
            <a:xfrm>
              <a:off x="3832300" y="1615775"/>
              <a:ext cx="229625" cy="365250"/>
            </a:xfrm>
            <a:custGeom>
              <a:avLst/>
              <a:gdLst/>
              <a:ahLst/>
              <a:cxnLst/>
              <a:rect l="l" t="t" r="r" b="b"/>
              <a:pathLst>
                <a:path w="9185" h="14610" extrusionOk="0">
                  <a:moveTo>
                    <a:pt x="5264" y="1"/>
                  </a:moveTo>
                  <a:cubicBezTo>
                    <a:pt x="3991" y="1"/>
                    <a:pt x="2648" y="311"/>
                    <a:pt x="1598" y="918"/>
                  </a:cubicBezTo>
                  <a:cubicBezTo>
                    <a:pt x="541" y="1528"/>
                    <a:pt x="0" y="2310"/>
                    <a:pt x="9" y="3049"/>
                  </a:cubicBezTo>
                  <a:lnTo>
                    <a:pt x="9" y="6168"/>
                  </a:lnTo>
                  <a:cubicBezTo>
                    <a:pt x="9" y="8350"/>
                    <a:pt x="1555" y="10232"/>
                    <a:pt x="3703" y="10661"/>
                  </a:cubicBezTo>
                  <a:cubicBezTo>
                    <a:pt x="3591" y="11031"/>
                    <a:pt x="3334" y="11340"/>
                    <a:pt x="3007" y="11529"/>
                  </a:cubicBezTo>
                  <a:lnTo>
                    <a:pt x="2999" y="11529"/>
                  </a:lnTo>
                  <a:cubicBezTo>
                    <a:pt x="2406" y="11872"/>
                    <a:pt x="2105" y="12311"/>
                    <a:pt x="2114" y="12723"/>
                  </a:cubicBezTo>
                  <a:lnTo>
                    <a:pt x="2114" y="13324"/>
                  </a:lnTo>
                  <a:cubicBezTo>
                    <a:pt x="2105" y="13668"/>
                    <a:pt x="2311" y="14003"/>
                    <a:pt x="2732" y="14244"/>
                  </a:cubicBezTo>
                  <a:cubicBezTo>
                    <a:pt x="3153" y="14489"/>
                    <a:pt x="3716" y="14609"/>
                    <a:pt x="4305" y="14609"/>
                  </a:cubicBezTo>
                  <a:cubicBezTo>
                    <a:pt x="5015" y="14609"/>
                    <a:pt x="5763" y="14436"/>
                    <a:pt x="6349" y="14098"/>
                  </a:cubicBezTo>
                  <a:cubicBezTo>
                    <a:pt x="6959" y="13745"/>
                    <a:pt x="7260" y="13290"/>
                    <a:pt x="7225" y="12861"/>
                  </a:cubicBezTo>
                  <a:lnTo>
                    <a:pt x="7225" y="12354"/>
                  </a:lnTo>
                  <a:cubicBezTo>
                    <a:pt x="7251" y="11993"/>
                    <a:pt x="7045" y="11649"/>
                    <a:pt x="6607" y="11391"/>
                  </a:cubicBezTo>
                  <a:cubicBezTo>
                    <a:pt x="6538" y="11348"/>
                    <a:pt x="6461" y="11314"/>
                    <a:pt x="6392" y="11288"/>
                  </a:cubicBezTo>
                  <a:cubicBezTo>
                    <a:pt x="6083" y="11151"/>
                    <a:pt x="5834" y="10919"/>
                    <a:pt x="5670" y="10627"/>
                  </a:cubicBezTo>
                  <a:cubicBezTo>
                    <a:pt x="7732" y="10128"/>
                    <a:pt x="9184" y="8290"/>
                    <a:pt x="9184" y="6168"/>
                  </a:cubicBezTo>
                  <a:lnTo>
                    <a:pt x="9184" y="2267"/>
                  </a:lnTo>
                  <a:cubicBezTo>
                    <a:pt x="9184" y="1657"/>
                    <a:pt x="8815" y="1082"/>
                    <a:pt x="8067" y="644"/>
                  </a:cubicBezTo>
                  <a:cubicBezTo>
                    <a:pt x="7318" y="212"/>
                    <a:pt x="6315" y="1"/>
                    <a:pt x="52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23;p41">
              <a:extLst>
                <a:ext uri="{FF2B5EF4-FFF2-40B4-BE49-F238E27FC236}">
                  <a16:creationId xmlns:a16="http://schemas.microsoft.com/office/drawing/2014/main" id="{369BF4E6-B1EF-46D0-BC1D-3A7768739104}"/>
                </a:ext>
              </a:extLst>
            </p:cNvPr>
            <p:cNvSpPr/>
            <p:nvPr/>
          </p:nvSpPr>
          <p:spPr>
            <a:xfrm>
              <a:off x="3832500" y="1672450"/>
              <a:ext cx="229425" cy="212025"/>
            </a:xfrm>
            <a:custGeom>
              <a:avLst/>
              <a:gdLst/>
              <a:ahLst/>
              <a:cxnLst/>
              <a:rect l="l" t="t" r="r" b="b"/>
              <a:pathLst>
                <a:path w="9177" h="8481" extrusionOk="0">
                  <a:moveTo>
                    <a:pt x="9176" y="0"/>
                  </a:moveTo>
                  <a:cubicBezTo>
                    <a:pt x="9176" y="731"/>
                    <a:pt x="8644" y="1512"/>
                    <a:pt x="7596" y="2114"/>
                  </a:cubicBezTo>
                  <a:cubicBezTo>
                    <a:pt x="6548" y="2720"/>
                    <a:pt x="5209" y="3030"/>
                    <a:pt x="3938" y="3030"/>
                  </a:cubicBezTo>
                  <a:cubicBezTo>
                    <a:pt x="2884" y="3030"/>
                    <a:pt x="1878" y="2816"/>
                    <a:pt x="1126" y="2380"/>
                  </a:cubicBezTo>
                  <a:cubicBezTo>
                    <a:pt x="379" y="1951"/>
                    <a:pt x="9" y="1384"/>
                    <a:pt x="1" y="782"/>
                  </a:cubicBezTo>
                  <a:lnTo>
                    <a:pt x="1" y="3892"/>
                  </a:lnTo>
                  <a:cubicBezTo>
                    <a:pt x="1" y="6427"/>
                    <a:pt x="2054" y="8480"/>
                    <a:pt x="4589" y="8480"/>
                  </a:cubicBezTo>
                  <a:cubicBezTo>
                    <a:pt x="7123" y="8480"/>
                    <a:pt x="9176" y="6427"/>
                    <a:pt x="9176" y="3892"/>
                  </a:cubicBezTo>
                  <a:lnTo>
                    <a:pt x="91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24;p41">
              <a:extLst>
                <a:ext uri="{FF2B5EF4-FFF2-40B4-BE49-F238E27FC236}">
                  <a16:creationId xmlns:a16="http://schemas.microsoft.com/office/drawing/2014/main" id="{68484E17-EC22-4CE8-B1F7-3677636E638F}"/>
                </a:ext>
              </a:extLst>
            </p:cNvPr>
            <p:cNvSpPr/>
            <p:nvPr/>
          </p:nvSpPr>
          <p:spPr>
            <a:xfrm>
              <a:off x="3877600" y="1881425"/>
              <a:ext cx="142875" cy="83750"/>
            </a:xfrm>
            <a:custGeom>
              <a:avLst/>
              <a:gdLst/>
              <a:ahLst/>
              <a:cxnLst/>
              <a:rect l="l" t="t" r="r" b="b"/>
              <a:pathLst>
                <a:path w="5715" h="3350" extrusionOk="0">
                  <a:moveTo>
                    <a:pt x="3858" y="1"/>
                  </a:moveTo>
                  <a:cubicBezTo>
                    <a:pt x="3502" y="86"/>
                    <a:pt x="3135" y="130"/>
                    <a:pt x="2768" y="130"/>
                  </a:cubicBezTo>
                  <a:cubicBezTo>
                    <a:pt x="2471" y="130"/>
                    <a:pt x="2174" y="101"/>
                    <a:pt x="1882" y="44"/>
                  </a:cubicBezTo>
                  <a:cubicBezTo>
                    <a:pt x="1771" y="413"/>
                    <a:pt x="1522" y="722"/>
                    <a:pt x="1187" y="911"/>
                  </a:cubicBezTo>
                  <a:lnTo>
                    <a:pt x="1178" y="911"/>
                  </a:lnTo>
                  <a:cubicBezTo>
                    <a:pt x="113" y="1521"/>
                    <a:pt x="1" y="2458"/>
                    <a:pt x="920" y="2991"/>
                  </a:cubicBezTo>
                  <a:cubicBezTo>
                    <a:pt x="1337" y="3232"/>
                    <a:pt x="1898" y="3350"/>
                    <a:pt x="2486" y="3350"/>
                  </a:cubicBezTo>
                  <a:cubicBezTo>
                    <a:pt x="3196" y="3350"/>
                    <a:pt x="3946" y="3178"/>
                    <a:pt x="4529" y="2844"/>
                  </a:cubicBezTo>
                  <a:cubicBezTo>
                    <a:pt x="5602" y="2226"/>
                    <a:pt x="5714" y="1307"/>
                    <a:pt x="4795" y="765"/>
                  </a:cubicBezTo>
                  <a:cubicBezTo>
                    <a:pt x="4726" y="722"/>
                    <a:pt x="4649" y="688"/>
                    <a:pt x="4580" y="662"/>
                  </a:cubicBezTo>
                  <a:cubicBezTo>
                    <a:pt x="4271" y="525"/>
                    <a:pt x="4022" y="293"/>
                    <a:pt x="3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25;p41">
              <a:extLst>
                <a:ext uri="{FF2B5EF4-FFF2-40B4-BE49-F238E27FC236}">
                  <a16:creationId xmlns:a16="http://schemas.microsoft.com/office/drawing/2014/main" id="{06F74B45-F99F-4E44-B4D3-91F635799F28}"/>
                </a:ext>
              </a:extLst>
            </p:cNvPr>
            <p:cNvSpPr/>
            <p:nvPr/>
          </p:nvSpPr>
          <p:spPr>
            <a:xfrm>
              <a:off x="3819200" y="1615825"/>
              <a:ext cx="256250" cy="132450"/>
            </a:xfrm>
            <a:custGeom>
              <a:avLst/>
              <a:gdLst/>
              <a:ahLst/>
              <a:cxnLst/>
              <a:rect l="l" t="t" r="r" b="b"/>
              <a:pathLst>
                <a:path w="10250" h="5298" extrusionOk="0">
                  <a:moveTo>
                    <a:pt x="5780" y="0"/>
                  </a:moveTo>
                  <a:cubicBezTo>
                    <a:pt x="4509" y="0"/>
                    <a:pt x="3169" y="311"/>
                    <a:pt x="2122" y="916"/>
                  </a:cubicBezTo>
                  <a:cubicBezTo>
                    <a:pt x="206" y="2025"/>
                    <a:pt x="0" y="3691"/>
                    <a:pt x="1658" y="4654"/>
                  </a:cubicBezTo>
                  <a:cubicBezTo>
                    <a:pt x="2409" y="5086"/>
                    <a:pt x="3414" y="5297"/>
                    <a:pt x="4467" y="5297"/>
                  </a:cubicBezTo>
                  <a:cubicBezTo>
                    <a:pt x="5739" y="5297"/>
                    <a:pt x="7080" y="4989"/>
                    <a:pt x="8128" y="4387"/>
                  </a:cubicBezTo>
                  <a:cubicBezTo>
                    <a:pt x="10043" y="3279"/>
                    <a:pt x="10250" y="1612"/>
                    <a:pt x="8591" y="650"/>
                  </a:cubicBezTo>
                  <a:cubicBezTo>
                    <a:pt x="7840" y="214"/>
                    <a:pt x="6833" y="0"/>
                    <a:pt x="5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726;p41">
              <a:extLst>
                <a:ext uri="{FF2B5EF4-FFF2-40B4-BE49-F238E27FC236}">
                  <a16:creationId xmlns:a16="http://schemas.microsoft.com/office/drawing/2014/main" id="{70E6980C-D08D-4A20-8E17-93193E277E18}"/>
                </a:ext>
              </a:extLst>
            </p:cNvPr>
            <p:cNvSpPr/>
            <p:nvPr/>
          </p:nvSpPr>
          <p:spPr>
            <a:xfrm>
              <a:off x="3848825" y="1631300"/>
              <a:ext cx="196775" cy="101575"/>
            </a:xfrm>
            <a:custGeom>
              <a:avLst/>
              <a:gdLst/>
              <a:ahLst/>
              <a:cxnLst/>
              <a:rect l="l" t="t" r="r" b="b"/>
              <a:pathLst>
                <a:path w="7871" h="4063" extrusionOk="0">
                  <a:moveTo>
                    <a:pt x="4435" y="0"/>
                  </a:moveTo>
                  <a:cubicBezTo>
                    <a:pt x="3461" y="0"/>
                    <a:pt x="2435" y="237"/>
                    <a:pt x="1633" y="701"/>
                  </a:cubicBezTo>
                  <a:cubicBezTo>
                    <a:pt x="164" y="1552"/>
                    <a:pt x="1" y="2832"/>
                    <a:pt x="1272" y="3571"/>
                  </a:cubicBezTo>
                  <a:cubicBezTo>
                    <a:pt x="1851" y="3901"/>
                    <a:pt x="2622" y="4063"/>
                    <a:pt x="3428" y="4063"/>
                  </a:cubicBezTo>
                  <a:cubicBezTo>
                    <a:pt x="4405" y="4063"/>
                    <a:pt x="5433" y="3826"/>
                    <a:pt x="6238" y="3365"/>
                  </a:cubicBezTo>
                  <a:cubicBezTo>
                    <a:pt x="7707" y="2514"/>
                    <a:pt x="7870" y="1225"/>
                    <a:pt x="6599" y="495"/>
                  </a:cubicBezTo>
                  <a:cubicBezTo>
                    <a:pt x="6018" y="164"/>
                    <a:pt x="5244" y="0"/>
                    <a:pt x="44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727;p41">
              <a:extLst>
                <a:ext uri="{FF2B5EF4-FFF2-40B4-BE49-F238E27FC236}">
                  <a16:creationId xmlns:a16="http://schemas.microsoft.com/office/drawing/2014/main" id="{863B54B1-DC0E-41AC-BA4E-0BDB753A9556}"/>
                </a:ext>
              </a:extLst>
            </p:cNvPr>
            <p:cNvSpPr/>
            <p:nvPr/>
          </p:nvSpPr>
          <p:spPr>
            <a:xfrm>
              <a:off x="3797925" y="1736600"/>
              <a:ext cx="90875" cy="118875"/>
            </a:xfrm>
            <a:custGeom>
              <a:avLst/>
              <a:gdLst/>
              <a:ahLst/>
              <a:cxnLst/>
              <a:rect l="l" t="t" r="r" b="b"/>
              <a:pathLst>
                <a:path w="3635" h="4755" extrusionOk="0">
                  <a:moveTo>
                    <a:pt x="2325" y="1"/>
                  </a:moveTo>
                  <a:cubicBezTo>
                    <a:pt x="2224" y="1"/>
                    <a:pt x="2122" y="26"/>
                    <a:pt x="2028" y="80"/>
                  </a:cubicBezTo>
                  <a:lnTo>
                    <a:pt x="825" y="768"/>
                  </a:lnTo>
                  <a:cubicBezTo>
                    <a:pt x="318" y="1060"/>
                    <a:pt x="9" y="1593"/>
                    <a:pt x="9" y="2177"/>
                  </a:cubicBezTo>
                  <a:cubicBezTo>
                    <a:pt x="0" y="3397"/>
                    <a:pt x="877" y="4436"/>
                    <a:pt x="2071" y="4643"/>
                  </a:cubicBezTo>
                  <a:lnTo>
                    <a:pt x="2715" y="4746"/>
                  </a:lnTo>
                  <a:cubicBezTo>
                    <a:pt x="2750" y="4754"/>
                    <a:pt x="2784" y="4754"/>
                    <a:pt x="2818" y="4754"/>
                  </a:cubicBezTo>
                  <a:cubicBezTo>
                    <a:pt x="3540" y="4754"/>
                    <a:pt x="3635" y="3697"/>
                    <a:pt x="2913" y="3586"/>
                  </a:cubicBezTo>
                  <a:lnTo>
                    <a:pt x="2269" y="3474"/>
                  </a:lnTo>
                  <a:cubicBezTo>
                    <a:pt x="1633" y="3371"/>
                    <a:pt x="1169" y="2821"/>
                    <a:pt x="1169" y="2177"/>
                  </a:cubicBezTo>
                  <a:cubicBezTo>
                    <a:pt x="1169" y="2014"/>
                    <a:pt x="1263" y="1867"/>
                    <a:pt x="1401" y="1790"/>
                  </a:cubicBezTo>
                  <a:lnTo>
                    <a:pt x="2612" y="1094"/>
                  </a:lnTo>
                  <a:cubicBezTo>
                    <a:pt x="2896" y="940"/>
                    <a:pt x="2990" y="579"/>
                    <a:pt x="2827" y="295"/>
                  </a:cubicBezTo>
                  <a:cubicBezTo>
                    <a:pt x="2724" y="106"/>
                    <a:pt x="2528" y="1"/>
                    <a:pt x="23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TextBox 1154">
            <a:extLst>
              <a:ext uri="{FF2B5EF4-FFF2-40B4-BE49-F238E27FC236}">
                <a16:creationId xmlns:a16="http://schemas.microsoft.com/office/drawing/2014/main" id="{FDAB8E41-C85D-4116-8DB7-7319C3C84354}"/>
              </a:ext>
            </a:extLst>
          </p:cNvPr>
          <p:cNvSpPr txBox="1"/>
          <p:nvPr/>
        </p:nvSpPr>
        <p:spPr>
          <a:xfrm>
            <a:off x="5417820" y="1668780"/>
            <a:ext cx="3550919" cy="54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Heightened competitiveness </a:t>
            </a:r>
          </a:p>
          <a:p>
            <a:r>
              <a:rPr lang="en-US" sz="1400" dirty="0"/>
              <a:t>Possibility of friction within team members</a:t>
            </a:r>
            <a:endParaRPr lang="en-IN" dirty="0"/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5E326DF1-6B37-46CD-A023-614A489C2B16}"/>
              </a:ext>
            </a:extLst>
          </p:cNvPr>
          <p:cNvSpPr txBox="1"/>
          <p:nvPr/>
        </p:nvSpPr>
        <p:spPr>
          <a:xfrm>
            <a:off x="5429696" y="3178083"/>
            <a:ext cx="305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Performance evaluation doesn't discount any personal issues which affect achievements.</a:t>
            </a:r>
          </a:p>
        </p:txBody>
      </p:sp>
      <p:grpSp>
        <p:nvGrpSpPr>
          <p:cNvPr id="71" name="Google Shape;5482;p41">
            <a:extLst>
              <a:ext uri="{FF2B5EF4-FFF2-40B4-BE49-F238E27FC236}">
                <a16:creationId xmlns:a16="http://schemas.microsoft.com/office/drawing/2014/main" id="{2101C858-DEFD-4D3C-BCE6-5758B8527C4A}"/>
              </a:ext>
            </a:extLst>
          </p:cNvPr>
          <p:cNvGrpSpPr/>
          <p:nvPr/>
        </p:nvGrpSpPr>
        <p:grpSpPr>
          <a:xfrm>
            <a:off x="4911440" y="3337452"/>
            <a:ext cx="408125" cy="461665"/>
            <a:chOff x="6894700" y="2178275"/>
            <a:chExt cx="288250" cy="371175"/>
          </a:xfrm>
        </p:grpSpPr>
        <p:sp>
          <p:nvSpPr>
            <p:cNvPr id="72" name="Google Shape;5483;p41">
              <a:extLst>
                <a:ext uri="{FF2B5EF4-FFF2-40B4-BE49-F238E27FC236}">
                  <a16:creationId xmlns:a16="http://schemas.microsoft.com/office/drawing/2014/main" id="{152CBBB1-370E-4363-A8BE-579F421AEE74}"/>
                </a:ext>
              </a:extLst>
            </p:cNvPr>
            <p:cNvSpPr/>
            <p:nvPr/>
          </p:nvSpPr>
          <p:spPr>
            <a:xfrm>
              <a:off x="6894700" y="2364625"/>
              <a:ext cx="288250" cy="184800"/>
            </a:xfrm>
            <a:custGeom>
              <a:avLst/>
              <a:gdLst/>
              <a:ahLst/>
              <a:cxnLst/>
              <a:rect l="l" t="t" r="r" b="b"/>
              <a:pathLst>
                <a:path w="11530" h="7392" extrusionOk="0">
                  <a:moveTo>
                    <a:pt x="9965" y="1"/>
                  </a:moveTo>
                  <a:cubicBezTo>
                    <a:pt x="9911" y="1"/>
                    <a:pt x="9858" y="18"/>
                    <a:pt x="9812" y="55"/>
                  </a:cubicBezTo>
                  <a:lnTo>
                    <a:pt x="430" y="5467"/>
                  </a:lnTo>
                  <a:cubicBezTo>
                    <a:pt x="198" y="5605"/>
                    <a:pt x="0" y="5966"/>
                    <a:pt x="0" y="6284"/>
                  </a:cubicBezTo>
                  <a:cubicBezTo>
                    <a:pt x="0" y="6481"/>
                    <a:pt x="78" y="6610"/>
                    <a:pt x="189" y="6645"/>
                  </a:cubicBezTo>
                  <a:lnTo>
                    <a:pt x="1418" y="7358"/>
                  </a:lnTo>
                  <a:cubicBezTo>
                    <a:pt x="1456" y="7380"/>
                    <a:pt x="1501" y="7391"/>
                    <a:pt x="1546" y="7391"/>
                  </a:cubicBezTo>
                  <a:cubicBezTo>
                    <a:pt x="1604" y="7391"/>
                    <a:pt x="1662" y="7374"/>
                    <a:pt x="1710" y="7340"/>
                  </a:cubicBezTo>
                  <a:lnTo>
                    <a:pt x="11092" y="1928"/>
                  </a:lnTo>
                  <a:cubicBezTo>
                    <a:pt x="11324" y="1790"/>
                    <a:pt x="11521" y="1421"/>
                    <a:pt x="11521" y="1112"/>
                  </a:cubicBezTo>
                  <a:cubicBezTo>
                    <a:pt x="11530" y="974"/>
                    <a:pt x="11478" y="854"/>
                    <a:pt x="11375" y="768"/>
                  </a:cubicBezTo>
                  <a:lnTo>
                    <a:pt x="11358" y="759"/>
                  </a:lnTo>
                  <a:lnTo>
                    <a:pt x="10104" y="38"/>
                  </a:lnTo>
                  <a:cubicBezTo>
                    <a:pt x="10060" y="14"/>
                    <a:pt x="10012" y="1"/>
                    <a:pt x="9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484;p41">
              <a:extLst>
                <a:ext uri="{FF2B5EF4-FFF2-40B4-BE49-F238E27FC236}">
                  <a16:creationId xmlns:a16="http://schemas.microsoft.com/office/drawing/2014/main" id="{7A37B3CD-4F9C-4B57-9AF7-04E6B8C47A76}"/>
                </a:ext>
              </a:extLst>
            </p:cNvPr>
            <p:cNvSpPr/>
            <p:nvPr/>
          </p:nvSpPr>
          <p:spPr>
            <a:xfrm>
              <a:off x="6926700" y="2382950"/>
              <a:ext cx="256050" cy="166500"/>
            </a:xfrm>
            <a:custGeom>
              <a:avLst/>
              <a:gdLst/>
              <a:ahLst/>
              <a:cxnLst/>
              <a:rect l="l" t="t" r="r" b="b"/>
              <a:pathLst>
                <a:path w="10242" h="6660" extrusionOk="0">
                  <a:moveTo>
                    <a:pt x="9981" y="0"/>
                  </a:moveTo>
                  <a:cubicBezTo>
                    <a:pt x="9928" y="0"/>
                    <a:pt x="9871" y="17"/>
                    <a:pt x="9812" y="52"/>
                  </a:cubicBezTo>
                  <a:lnTo>
                    <a:pt x="430" y="5465"/>
                  </a:lnTo>
                  <a:cubicBezTo>
                    <a:pt x="189" y="5602"/>
                    <a:pt x="0" y="5972"/>
                    <a:pt x="0" y="6290"/>
                  </a:cubicBezTo>
                  <a:cubicBezTo>
                    <a:pt x="0" y="6520"/>
                    <a:pt x="110" y="6659"/>
                    <a:pt x="261" y="6659"/>
                  </a:cubicBezTo>
                  <a:cubicBezTo>
                    <a:pt x="313" y="6659"/>
                    <a:pt x="371" y="6643"/>
                    <a:pt x="430" y="6607"/>
                  </a:cubicBezTo>
                  <a:lnTo>
                    <a:pt x="9812" y="1195"/>
                  </a:lnTo>
                  <a:cubicBezTo>
                    <a:pt x="10052" y="1057"/>
                    <a:pt x="10241" y="688"/>
                    <a:pt x="10241" y="370"/>
                  </a:cubicBezTo>
                  <a:cubicBezTo>
                    <a:pt x="10241" y="140"/>
                    <a:pt x="10132" y="0"/>
                    <a:pt x="9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485;p41">
              <a:extLst>
                <a:ext uri="{FF2B5EF4-FFF2-40B4-BE49-F238E27FC236}">
                  <a16:creationId xmlns:a16="http://schemas.microsoft.com/office/drawing/2014/main" id="{0583252E-0154-4C41-A670-F822B2584388}"/>
                </a:ext>
              </a:extLst>
            </p:cNvPr>
            <p:cNvSpPr/>
            <p:nvPr/>
          </p:nvSpPr>
          <p:spPr>
            <a:xfrm>
              <a:off x="7072100" y="2186000"/>
              <a:ext cx="87675" cy="237350"/>
            </a:xfrm>
            <a:custGeom>
              <a:avLst/>
              <a:gdLst/>
              <a:ahLst/>
              <a:cxnLst/>
              <a:rect l="l" t="t" r="r" b="b"/>
              <a:pathLst>
                <a:path w="3507" h="9494" extrusionOk="0">
                  <a:moveTo>
                    <a:pt x="1960" y="0"/>
                  </a:moveTo>
                  <a:cubicBezTo>
                    <a:pt x="1908" y="0"/>
                    <a:pt x="1857" y="18"/>
                    <a:pt x="1814" y="52"/>
                  </a:cubicBezTo>
                  <a:lnTo>
                    <a:pt x="396" y="868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8764"/>
                  </a:lnTo>
                  <a:lnTo>
                    <a:pt x="1272" y="9494"/>
                  </a:lnTo>
                  <a:lnTo>
                    <a:pt x="3498" y="8222"/>
                  </a:lnTo>
                  <a:lnTo>
                    <a:pt x="3498" y="1091"/>
                  </a:lnTo>
                  <a:cubicBezTo>
                    <a:pt x="3506" y="980"/>
                    <a:pt x="3463" y="868"/>
                    <a:pt x="3394" y="791"/>
                  </a:cubicBezTo>
                  <a:cubicBezTo>
                    <a:pt x="3369" y="774"/>
                    <a:pt x="2106" y="52"/>
                    <a:pt x="2106" y="52"/>
                  </a:cubicBezTo>
                  <a:cubicBezTo>
                    <a:pt x="2063" y="18"/>
                    <a:pt x="2011" y="0"/>
                    <a:pt x="19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486;p41">
              <a:extLst>
                <a:ext uri="{FF2B5EF4-FFF2-40B4-BE49-F238E27FC236}">
                  <a16:creationId xmlns:a16="http://schemas.microsoft.com/office/drawing/2014/main" id="{B29402B3-3FB3-4E87-993C-342B21704F8A}"/>
                </a:ext>
              </a:extLst>
            </p:cNvPr>
            <p:cNvSpPr/>
            <p:nvPr/>
          </p:nvSpPr>
          <p:spPr>
            <a:xfrm>
              <a:off x="7104100" y="2204425"/>
              <a:ext cx="55450" cy="219150"/>
            </a:xfrm>
            <a:custGeom>
              <a:avLst/>
              <a:gdLst/>
              <a:ahLst/>
              <a:cxnLst/>
              <a:rect l="l" t="t" r="r" b="b"/>
              <a:pathLst>
                <a:path w="2218" h="8766" extrusionOk="0">
                  <a:moveTo>
                    <a:pt x="1972" y="0"/>
                  </a:moveTo>
                  <a:cubicBezTo>
                    <a:pt x="1923" y="0"/>
                    <a:pt x="1870" y="15"/>
                    <a:pt x="1814" y="45"/>
                  </a:cubicBezTo>
                  <a:lnTo>
                    <a:pt x="396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8765"/>
                  </a:lnTo>
                  <a:lnTo>
                    <a:pt x="2218" y="7485"/>
                  </a:lnTo>
                  <a:lnTo>
                    <a:pt x="2218" y="354"/>
                  </a:lnTo>
                  <a:cubicBezTo>
                    <a:pt x="2218" y="129"/>
                    <a:pt x="2116" y="0"/>
                    <a:pt x="19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487;p41">
              <a:extLst>
                <a:ext uri="{FF2B5EF4-FFF2-40B4-BE49-F238E27FC236}">
                  <a16:creationId xmlns:a16="http://schemas.microsoft.com/office/drawing/2014/main" id="{B180D189-CF5D-4654-91F8-E9D176FFD2E0}"/>
                </a:ext>
              </a:extLst>
            </p:cNvPr>
            <p:cNvSpPr/>
            <p:nvPr/>
          </p:nvSpPr>
          <p:spPr>
            <a:xfrm>
              <a:off x="6995000" y="2289050"/>
              <a:ext cx="87875" cy="178975"/>
            </a:xfrm>
            <a:custGeom>
              <a:avLst/>
              <a:gdLst/>
              <a:ahLst/>
              <a:cxnLst/>
              <a:rect l="l" t="t" r="r" b="b"/>
              <a:pathLst>
                <a:path w="3515" h="7159" extrusionOk="0">
                  <a:moveTo>
                    <a:pt x="1964" y="0"/>
                  </a:moveTo>
                  <a:cubicBezTo>
                    <a:pt x="1914" y="0"/>
                    <a:pt x="1865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1" y="1334"/>
                    <a:pt x="1" y="1635"/>
                  </a:cubicBezTo>
                  <a:lnTo>
                    <a:pt x="1" y="6420"/>
                  </a:lnTo>
                  <a:lnTo>
                    <a:pt x="1281" y="7159"/>
                  </a:lnTo>
                  <a:lnTo>
                    <a:pt x="3497" y="5879"/>
                  </a:lnTo>
                  <a:lnTo>
                    <a:pt x="3497" y="1085"/>
                  </a:lnTo>
                  <a:cubicBezTo>
                    <a:pt x="3514" y="964"/>
                    <a:pt x="3463" y="844"/>
                    <a:pt x="3368" y="767"/>
                  </a:cubicBezTo>
                  <a:lnTo>
                    <a:pt x="3351" y="758"/>
                  </a:lnTo>
                  <a:lnTo>
                    <a:pt x="2105" y="45"/>
                  </a:lnTo>
                  <a:cubicBezTo>
                    <a:pt x="2062" y="15"/>
                    <a:pt x="2013" y="0"/>
                    <a:pt x="19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488;p41">
              <a:extLst>
                <a:ext uri="{FF2B5EF4-FFF2-40B4-BE49-F238E27FC236}">
                  <a16:creationId xmlns:a16="http://schemas.microsoft.com/office/drawing/2014/main" id="{A4B7C6F3-D9F5-4EF8-B71C-4AAA48CF6847}"/>
                </a:ext>
              </a:extLst>
            </p:cNvPr>
            <p:cNvSpPr/>
            <p:nvPr/>
          </p:nvSpPr>
          <p:spPr>
            <a:xfrm>
              <a:off x="7027000" y="2307425"/>
              <a:ext cx="55450" cy="160600"/>
            </a:xfrm>
            <a:custGeom>
              <a:avLst/>
              <a:gdLst/>
              <a:ahLst/>
              <a:cxnLst/>
              <a:rect l="l" t="t" r="r" b="b"/>
              <a:pathLst>
                <a:path w="2218" h="6424" extrusionOk="0">
                  <a:moveTo>
                    <a:pt x="1974" y="1"/>
                  </a:moveTo>
                  <a:cubicBezTo>
                    <a:pt x="1925" y="1"/>
                    <a:pt x="1871" y="16"/>
                    <a:pt x="1813" y="49"/>
                  </a:cubicBezTo>
                  <a:lnTo>
                    <a:pt x="404" y="865"/>
                  </a:lnTo>
                  <a:cubicBezTo>
                    <a:pt x="181" y="994"/>
                    <a:pt x="1" y="1338"/>
                    <a:pt x="1" y="1630"/>
                  </a:cubicBezTo>
                  <a:lnTo>
                    <a:pt x="1" y="6424"/>
                  </a:lnTo>
                  <a:lnTo>
                    <a:pt x="2217" y="5135"/>
                  </a:lnTo>
                  <a:lnTo>
                    <a:pt x="2217" y="350"/>
                  </a:lnTo>
                  <a:cubicBezTo>
                    <a:pt x="2217" y="132"/>
                    <a:pt x="2117" y="1"/>
                    <a:pt x="1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489;p41">
              <a:extLst>
                <a:ext uri="{FF2B5EF4-FFF2-40B4-BE49-F238E27FC236}">
                  <a16:creationId xmlns:a16="http://schemas.microsoft.com/office/drawing/2014/main" id="{01A25B14-9604-4204-8CCF-74D19DD17F7E}"/>
                </a:ext>
              </a:extLst>
            </p:cNvPr>
            <p:cNvSpPr/>
            <p:nvPr/>
          </p:nvSpPr>
          <p:spPr>
            <a:xfrm>
              <a:off x="6918100" y="2369200"/>
              <a:ext cx="87450" cy="143300"/>
            </a:xfrm>
            <a:custGeom>
              <a:avLst/>
              <a:gdLst/>
              <a:ahLst/>
              <a:cxnLst/>
              <a:rect l="l" t="t" r="r" b="b"/>
              <a:pathLst>
                <a:path w="3498" h="5732" extrusionOk="0">
                  <a:moveTo>
                    <a:pt x="1960" y="1"/>
                  </a:moveTo>
                  <a:cubicBezTo>
                    <a:pt x="1908" y="1"/>
                    <a:pt x="1857" y="18"/>
                    <a:pt x="1814" y="52"/>
                  </a:cubicBezTo>
                  <a:lnTo>
                    <a:pt x="396" y="869"/>
                  </a:lnTo>
                  <a:cubicBezTo>
                    <a:pt x="181" y="997"/>
                    <a:pt x="1" y="1341"/>
                    <a:pt x="1" y="1633"/>
                  </a:cubicBezTo>
                  <a:lnTo>
                    <a:pt x="1" y="5001"/>
                  </a:lnTo>
                  <a:lnTo>
                    <a:pt x="1281" y="5731"/>
                  </a:lnTo>
                  <a:lnTo>
                    <a:pt x="3497" y="4451"/>
                  </a:lnTo>
                  <a:lnTo>
                    <a:pt x="3497" y="1083"/>
                  </a:lnTo>
                  <a:cubicBezTo>
                    <a:pt x="3497" y="894"/>
                    <a:pt x="3420" y="765"/>
                    <a:pt x="3308" y="740"/>
                  </a:cubicBezTo>
                  <a:lnTo>
                    <a:pt x="2106" y="52"/>
                  </a:lnTo>
                  <a:cubicBezTo>
                    <a:pt x="2063" y="18"/>
                    <a:pt x="2011" y="1"/>
                    <a:pt x="19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490;p41">
              <a:extLst>
                <a:ext uri="{FF2B5EF4-FFF2-40B4-BE49-F238E27FC236}">
                  <a16:creationId xmlns:a16="http://schemas.microsoft.com/office/drawing/2014/main" id="{89845256-0C69-4AFD-AACA-CE9A64137C3D}"/>
                </a:ext>
              </a:extLst>
            </p:cNvPr>
            <p:cNvSpPr/>
            <p:nvPr/>
          </p:nvSpPr>
          <p:spPr>
            <a:xfrm>
              <a:off x="6949900" y="2387425"/>
              <a:ext cx="55650" cy="125075"/>
            </a:xfrm>
            <a:custGeom>
              <a:avLst/>
              <a:gdLst/>
              <a:ahLst/>
              <a:cxnLst/>
              <a:rect l="l" t="t" r="r" b="b"/>
              <a:pathLst>
                <a:path w="2226" h="5003" extrusionOk="0">
                  <a:moveTo>
                    <a:pt x="1980" y="0"/>
                  </a:moveTo>
                  <a:cubicBezTo>
                    <a:pt x="1931" y="0"/>
                    <a:pt x="1878" y="15"/>
                    <a:pt x="1822" y="45"/>
                  </a:cubicBezTo>
                  <a:lnTo>
                    <a:pt x="404" y="870"/>
                  </a:lnTo>
                  <a:cubicBezTo>
                    <a:pt x="181" y="990"/>
                    <a:pt x="0" y="1334"/>
                    <a:pt x="0" y="1634"/>
                  </a:cubicBezTo>
                  <a:lnTo>
                    <a:pt x="0" y="5002"/>
                  </a:lnTo>
                  <a:lnTo>
                    <a:pt x="2225" y="3722"/>
                  </a:lnTo>
                  <a:lnTo>
                    <a:pt x="2225" y="354"/>
                  </a:lnTo>
                  <a:cubicBezTo>
                    <a:pt x="2225" y="129"/>
                    <a:pt x="2124" y="0"/>
                    <a:pt x="19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491;p41">
              <a:extLst>
                <a:ext uri="{FF2B5EF4-FFF2-40B4-BE49-F238E27FC236}">
                  <a16:creationId xmlns:a16="http://schemas.microsoft.com/office/drawing/2014/main" id="{7F04D773-A6D0-49F5-9954-BF53EDE2A4F2}"/>
                </a:ext>
              </a:extLst>
            </p:cNvPr>
            <p:cNvSpPr/>
            <p:nvPr/>
          </p:nvSpPr>
          <p:spPr>
            <a:xfrm>
              <a:off x="6909225" y="2178275"/>
              <a:ext cx="210600" cy="221025"/>
            </a:xfrm>
            <a:custGeom>
              <a:avLst/>
              <a:gdLst/>
              <a:ahLst/>
              <a:cxnLst/>
              <a:rect l="l" t="t" r="r" b="b"/>
              <a:pathLst>
                <a:path w="8424" h="8841" extrusionOk="0">
                  <a:moveTo>
                    <a:pt x="8062" y="0"/>
                  </a:moveTo>
                  <a:lnTo>
                    <a:pt x="6963" y="52"/>
                  </a:lnTo>
                  <a:cubicBezTo>
                    <a:pt x="6593" y="120"/>
                    <a:pt x="6619" y="653"/>
                    <a:pt x="6997" y="687"/>
                  </a:cubicBezTo>
                  <a:lnTo>
                    <a:pt x="7315" y="679"/>
                  </a:lnTo>
                  <a:lnTo>
                    <a:pt x="167" y="8334"/>
                  </a:lnTo>
                  <a:cubicBezTo>
                    <a:pt x="0" y="8567"/>
                    <a:pt x="200" y="8841"/>
                    <a:pt x="430" y="8841"/>
                  </a:cubicBezTo>
                  <a:cubicBezTo>
                    <a:pt x="497" y="8841"/>
                    <a:pt x="567" y="8818"/>
                    <a:pt x="631" y="8763"/>
                  </a:cubicBezTo>
                  <a:lnTo>
                    <a:pt x="7770" y="1117"/>
                  </a:lnTo>
                  <a:lnTo>
                    <a:pt x="7779" y="1426"/>
                  </a:lnTo>
                  <a:cubicBezTo>
                    <a:pt x="7787" y="1598"/>
                    <a:pt x="7925" y="1736"/>
                    <a:pt x="8105" y="1736"/>
                  </a:cubicBezTo>
                  <a:lnTo>
                    <a:pt x="8114" y="1736"/>
                  </a:lnTo>
                  <a:cubicBezTo>
                    <a:pt x="8286" y="1736"/>
                    <a:pt x="8423" y="1589"/>
                    <a:pt x="8423" y="1418"/>
                  </a:cubicBezTo>
                  <a:lnTo>
                    <a:pt x="8397" y="318"/>
                  </a:lnTo>
                  <a:cubicBezTo>
                    <a:pt x="8389" y="138"/>
                    <a:pt x="8243" y="0"/>
                    <a:pt x="8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5694;p41">
            <a:extLst>
              <a:ext uri="{FF2B5EF4-FFF2-40B4-BE49-F238E27FC236}">
                <a16:creationId xmlns:a16="http://schemas.microsoft.com/office/drawing/2014/main" id="{7BC8BA44-00F5-4AF3-BD37-2BE42E200351}"/>
              </a:ext>
            </a:extLst>
          </p:cNvPr>
          <p:cNvGrpSpPr/>
          <p:nvPr/>
        </p:nvGrpSpPr>
        <p:grpSpPr>
          <a:xfrm>
            <a:off x="4907223" y="1756478"/>
            <a:ext cx="433761" cy="523220"/>
            <a:chOff x="8172675" y="2744650"/>
            <a:chExt cx="208150" cy="370500"/>
          </a:xfrm>
        </p:grpSpPr>
        <p:sp>
          <p:nvSpPr>
            <p:cNvPr id="82" name="Google Shape;5695;p41">
              <a:extLst>
                <a:ext uri="{FF2B5EF4-FFF2-40B4-BE49-F238E27FC236}">
                  <a16:creationId xmlns:a16="http://schemas.microsoft.com/office/drawing/2014/main" id="{E1F774C7-31DF-4559-AF1E-07DC3FCBDF8E}"/>
                </a:ext>
              </a:extLst>
            </p:cNvPr>
            <p:cNvSpPr/>
            <p:nvPr/>
          </p:nvSpPr>
          <p:spPr>
            <a:xfrm>
              <a:off x="8172675" y="2846675"/>
              <a:ext cx="200850" cy="268325"/>
            </a:xfrm>
            <a:custGeom>
              <a:avLst/>
              <a:gdLst/>
              <a:ahLst/>
              <a:cxnLst/>
              <a:rect l="l" t="t" r="r" b="b"/>
              <a:pathLst>
                <a:path w="8034" h="10733" extrusionOk="0">
                  <a:moveTo>
                    <a:pt x="5310" y="0"/>
                  </a:moveTo>
                  <a:cubicBezTo>
                    <a:pt x="5277" y="0"/>
                    <a:pt x="5245" y="9"/>
                    <a:pt x="5215" y="26"/>
                  </a:cubicBezTo>
                  <a:lnTo>
                    <a:pt x="3514" y="1023"/>
                  </a:lnTo>
                  <a:cubicBezTo>
                    <a:pt x="3351" y="1135"/>
                    <a:pt x="3256" y="1324"/>
                    <a:pt x="3248" y="1521"/>
                  </a:cubicBezTo>
                  <a:lnTo>
                    <a:pt x="3248" y="3343"/>
                  </a:lnTo>
                  <a:lnTo>
                    <a:pt x="1890" y="4133"/>
                  </a:lnTo>
                  <a:cubicBezTo>
                    <a:pt x="1727" y="4245"/>
                    <a:pt x="1633" y="4434"/>
                    <a:pt x="1633" y="4631"/>
                  </a:cubicBezTo>
                  <a:lnTo>
                    <a:pt x="1633" y="6453"/>
                  </a:lnTo>
                  <a:lnTo>
                    <a:pt x="266" y="7243"/>
                  </a:lnTo>
                  <a:cubicBezTo>
                    <a:pt x="103" y="7355"/>
                    <a:pt x="0" y="7544"/>
                    <a:pt x="0" y="7741"/>
                  </a:cubicBezTo>
                  <a:lnTo>
                    <a:pt x="0" y="9219"/>
                  </a:lnTo>
                  <a:cubicBezTo>
                    <a:pt x="0" y="9279"/>
                    <a:pt x="17" y="9348"/>
                    <a:pt x="60" y="9399"/>
                  </a:cubicBezTo>
                  <a:lnTo>
                    <a:pt x="2638" y="10714"/>
                  </a:lnTo>
                  <a:cubicBezTo>
                    <a:pt x="2662" y="10726"/>
                    <a:pt x="2689" y="10732"/>
                    <a:pt x="2717" y="10732"/>
                  </a:cubicBezTo>
                  <a:cubicBezTo>
                    <a:pt x="2749" y="10732"/>
                    <a:pt x="2782" y="10724"/>
                    <a:pt x="2810" y="10705"/>
                  </a:cubicBezTo>
                  <a:lnTo>
                    <a:pt x="7595" y="7930"/>
                  </a:lnTo>
                  <a:cubicBezTo>
                    <a:pt x="7836" y="7793"/>
                    <a:pt x="8025" y="7423"/>
                    <a:pt x="8025" y="7106"/>
                  </a:cubicBezTo>
                  <a:lnTo>
                    <a:pt x="8025" y="1513"/>
                  </a:lnTo>
                  <a:cubicBezTo>
                    <a:pt x="8033" y="1435"/>
                    <a:pt x="7999" y="1349"/>
                    <a:pt x="7930" y="1298"/>
                  </a:cubicBezTo>
                  <a:lnTo>
                    <a:pt x="5404" y="26"/>
                  </a:lnTo>
                  <a:cubicBezTo>
                    <a:pt x="5374" y="9"/>
                    <a:pt x="5342" y="0"/>
                    <a:pt x="5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6;p41">
              <a:extLst>
                <a:ext uri="{FF2B5EF4-FFF2-40B4-BE49-F238E27FC236}">
                  <a16:creationId xmlns:a16="http://schemas.microsoft.com/office/drawing/2014/main" id="{29A300A0-163A-44A1-A395-488E7D083BEE}"/>
                </a:ext>
              </a:extLst>
            </p:cNvPr>
            <p:cNvSpPr/>
            <p:nvPr/>
          </p:nvSpPr>
          <p:spPr>
            <a:xfrm>
              <a:off x="8236450" y="2878825"/>
              <a:ext cx="136850" cy="236325"/>
            </a:xfrm>
            <a:custGeom>
              <a:avLst/>
              <a:gdLst/>
              <a:ahLst/>
              <a:cxnLst/>
              <a:rect l="l" t="t" r="r" b="b"/>
              <a:pathLst>
                <a:path w="5474" h="9453" extrusionOk="0">
                  <a:moveTo>
                    <a:pt x="5310" y="1"/>
                  </a:moveTo>
                  <a:cubicBezTo>
                    <a:pt x="5278" y="1"/>
                    <a:pt x="5243" y="10"/>
                    <a:pt x="5207" y="29"/>
                  </a:cubicBezTo>
                  <a:lnTo>
                    <a:pt x="3506" y="1026"/>
                  </a:lnTo>
                  <a:cubicBezTo>
                    <a:pt x="3343" y="1137"/>
                    <a:pt x="3248" y="1326"/>
                    <a:pt x="3248" y="1524"/>
                  </a:cubicBezTo>
                  <a:lnTo>
                    <a:pt x="3248" y="3354"/>
                  </a:lnTo>
                  <a:lnTo>
                    <a:pt x="1891" y="4136"/>
                  </a:lnTo>
                  <a:cubicBezTo>
                    <a:pt x="1728" y="4247"/>
                    <a:pt x="1633" y="4436"/>
                    <a:pt x="1625" y="4634"/>
                  </a:cubicBezTo>
                  <a:lnTo>
                    <a:pt x="1625" y="6464"/>
                  </a:lnTo>
                  <a:lnTo>
                    <a:pt x="259" y="7246"/>
                  </a:lnTo>
                  <a:cubicBezTo>
                    <a:pt x="95" y="7366"/>
                    <a:pt x="1" y="7546"/>
                    <a:pt x="1" y="7753"/>
                  </a:cubicBezTo>
                  <a:lnTo>
                    <a:pt x="1" y="9222"/>
                  </a:lnTo>
                  <a:cubicBezTo>
                    <a:pt x="1" y="9368"/>
                    <a:pt x="62" y="9453"/>
                    <a:pt x="152" y="9453"/>
                  </a:cubicBezTo>
                  <a:cubicBezTo>
                    <a:pt x="184" y="9453"/>
                    <a:pt x="220" y="9442"/>
                    <a:pt x="259" y="9419"/>
                  </a:cubicBezTo>
                  <a:lnTo>
                    <a:pt x="5044" y="6653"/>
                  </a:lnTo>
                  <a:cubicBezTo>
                    <a:pt x="5276" y="6515"/>
                    <a:pt x="5474" y="6146"/>
                    <a:pt x="5474" y="5828"/>
                  </a:cubicBezTo>
                  <a:lnTo>
                    <a:pt x="5474" y="227"/>
                  </a:lnTo>
                  <a:cubicBezTo>
                    <a:pt x="5474" y="84"/>
                    <a:pt x="5406" y="1"/>
                    <a:pt x="53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97;p41">
              <a:extLst>
                <a:ext uri="{FF2B5EF4-FFF2-40B4-BE49-F238E27FC236}">
                  <a16:creationId xmlns:a16="http://schemas.microsoft.com/office/drawing/2014/main" id="{FFE4EE92-54D8-4841-86FE-3C484AF010FD}"/>
                </a:ext>
              </a:extLst>
            </p:cNvPr>
            <p:cNvSpPr/>
            <p:nvPr/>
          </p:nvSpPr>
          <p:spPr>
            <a:xfrm>
              <a:off x="8172675" y="3007975"/>
              <a:ext cx="104400" cy="64450"/>
            </a:xfrm>
            <a:custGeom>
              <a:avLst/>
              <a:gdLst/>
              <a:ahLst/>
              <a:cxnLst/>
              <a:rect l="l" t="t" r="r" b="b"/>
              <a:pathLst>
                <a:path w="4176" h="2578" extrusionOk="0">
                  <a:moveTo>
                    <a:pt x="1633" y="1"/>
                  </a:moveTo>
                  <a:lnTo>
                    <a:pt x="266" y="791"/>
                  </a:lnTo>
                  <a:cubicBezTo>
                    <a:pt x="103" y="903"/>
                    <a:pt x="9" y="1092"/>
                    <a:pt x="0" y="1289"/>
                  </a:cubicBezTo>
                  <a:lnTo>
                    <a:pt x="2552" y="2578"/>
                  </a:lnTo>
                  <a:cubicBezTo>
                    <a:pt x="2552" y="2380"/>
                    <a:pt x="2655" y="2191"/>
                    <a:pt x="2810" y="2080"/>
                  </a:cubicBezTo>
                  <a:lnTo>
                    <a:pt x="4176" y="128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98;p41">
              <a:extLst>
                <a:ext uri="{FF2B5EF4-FFF2-40B4-BE49-F238E27FC236}">
                  <a16:creationId xmlns:a16="http://schemas.microsoft.com/office/drawing/2014/main" id="{BA0BE295-BE3B-463B-BB07-0323D06499A2}"/>
                </a:ext>
              </a:extLst>
            </p:cNvPr>
            <p:cNvSpPr/>
            <p:nvPr/>
          </p:nvSpPr>
          <p:spPr>
            <a:xfrm>
              <a:off x="8213475" y="2930225"/>
              <a:ext cx="104200" cy="64450"/>
            </a:xfrm>
            <a:custGeom>
              <a:avLst/>
              <a:gdLst/>
              <a:ahLst/>
              <a:cxnLst/>
              <a:rect l="l" t="t" r="r" b="b"/>
              <a:pathLst>
                <a:path w="4168" h="2578" extrusionOk="0">
                  <a:moveTo>
                    <a:pt x="1616" y="1"/>
                  </a:moveTo>
                  <a:lnTo>
                    <a:pt x="258" y="791"/>
                  </a:lnTo>
                  <a:cubicBezTo>
                    <a:pt x="95" y="903"/>
                    <a:pt x="1" y="1092"/>
                    <a:pt x="1" y="1289"/>
                  </a:cubicBezTo>
                  <a:lnTo>
                    <a:pt x="2544" y="2578"/>
                  </a:lnTo>
                  <a:cubicBezTo>
                    <a:pt x="2552" y="2380"/>
                    <a:pt x="2647" y="2191"/>
                    <a:pt x="2810" y="2080"/>
                  </a:cubicBezTo>
                  <a:lnTo>
                    <a:pt x="4167" y="1289"/>
                  </a:lnTo>
                  <a:lnTo>
                    <a:pt x="16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99;p41">
              <a:extLst>
                <a:ext uri="{FF2B5EF4-FFF2-40B4-BE49-F238E27FC236}">
                  <a16:creationId xmlns:a16="http://schemas.microsoft.com/office/drawing/2014/main" id="{CDC5B290-7A63-4CEB-A4F8-C0D7D15A3844}"/>
                </a:ext>
              </a:extLst>
            </p:cNvPr>
            <p:cNvSpPr/>
            <p:nvPr/>
          </p:nvSpPr>
          <p:spPr>
            <a:xfrm>
              <a:off x="8254075" y="2846675"/>
              <a:ext cx="116850" cy="70250"/>
            </a:xfrm>
            <a:custGeom>
              <a:avLst/>
              <a:gdLst/>
              <a:ahLst/>
              <a:cxnLst/>
              <a:rect l="l" t="t" r="r" b="b"/>
              <a:pathLst>
                <a:path w="4674" h="2810" extrusionOk="0">
                  <a:moveTo>
                    <a:pt x="2054" y="0"/>
                  </a:moveTo>
                  <a:cubicBezTo>
                    <a:pt x="2021" y="0"/>
                    <a:pt x="1989" y="9"/>
                    <a:pt x="1959" y="26"/>
                  </a:cubicBezTo>
                  <a:lnTo>
                    <a:pt x="258" y="1023"/>
                  </a:lnTo>
                  <a:cubicBezTo>
                    <a:pt x="95" y="1135"/>
                    <a:pt x="0" y="1324"/>
                    <a:pt x="0" y="1521"/>
                  </a:cubicBezTo>
                  <a:lnTo>
                    <a:pt x="2543" y="2810"/>
                  </a:lnTo>
                  <a:cubicBezTo>
                    <a:pt x="2552" y="2612"/>
                    <a:pt x="2646" y="2423"/>
                    <a:pt x="2810" y="2312"/>
                  </a:cubicBezTo>
                  <a:lnTo>
                    <a:pt x="4511" y="1324"/>
                  </a:lnTo>
                  <a:cubicBezTo>
                    <a:pt x="4537" y="1303"/>
                    <a:pt x="4572" y="1291"/>
                    <a:pt x="4608" y="1291"/>
                  </a:cubicBezTo>
                  <a:cubicBezTo>
                    <a:pt x="4631" y="1291"/>
                    <a:pt x="4654" y="1296"/>
                    <a:pt x="4674" y="1306"/>
                  </a:cubicBezTo>
                  <a:lnTo>
                    <a:pt x="2148" y="26"/>
                  </a:lnTo>
                  <a:cubicBezTo>
                    <a:pt x="2118" y="9"/>
                    <a:pt x="2086" y="0"/>
                    <a:pt x="2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00;p41">
              <a:extLst>
                <a:ext uri="{FF2B5EF4-FFF2-40B4-BE49-F238E27FC236}">
                  <a16:creationId xmlns:a16="http://schemas.microsoft.com/office/drawing/2014/main" id="{AAD3039B-7796-4515-9661-7D0BBA874F01}"/>
                </a:ext>
              </a:extLst>
            </p:cNvPr>
            <p:cNvSpPr/>
            <p:nvPr/>
          </p:nvSpPr>
          <p:spPr>
            <a:xfrm>
              <a:off x="8312500" y="2744650"/>
              <a:ext cx="68325" cy="98825"/>
            </a:xfrm>
            <a:custGeom>
              <a:avLst/>
              <a:gdLst/>
              <a:ahLst/>
              <a:cxnLst/>
              <a:rect l="l" t="t" r="r" b="b"/>
              <a:pathLst>
                <a:path w="2733" h="3953" extrusionOk="0">
                  <a:moveTo>
                    <a:pt x="2732" y="1"/>
                  </a:moveTo>
                  <a:lnTo>
                    <a:pt x="0" y="1581"/>
                  </a:lnTo>
                  <a:lnTo>
                    <a:pt x="0" y="3953"/>
                  </a:lnTo>
                  <a:lnTo>
                    <a:pt x="2732" y="2372"/>
                  </a:lnTo>
                  <a:lnTo>
                    <a:pt x="2182" y="1504"/>
                  </a:lnTo>
                  <a:lnTo>
                    <a:pt x="273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01;p41">
              <a:extLst>
                <a:ext uri="{FF2B5EF4-FFF2-40B4-BE49-F238E27FC236}">
                  <a16:creationId xmlns:a16="http://schemas.microsoft.com/office/drawing/2014/main" id="{72177607-0308-46D7-B8A3-1A7997B9E992}"/>
                </a:ext>
              </a:extLst>
            </p:cNvPr>
            <p:cNvSpPr/>
            <p:nvPr/>
          </p:nvSpPr>
          <p:spPr>
            <a:xfrm>
              <a:off x="8308200" y="2779550"/>
              <a:ext cx="8400" cy="106450"/>
            </a:xfrm>
            <a:custGeom>
              <a:avLst/>
              <a:gdLst/>
              <a:ahLst/>
              <a:cxnLst/>
              <a:rect l="l" t="t" r="r" b="b"/>
              <a:pathLst>
                <a:path w="336" h="4258" extrusionOk="0">
                  <a:moveTo>
                    <a:pt x="168" y="1"/>
                  </a:moveTo>
                  <a:cubicBezTo>
                    <a:pt x="84" y="1"/>
                    <a:pt x="0" y="56"/>
                    <a:pt x="0" y="168"/>
                  </a:cubicBezTo>
                  <a:lnTo>
                    <a:pt x="0" y="4094"/>
                  </a:lnTo>
                  <a:cubicBezTo>
                    <a:pt x="0" y="4180"/>
                    <a:pt x="78" y="4258"/>
                    <a:pt x="172" y="4258"/>
                  </a:cubicBezTo>
                  <a:cubicBezTo>
                    <a:pt x="258" y="4258"/>
                    <a:pt x="335" y="4180"/>
                    <a:pt x="335" y="4094"/>
                  </a:cubicBezTo>
                  <a:lnTo>
                    <a:pt x="335" y="168"/>
                  </a:lnTo>
                  <a:cubicBezTo>
                    <a:pt x="335" y="56"/>
                    <a:pt x="252" y="1"/>
                    <a:pt x="168" y="1"/>
                  </a:cubicBezTo>
                  <a:close/>
                </a:path>
              </a:pathLst>
            </a:custGeom>
            <a:solidFill>
              <a:srgbClr val="65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928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F33D-AF2D-4C6F-B818-A7D3F936D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838700" y="351560"/>
            <a:ext cx="2785200" cy="504000"/>
          </a:xfrm>
        </p:spPr>
        <p:txBody>
          <a:bodyPr/>
          <a:lstStyle/>
          <a:p>
            <a:r>
              <a:rPr lang="en-US" dirty="0"/>
              <a:t>IMPROVEMENTS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FE99B-AA8A-47D4-8751-C8DD60E43DAC}"/>
              </a:ext>
            </a:extLst>
          </p:cNvPr>
          <p:cNvSpPr txBox="1"/>
          <p:nvPr/>
        </p:nvSpPr>
        <p:spPr>
          <a:xfrm>
            <a:off x="792480" y="1577340"/>
            <a:ext cx="41577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Collective Accountability</a:t>
            </a:r>
          </a:p>
          <a:p>
            <a:r>
              <a:rPr lang="en-US" dirty="0"/>
              <a:t>Performance evaluation should include components of individual contribution as well as the team’s accomplishments.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8DCEC3-F79A-425C-B5EA-9D83BE437A27}"/>
              </a:ext>
            </a:extLst>
          </p:cNvPr>
          <p:cNvSpPr txBox="1"/>
          <p:nvPr/>
        </p:nvSpPr>
        <p:spPr>
          <a:xfrm>
            <a:off x="1531620" y="3573780"/>
            <a:ext cx="4951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C7AC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Reduced Frequency of Review </a:t>
            </a:r>
            <a:endParaRPr lang="en-US" sz="24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Frequent reviews may pose as a hindrance in achieving targets and hence long term goals may get affected.</a:t>
            </a: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9" name="Google Shape;5231;p39">
            <a:extLst>
              <a:ext uri="{FF2B5EF4-FFF2-40B4-BE49-F238E27FC236}">
                <a16:creationId xmlns:a16="http://schemas.microsoft.com/office/drawing/2014/main" id="{36F0E3ED-F7C9-44F6-A58E-D9B0F6BE9091}"/>
              </a:ext>
            </a:extLst>
          </p:cNvPr>
          <p:cNvGrpSpPr/>
          <p:nvPr/>
        </p:nvGrpSpPr>
        <p:grpSpPr>
          <a:xfrm>
            <a:off x="4572000" y="1340530"/>
            <a:ext cx="2354669" cy="1547212"/>
            <a:chOff x="2477163" y="1156239"/>
            <a:chExt cx="4030406" cy="3027493"/>
          </a:xfrm>
        </p:grpSpPr>
        <p:sp>
          <p:nvSpPr>
            <p:cNvPr id="120" name="Google Shape;5232;p39">
              <a:extLst>
                <a:ext uri="{FF2B5EF4-FFF2-40B4-BE49-F238E27FC236}">
                  <a16:creationId xmlns:a16="http://schemas.microsoft.com/office/drawing/2014/main" id="{ECCD6D51-E653-470A-89FD-6D8180AB686E}"/>
                </a:ext>
              </a:extLst>
            </p:cNvPr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233;p39">
              <a:extLst>
                <a:ext uri="{FF2B5EF4-FFF2-40B4-BE49-F238E27FC236}">
                  <a16:creationId xmlns:a16="http://schemas.microsoft.com/office/drawing/2014/main" id="{C52EE4DA-E6AE-42D1-AB0A-5501345F8E27}"/>
                </a:ext>
              </a:extLst>
            </p:cNvPr>
            <p:cNvSpPr/>
            <p:nvPr/>
          </p:nvSpPr>
          <p:spPr>
            <a:xfrm>
              <a:off x="5300321" y="3064784"/>
              <a:ext cx="911209" cy="479306"/>
            </a:xfrm>
            <a:custGeom>
              <a:avLst/>
              <a:gdLst/>
              <a:ahLst/>
              <a:cxnLst/>
              <a:rect l="l" t="t" r="r" b="b"/>
              <a:pathLst>
                <a:path w="16070" h="8453" extrusionOk="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234;p39">
              <a:extLst>
                <a:ext uri="{FF2B5EF4-FFF2-40B4-BE49-F238E27FC236}">
                  <a16:creationId xmlns:a16="http://schemas.microsoft.com/office/drawing/2014/main" id="{10EBCDF8-9A91-4A84-8879-70ACE38FC042}"/>
                </a:ext>
              </a:extLst>
            </p:cNvPr>
            <p:cNvSpPr/>
            <p:nvPr/>
          </p:nvSpPr>
          <p:spPr>
            <a:xfrm>
              <a:off x="5074305" y="1544537"/>
              <a:ext cx="677992" cy="325813"/>
            </a:xfrm>
            <a:custGeom>
              <a:avLst/>
              <a:gdLst/>
              <a:ahLst/>
              <a:cxnLst/>
              <a:rect l="l" t="t" r="r" b="b"/>
              <a:pathLst>
                <a:path w="11957" h="5746" extrusionOk="0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235;p39">
              <a:extLst>
                <a:ext uri="{FF2B5EF4-FFF2-40B4-BE49-F238E27FC236}">
                  <a16:creationId xmlns:a16="http://schemas.microsoft.com/office/drawing/2014/main" id="{79FAE9EB-6835-43A9-B32D-8D67DA786F01}"/>
                </a:ext>
              </a:extLst>
            </p:cNvPr>
            <p:cNvSpPr/>
            <p:nvPr/>
          </p:nvSpPr>
          <p:spPr>
            <a:xfrm>
              <a:off x="5512276" y="1536372"/>
              <a:ext cx="256295" cy="262136"/>
            </a:xfrm>
            <a:custGeom>
              <a:avLst/>
              <a:gdLst/>
              <a:ahLst/>
              <a:cxnLst/>
              <a:rect l="l" t="t" r="r" b="b"/>
              <a:pathLst>
                <a:path w="4520" h="4623" extrusionOk="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236;p39">
              <a:extLst>
                <a:ext uri="{FF2B5EF4-FFF2-40B4-BE49-F238E27FC236}">
                  <a16:creationId xmlns:a16="http://schemas.microsoft.com/office/drawing/2014/main" id="{ABBCDF4D-6961-4D39-B33C-C7EB6BCC035C}"/>
                </a:ext>
              </a:extLst>
            </p:cNvPr>
            <p:cNvSpPr/>
            <p:nvPr/>
          </p:nvSpPr>
          <p:spPr>
            <a:xfrm>
              <a:off x="5881863" y="3159136"/>
              <a:ext cx="79610" cy="136256"/>
            </a:xfrm>
            <a:custGeom>
              <a:avLst/>
              <a:gdLst/>
              <a:ahLst/>
              <a:cxnLst/>
              <a:rect l="l" t="t" r="r" b="b"/>
              <a:pathLst>
                <a:path w="1404" h="2403" extrusionOk="0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237;p39">
              <a:extLst>
                <a:ext uri="{FF2B5EF4-FFF2-40B4-BE49-F238E27FC236}">
                  <a16:creationId xmlns:a16="http://schemas.microsoft.com/office/drawing/2014/main" id="{7B39522B-5520-4E76-BDDE-1D92EB90C3E5}"/>
                </a:ext>
              </a:extLst>
            </p:cNvPr>
            <p:cNvSpPr/>
            <p:nvPr/>
          </p:nvSpPr>
          <p:spPr>
            <a:xfrm>
              <a:off x="5657604" y="3049191"/>
              <a:ext cx="83636" cy="146916"/>
            </a:xfrm>
            <a:custGeom>
              <a:avLst/>
              <a:gdLst/>
              <a:ahLst/>
              <a:cxnLst/>
              <a:rect l="l" t="t" r="r" b="b"/>
              <a:pathLst>
                <a:path w="1475" h="2591" extrusionOk="0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238;p39">
              <a:extLst>
                <a:ext uri="{FF2B5EF4-FFF2-40B4-BE49-F238E27FC236}">
                  <a16:creationId xmlns:a16="http://schemas.microsoft.com/office/drawing/2014/main" id="{7137C87C-5E5C-4081-A465-2EDA6F07E2CC}"/>
                </a:ext>
              </a:extLst>
            </p:cNvPr>
            <p:cNvSpPr/>
            <p:nvPr/>
          </p:nvSpPr>
          <p:spPr>
            <a:xfrm>
              <a:off x="5596252" y="2032801"/>
              <a:ext cx="412681" cy="1205098"/>
            </a:xfrm>
            <a:custGeom>
              <a:avLst/>
              <a:gdLst/>
              <a:ahLst/>
              <a:cxnLst/>
              <a:rect l="l" t="t" r="r" b="b"/>
              <a:pathLst>
                <a:path w="7278" h="21253" extrusionOk="0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239;p39">
              <a:extLst>
                <a:ext uri="{FF2B5EF4-FFF2-40B4-BE49-F238E27FC236}">
                  <a16:creationId xmlns:a16="http://schemas.microsoft.com/office/drawing/2014/main" id="{79921D58-BC8C-42A7-BE3D-9450E3CEFD8A}"/>
                </a:ext>
              </a:extLst>
            </p:cNvPr>
            <p:cNvSpPr/>
            <p:nvPr/>
          </p:nvSpPr>
          <p:spPr>
            <a:xfrm>
              <a:off x="5613830" y="1535351"/>
              <a:ext cx="381494" cy="650094"/>
            </a:xfrm>
            <a:custGeom>
              <a:avLst/>
              <a:gdLst/>
              <a:ahLst/>
              <a:cxnLst/>
              <a:rect l="l" t="t" r="r" b="b"/>
              <a:pathLst>
                <a:path w="6728" h="11465" extrusionOk="0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240;p39">
              <a:extLst>
                <a:ext uri="{FF2B5EF4-FFF2-40B4-BE49-F238E27FC236}">
                  <a16:creationId xmlns:a16="http://schemas.microsoft.com/office/drawing/2014/main" id="{27F73A14-835E-474F-B9DA-37277B21E628}"/>
                </a:ext>
              </a:extLst>
            </p:cNvPr>
            <p:cNvSpPr/>
            <p:nvPr/>
          </p:nvSpPr>
          <p:spPr>
            <a:xfrm>
              <a:off x="5629366" y="1182832"/>
              <a:ext cx="218702" cy="218928"/>
            </a:xfrm>
            <a:custGeom>
              <a:avLst/>
              <a:gdLst/>
              <a:ahLst/>
              <a:cxnLst/>
              <a:rect l="l" t="t" r="r" b="b"/>
              <a:pathLst>
                <a:path w="3857" h="3861" extrusionOk="0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241;p39">
              <a:extLst>
                <a:ext uri="{FF2B5EF4-FFF2-40B4-BE49-F238E27FC236}">
                  <a16:creationId xmlns:a16="http://schemas.microsoft.com/office/drawing/2014/main" id="{18302EC9-0B52-4030-AD55-12256C5CC1EF}"/>
                </a:ext>
              </a:extLst>
            </p:cNvPr>
            <p:cNvSpPr/>
            <p:nvPr/>
          </p:nvSpPr>
          <p:spPr>
            <a:xfrm>
              <a:off x="5881126" y="1369950"/>
              <a:ext cx="46666" cy="114596"/>
            </a:xfrm>
            <a:custGeom>
              <a:avLst/>
              <a:gdLst/>
              <a:ahLst/>
              <a:cxnLst/>
              <a:rect l="l" t="t" r="r" b="b"/>
              <a:pathLst>
                <a:path w="823" h="2021" extrusionOk="0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242;p39">
              <a:extLst>
                <a:ext uri="{FF2B5EF4-FFF2-40B4-BE49-F238E27FC236}">
                  <a16:creationId xmlns:a16="http://schemas.microsoft.com/office/drawing/2014/main" id="{7098F293-A6CF-40A8-8E0E-A5406E2E081A}"/>
                </a:ext>
              </a:extLst>
            </p:cNvPr>
            <p:cNvSpPr/>
            <p:nvPr/>
          </p:nvSpPr>
          <p:spPr>
            <a:xfrm>
              <a:off x="5894281" y="1250478"/>
              <a:ext cx="59821" cy="123385"/>
            </a:xfrm>
            <a:custGeom>
              <a:avLst/>
              <a:gdLst/>
              <a:ahLst/>
              <a:cxnLst/>
              <a:rect l="l" t="t" r="r" b="b"/>
              <a:pathLst>
                <a:path w="1055" h="2176" extrusionOk="0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243;p39">
              <a:extLst>
                <a:ext uri="{FF2B5EF4-FFF2-40B4-BE49-F238E27FC236}">
                  <a16:creationId xmlns:a16="http://schemas.microsoft.com/office/drawing/2014/main" id="{5E8AE47E-C2F3-431F-A4FF-6C3573709A9D}"/>
                </a:ext>
              </a:extLst>
            </p:cNvPr>
            <p:cNvSpPr/>
            <p:nvPr/>
          </p:nvSpPr>
          <p:spPr>
            <a:xfrm>
              <a:off x="3509186" y="2015480"/>
              <a:ext cx="592598" cy="347473"/>
            </a:xfrm>
            <a:custGeom>
              <a:avLst/>
              <a:gdLst/>
              <a:ahLst/>
              <a:cxnLst/>
              <a:rect l="l" t="t" r="r" b="b"/>
              <a:pathLst>
                <a:path w="10451" h="6128" extrusionOk="0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244;p39">
              <a:extLst>
                <a:ext uri="{FF2B5EF4-FFF2-40B4-BE49-F238E27FC236}">
                  <a16:creationId xmlns:a16="http://schemas.microsoft.com/office/drawing/2014/main" id="{49A1089A-22E3-4099-91D2-CEAFE59FBE7D}"/>
                </a:ext>
              </a:extLst>
            </p:cNvPr>
            <p:cNvSpPr/>
            <p:nvPr/>
          </p:nvSpPr>
          <p:spPr>
            <a:xfrm>
              <a:off x="5641331" y="1199333"/>
              <a:ext cx="330009" cy="403722"/>
            </a:xfrm>
            <a:custGeom>
              <a:avLst/>
              <a:gdLst/>
              <a:ahLst/>
              <a:cxnLst/>
              <a:rect l="l" t="t" r="r" b="b"/>
              <a:pathLst>
                <a:path w="5820" h="7120" extrusionOk="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245;p39">
              <a:extLst>
                <a:ext uri="{FF2B5EF4-FFF2-40B4-BE49-F238E27FC236}">
                  <a16:creationId xmlns:a16="http://schemas.microsoft.com/office/drawing/2014/main" id="{1E2AC7EC-3281-4199-B7E8-1E970B4BF3B1}"/>
                </a:ext>
              </a:extLst>
            </p:cNvPr>
            <p:cNvSpPr/>
            <p:nvPr/>
          </p:nvSpPr>
          <p:spPr>
            <a:xfrm>
              <a:off x="5629877" y="1156239"/>
              <a:ext cx="290544" cy="229078"/>
            </a:xfrm>
            <a:custGeom>
              <a:avLst/>
              <a:gdLst/>
              <a:ahLst/>
              <a:cxnLst/>
              <a:rect l="l" t="t" r="r" b="b"/>
              <a:pathLst>
                <a:path w="5124" h="4040" extrusionOk="0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246;p39">
              <a:extLst>
                <a:ext uri="{FF2B5EF4-FFF2-40B4-BE49-F238E27FC236}">
                  <a16:creationId xmlns:a16="http://schemas.microsoft.com/office/drawing/2014/main" id="{41CF3D48-A8A4-46EE-8F97-79A5FC193874}"/>
                </a:ext>
              </a:extLst>
            </p:cNvPr>
            <p:cNvSpPr/>
            <p:nvPr/>
          </p:nvSpPr>
          <p:spPr>
            <a:xfrm>
              <a:off x="5899724" y="1223545"/>
              <a:ext cx="46269" cy="34589"/>
            </a:xfrm>
            <a:custGeom>
              <a:avLst/>
              <a:gdLst/>
              <a:ahLst/>
              <a:cxnLst/>
              <a:rect l="l" t="t" r="r" b="b"/>
              <a:pathLst>
                <a:path w="816" h="610" extrusionOk="0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247;p39">
              <a:extLst>
                <a:ext uri="{FF2B5EF4-FFF2-40B4-BE49-F238E27FC236}">
                  <a16:creationId xmlns:a16="http://schemas.microsoft.com/office/drawing/2014/main" id="{B5E5495B-DC3F-4369-8EA6-95D0E7D49103}"/>
                </a:ext>
              </a:extLst>
            </p:cNvPr>
            <p:cNvSpPr/>
            <p:nvPr/>
          </p:nvSpPr>
          <p:spPr>
            <a:xfrm>
              <a:off x="5760746" y="1462262"/>
              <a:ext cx="110003" cy="67986"/>
            </a:xfrm>
            <a:custGeom>
              <a:avLst/>
              <a:gdLst/>
              <a:ahLst/>
              <a:cxnLst/>
              <a:rect l="l" t="t" r="r" b="b"/>
              <a:pathLst>
                <a:path w="1940" h="1199" extrusionOk="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248;p39">
              <a:extLst>
                <a:ext uri="{FF2B5EF4-FFF2-40B4-BE49-F238E27FC236}">
                  <a16:creationId xmlns:a16="http://schemas.microsoft.com/office/drawing/2014/main" id="{C366DB58-F91C-4C4D-BE80-7226DD47900F}"/>
                </a:ext>
              </a:extLst>
            </p:cNvPr>
            <p:cNvSpPr/>
            <p:nvPr/>
          </p:nvSpPr>
          <p:spPr>
            <a:xfrm>
              <a:off x="5763638" y="1346362"/>
              <a:ext cx="24042" cy="25006"/>
            </a:xfrm>
            <a:custGeom>
              <a:avLst/>
              <a:gdLst/>
              <a:ahLst/>
              <a:cxnLst/>
              <a:rect l="l" t="t" r="r" b="b"/>
              <a:pathLst>
                <a:path w="424" h="441" extrusionOk="0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249;p39">
              <a:extLst>
                <a:ext uri="{FF2B5EF4-FFF2-40B4-BE49-F238E27FC236}">
                  <a16:creationId xmlns:a16="http://schemas.microsoft.com/office/drawing/2014/main" id="{EA65D939-D375-49B2-8677-4877F7B7A357}"/>
                </a:ext>
              </a:extLst>
            </p:cNvPr>
            <p:cNvSpPr/>
            <p:nvPr/>
          </p:nvSpPr>
          <p:spPr>
            <a:xfrm>
              <a:off x="5776396" y="1305423"/>
              <a:ext cx="29485" cy="22397"/>
            </a:xfrm>
            <a:custGeom>
              <a:avLst/>
              <a:gdLst/>
              <a:ahLst/>
              <a:cxnLst/>
              <a:rect l="l" t="t" r="r" b="b"/>
              <a:pathLst>
                <a:path w="520" h="395" extrusionOk="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250;p39">
              <a:extLst>
                <a:ext uri="{FF2B5EF4-FFF2-40B4-BE49-F238E27FC236}">
                  <a16:creationId xmlns:a16="http://schemas.microsoft.com/office/drawing/2014/main" id="{87888D3F-95B7-4574-B6D9-3CDB8D419439}"/>
                </a:ext>
              </a:extLst>
            </p:cNvPr>
            <p:cNvSpPr/>
            <p:nvPr/>
          </p:nvSpPr>
          <p:spPr>
            <a:xfrm>
              <a:off x="5738689" y="1441962"/>
              <a:ext cx="30222" cy="20470"/>
            </a:xfrm>
            <a:custGeom>
              <a:avLst/>
              <a:gdLst/>
              <a:ahLst/>
              <a:cxnLst/>
              <a:rect l="l" t="t" r="r" b="b"/>
              <a:pathLst>
                <a:path w="533" h="361" extrusionOk="0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251;p39">
              <a:extLst>
                <a:ext uri="{FF2B5EF4-FFF2-40B4-BE49-F238E27FC236}">
                  <a16:creationId xmlns:a16="http://schemas.microsoft.com/office/drawing/2014/main" id="{88177CE2-D0D9-48F5-8374-41FEAADC076D}"/>
                </a:ext>
              </a:extLst>
            </p:cNvPr>
            <p:cNvSpPr/>
            <p:nvPr/>
          </p:nvSpPr>
          <p:spPr>
            <a:xfrm>
              <a:off x="5655053" y="1299242"/>
              <a:ext cx="28295" cy="24325"/>
            </a:xfrm>
            <a:custGeom>
              <a:avLst/>
              <a:gdLst/>
              <a:ahLst/>
              <a:cxnLst/>
              <a:rect l="l" t="t" r="r" b="b"/>
              <a:pathLst>
                <a:path w="499" h="429" extrusionOk="0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252;p39">
              <a:extLst>
                <a:ext uri="{FF2B5EF4-FFF2-40B4-BE49-F238E27FC236}">
                  <a16:creationId xmlns:a16="http://schemas.microsoft.com/office/drawing/2014/main" id="{107DE6C6-96A7-44AD-9042-220F78F952E0}"/>
                </a:ext>
              </a:extLst>
            </p:cNvPr>
            <p:cNvSpPr/>
            <p:nvPr/>
          </p:nvSpPr>
          <p:spPr>
            <a:xfrm>
              <a:off x="5667073" y="1342846"/>
              <a:ext cx="24042" cy="25233"/>
            </a:xfrm>
            <a:custGeom>
              <a:avLst/>
              <a:gdLst/>
              <a:ahLst/>
              <a:cxnLst/>
              <a:rect l="l" t="t" r="r" b="b"/>
              <a:pathLst>
                <a:path w="424" h="445" extrusionOk="0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253;p39">
              <a:extLst>
                <a:ext uri="{FF2B5EF4-FFF2-40B4-BE49-F238E27FC236}">
                  <a16:creationId xmlns:a16="http://schemas.microsoft.com/office/drawing/2014/main" id="{268DCE04-A4DE-4E73-BC72-5C72559C9AC4}"/>
                </a:ext>
              </a:extLst>
            </p:cNvPr>
            <p:cNvSpPr/>
            <p:nvPr/>
          </p:nvSpPr>
          <p:spPr>
            <a:xfrm>
              <a:off x="5686636" y="1344037"/>
              <a:ext cx="41846" cy="72466"/>
            </a:xfrm>
            <a:custGeom>
              <a:avLst/>
              <a:gdLst/>
              <a:ahLst/>
              <a:cxnLst/>
              <a:rect l="l" t="t" r="r" b="b"/>
              <a:pathLst>
                <a:path w="738" h="1278" extrusionOk="0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254;p39">
              <a:extLst>
                <a:ext uri="{FF2B5EF4-FFF2-40B4-BE49-F238E27FC236}">
                  <a16:creationId xmlns:a16="http://schemas.microsoft.com/office/drawing/2014/main" id="{CE819E0D-1034-414F-8D4F-CF102353BF5D}"/>
                </a:ext>
              </a:extLst>
            </p:cNvPr>
            <p:cNvSpPr/>
            <p:nvPr/>
          </p:nvSpPr>
          <p:spPr>
            <a:xfrm>
              <a:off x="5748782" y="3244530"/>
              <a:ext cx="232650" cy="212578"/>
            </a:xfrm>
            <a:custGeom>
              <a:avLst/>
              <a:gdLst/>
              <a:ahLst/>
              <a:cxnLst/>
              <a:rect l="l" t="t" r="r" b="b"/>
              <a:pathLst>
                <a:path w="4103" h="3749" extrusionOk="0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255;p39">
              <a:extLst>
                <a:ext uri="{FF2B5EF4-FFF2-40B4-BE49-F238E27FC236}">
                  <a16:creationId xmlns:a16="http://schemas.microsoft.com/office/drawing/2014/main" id="{BCCC0CE0-8ADC-44DE-AB78-0FF582EC0B8F}"/>
                </a:ext>
              </a:extLst>
            </p:cNvPr>
            <p:cNvSpPr/>
            <p:nvPr/>
          </p:nvSpPr>
          <p:spPr>
            <a:xfrm>
              <a:off x="5466970" y="3166394"/>
              <a:ext cx="304096" cy="156499"/>
            </a:xfrm>
            <a:custGeom>
              <a:avLst/>
              <a:gdLst/>
              <a:ahLst/>
              <a:cxnLst/>
              <a:rect l="l" t="t" r="r" b="b"/>
              <a:pathLst>
                <a:path w="5363" h="2760" extrusionOk="0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256;p39">
              <a:extLst>
                <a:ext uri="{FF2B5EF4-FFF2-40B4-BE49-F238E27FC236}">
                  <a16:creationId xmlns:a16="http://schemas.microsoft.com/office/drawing/2014/main" id="{A1A7E549-C80D-4AA9-BF65-C6C849BEB24E}"/>
                </a:ext>
              </a:extLst>
            </p:cNvPr>
            <p:cNvSpPr/>
            <p:nvPr/>
          </p:nvSpPr>
          <p:spPr>
            <a:xfrm>
              <a:off x="5681419" y="2260177"/>
              <a:ext cx="110910" cy="358813"/>
            </a:xfrm>
            <a:custGeom>
              <a:avLst/>
              <a:gdLst/>
              <a:ahLst/>
              <a:cxnLst/>
              <a:rect l="l" t="t" r="r" b="b"/>
              <a:pathLst>
                <a:path w="1956" h="6328" extrusionOk="0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5257;p39">
              <a:extLst>
                <a:ext uri="{FF2B5EF4-FFF2-40B4-BE49-F238E27FC236}">
                  <a16:creationId xmlns:a16="http://schemas.microsoft.com/office/drawing/2014/main" id="{F2627EDF-F3F6-477F-9836-5524A8422567}"/>
                </a:ext>
              </a:extLst>
            </p:cNvPr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180" name="Google Shape;5258;p39">
                <a:extLst>
                  <a:ext uri="{FF2B5EF4-FFF2-40B4-BE49-F238E27FC236}">
                    <a16:creationId xmlns:a16="http://schemas.microsoft.com/office/drawing/2014/main" id="{661E7806-1109-44CF-92AC-DE41C680A42A}"/>
                  </a:ext>
                </a:extLst>
              </p:cNvPr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5259;p39">
                <a:extLst>
                  <a:ext uri="{FF2B5EF4-FFF2-40B4-BE49-F238E27FC236}">
                    <a16:creationId xmlns:a16="http://schemas.microsoft.com/office/drawing/2014/main" id="{EDEC260A-2256-42FE-8719-8FF1B946AB68}"/>
                  </a:ext>
                </a:extLst>
              </p:cNvPr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5260;p39">
                <a:extLst>
                  <a:ext uri="{FF2B5EF4-FFF2-40B4-BE49-F238E27FC236}">
                    <a16:creationId xmlns:a16="http://schemas.microsoft.com/office/drawing/2014/main" id="{A6284B25-178D-4A81-95B6-FCAAD9BC0ECF}"/>
                  </a:ext>
                </a:extLst>
              </p:cNvPr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avLst/>
                <a:gdLst/>
                <a:ahLst/>
                <a:cxnLst/>
                <a:rect l="l" t="t" r="r" b="b"/>
                <a:pathLst>
                  <a:path w="18806" h="14835" extrusionOk="0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5261;p39">
                <a:extLst>
                  <a:ext uri="{FF2B5EF4-FFF2-40B4-BE49-F238E27FC236}">
                    <a16:creationId xmlns:a16="http://schemas.microsoft.com/office/drawing/2014/main" id="{83FB8F35-7FF9-4799-85DD-64A490871FAC}"/>
                  </a:ext>
                </a:extLst>
              </p:cNvPr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avLst/>
                <a:gdLst/>
                <a:ahLst/>
                <a:cxnLst/>
                <a:rect l="l" t="t" r="r" b="b"/>
                <a:pathLst>
                  <a:path w="12426" h="23578" extrusionOk="0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5262;p39">
                <a:extLst>
                  <a:ext uri="{FF2B5EF4-FFF2-40B4-BE49-F238E27FC236}">
                    <a16:creationId xmlns:a16="http://schemas.microsoft.com/office/drawing/2014/main" id="{CDB62DFB-C232-487F-BA02-0EA5633A943C}"/>
                  </a:ext>
                </a:extLst>
              </p:cNvPr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avLst/>
                <a:gdLst/>
                <a:ahLst/>
                <a:cxnLst/>
                <a:rect l="l" t="t" r="r" b="b"/>
                <a:pathLst>
                  <a:path w="15579" h="34497" extrusionOk="0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5263;p39">
                <a:extLst>
                  <a:ext uri="{FF2B5EF4-FFF2-40B4-BE49-F238E27FC236}">
                    <a16:creationId xmlns:a16="http://schemas.microsoft.com/office/drawing/2014/main" id="{ABE7B380-46F4-425A-9A58-7566A52C976D}"/>
                  </a:ext>
                </a:extLst>
              </p:cNvPr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avLst/>
                <a:gdLst/>
                <a:ahLst/>
                <a:cxnLst/>
                <a:rect l="l" t="t" r="r" b="b"/>
                <a:pathLst>
                  <a:path w="73911" h="90021" extrusionOk="0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5264;p39">
                <a:extLst>
                  <a:ext uri="{FF2B5EF4-FFF2-40B4-BE49-F238E27FC236}">
                    <a16:creationId xmlns:a16="http://schemas.microsoft.com/office/drawing/2014/main" id="{6968801F-9326-4C0D-ADD8-F454E7093D1E}"/>
                  </a:ext>
                </a:extLst>
              </p:cNvPr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avLst/>
                <a:gdLst/>
                <a:ahLst/>
                <a:cxnLst/>
                <a:rect l="l" t="t" r="r" b="b"/>
                <a:pathLst>
                  <a:path w="13347" h="61551" extrusionOk="0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5265;p39">
                <a:extLst>
                  <a:ext uri="{FF2B5EF4-FFF2-40B4-BE49-F238E27FC236}">
                    <a16:creationId xmlns:a16="http://schemas.microsoft.com/office/drawing/2014/main" id="{DEDBA64D-4F36-4318-ACC2-22E9D856B9E5}"/>
                  </a:ext>
                </a:extLst>
              </p:cNvPr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122" h="22525" extrusionOk="0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5266;p39">
                <a:extLst>
                  <a:ext uri="{FF2B5EF4-FFF2-40B4-BE49-F238E27FC236}">
                    <a16:creationId xmlns:a16="http://schemas.microsoft.com/office/drawing/2014/main" id="{9176AA12-A14C-451A-9AB5-4E4A56151A00}"/>
                  </a:ext>
                </a:extLst>
              </p:cNvPr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5267;p39">
                <a:extLst>
                  <a:ext uri="{FF2B5EF4-FFF2-40B4-BE49-F238E27FC236}">
                    <a16:creationId xmlns:a16="http://schemas.microsoft.com/office/drawing/2014/main" id="{E6AFBF72-647F-4BD1-8814-A6E3079E8F3F}"/>
                  </a:ext>
                </a:extLst>
              </p:cNvPr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avLst/>
                <a:gdLst/>
                <a:ahLst/>
                <a:cxnLst/>
                <a:rect l="l" t="t" r="r" b="b"/>
                <a:pathLst>
                  <a:path w="27225" h="15152" extrusionOk="0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5268;p39">
                <a:extLst>
                  <a:ext uri="{FF2B5EF4-FFF2-40B4-BE49-F238E27FC236}">
                    <a16:creationId xmlns:a16="http://schemas.microsoft.com/office/drawing/2014/main" id="{A44840EA-080E-448C-9A20-C0DD17CC6505}"/>
                  </a:ext>
                </a:extLst>
              </p:cNvPr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5269;p39">
                <a:extLst>
                  <a:ext uri="{FF2B5EF4-FFF2-40B4-BE49-F238E27FC236}">
                    <a16:creationId xmlns:a16="http://schemas.microsoft.com/office/drawing/2014/main" id="{36154034-3319-4C27-B602-81CE36E2F209}"/>
                  </a:ext>
                </a:extLst>
              </p:cNvPr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avLst/>
                <a:gdLst/>
                <a:ahLst/>
                <a:cxnLst/>
                <a:rect l="l" t="t" r="r" b="b"/>
                <a:pathLst>
                  <a:path w="522" h="394" extrusionOk="0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5270;p39">
                <a:extLst>
                  <a:ext uri="{FF2B5EF4-FFF2-40B4-BE49-F238E27FC236}">
                    <a16:creationId xmlns:a16="http://schemas.microsoft.com/office/drawing/2014/main" id="{12DAF276-32A8-4B23-B27B-0E28AF6A7BB2}"/>
                  </a:ext>
                </a:extLst>
              </p:cNvPr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avLst/>
                <a:gdLst/>
                <a:ahLst/>
                <a:cxnLst/>
                <a:rect l="l" t="t" r="r" b="b"/>
                <a:pathLst>
                  <a:path w="19659" h="6666" extrusionOk="0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5271;p39">
                <a:extLst>
                  <a:ext uri="{FF2B5EF4-FFF2-40B4-BE49-F238E27FC236}">
                    <a16:creationId xmlns:a16="http://schemas.microsoft.com/office/drawing/2014/main" id="{6004E01A-7784-421A-9BA3-A0480C43CEFB}"/>
                  </a:ext>
                </a:extLst>
              </p:cNvPr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avLst/>
                <a:gdLst/>
                <a:ahLst/>
                <a:cxnLst/>
                <a:rect l="l" t="t" r="r" b="b"/>
                <a:pathLst>
                  <a:path w="19955" h="14897" extrusionOk="0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5272;p39">
                <a:extLst>
                  <a:ext uri="{FF2B5EF4-FFF2-40B4-BE49-F238E27FC236}">
                    <a16:creationId xmlns:a16="http://schemas.microsoft.com/office/drawing/2014/main" id="{4C4ADB9F-107F-4B06-951B-2E62A0BB6672}"/>
                  </a:ext>
                </a:extLst>
              </p:cNvPr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avLst/>
                <a:gdLst/>
                <a:ahLst/>
                <a:cxnLst/>
                <a:rect l="l" t="t" r="r" b="b"/>
                <a:pathLst>
                  <a:path w="13282" h="33676" extrusionOk="0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5273;p39">
                <a:extLst>
                  <a:ext uri="{FF2B5EF4-FFF2-40B4-BE49-F238E27FC236}">
                    <a16:creationId xmlns:a16="http://schemas.microsoft.com/office/drawing/2014/main" id="{17F956B4-8A73-41CB-A056-ED8D7A962526}"/>
                  </a:ext>
                </a:extLst>
              </p:cNvPr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avLst/>
                <a:gdLst/>
                <a:ahLst/>
                <a:cxnLst/>
                <a:rect l="l" t="t" r="r" b="b"/>
                <a:pathLst>
                  <a:path w="14554" h="22525" extrusionOk="0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5274;p39">
                <a:extLst>
                  <a:ext uri="{FF2B5EF4-FFF2-40B4-BE49-F238E27FC236}">
                    <a16:creationId xmlns:a16="http://schemas.microsoft.com/office/drawing/2014/main" id="{4A5FB087-CB36-439A-989F-E6741A24C419}"/>
                  </a:ext>
                </a:extLst>
              </p:cNvPr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avLst/>
                <a:gdLst/>
                <a:ahLst/>
                <a:cxnLst/>
                <a:rect l="l" t="t" r="r" b="b"/>
                <a:pathLst>
                  <a:path w="35553" h="46147" extrusionOk="0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5275;p39">
                <a:extLst>
                  <a:ext uri="{FF2B5EF4-FFF2-40B4-BE49-F238E27FC236}">
                    <a16:creationId xmlns:a16="http://schemas.microsoft.com/office/drawing/2014/main" id="{B66F035E-5917-4DDF-B067-381EDB0C1196}"/>
                  </a:ext>
                </a:extLst>
              </p:cNvPr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avLst/>
                <a:gdLst/>
                <a:ahLst/>
                <a:cxnLst/>
                <a:rect l="l" t="t" r="r" b="b"/>
                <a:pathLst>
                  <a:path w="13934" h="15256" extrusionOk="0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5276;p39">
                <a:extLst>
                  <a:ext uri="{FF2B5EF4-FFF2-40B4-BE49-F238E27FC236}">
                    <a16:creationId xmlns:a16="http://schemas.microsoft.com/office/drawing/2014/main" id="{28EB84F6-C964-45E9-858D-72B9C1B61AC4}"/>
                  </a:ext>
                </a:extLst>
              </p:cNvPr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avLst/>
                <a:gdLst/>
                <a:ahLst/>
                <a:cxnLst/>
                <a:rect l="l" t="t" r="r" b="b"/>
                <a:pathLst>
                  <a:path w="27553" h="14896" extrusionOk="0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5277;p39">
                <a:extLst>
                  <a:ext uri="{FF2B5EF4-FFF2-40B4-BE49-F238E27FC236}">
                    <a16:creationId xmlns:a16="http://schemas.microsoft.com/office/drawing/2014/main" id="{C0379161-53EF-44F8-ACFD-2BAC922CBB5A}"/>
                  </a:ext>
                </a:extLst>
              </p:cNvPr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avLst/>
                <a:gdLst/>
                <a:ahLst/>
                <a:cxnLst/>
                <a:rect l="l" t="t" r="r" b="b"/>
                <a:pathLst>
                  <a:path w="29304" h="47066" extrusionOk="0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5278;p39">
                <a:extLst>
                  <a:ext uri="{FF2B5EF4-FFF2-40B4-BE49-F238E27FC236}">
                    <a16:creationId xmlns:a16="http://schemas.microsoft.com/office/drawing/2014/main" id="{0805393E-AD7D-4332-B726-8D5C803E4F41}"/>
                  </a:ext>
                </a:extLst>
              </p:cNvPr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avLst/>
                <a:gdLst/>
                <a:ahLst/>
                <a:cxnLst/>
                <a:rect l="l" t="t" r="r" b="b"/>
                <a:pathLst>
                  <a:path w="32152" h="47082" extrusionOk="0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5279;p39">
                <a:extLst>
                  <a:ext uri="{FF2B5EF4-FFF2-40B4-BE49-F238E27FC236}">
                    <a16:creationId xmlns:a16="http://schemas.microsoft.com/office/drawing/2014/main" id="{A19846DC-B355-4E82-89FA-38C0D9A9876E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3" extrusionOk="0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5280;p39">
                <a:extLst>
                  <a:ext uri="{FF2B5EF4-FFF2-40B4-BE49-F238E27FC236}">
                    <a16:creationId xmlns:a16="http://schemas.microsoft.com/office/drawing/2014/main" id="{AC3EF4E2-1B87-4507-BF35-1442DF3EA7A6}"/>
                  </a:ext>
                </a:extLst>
              </p:cNvPr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22423" extrusionOk="0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5281;p39">
                <a:extLst>
                  <a:ext uri="{FF2B5EF4-FFF2-40B4-BE49-F238E27FC236}">
                    <a16:creationId xmlns:a16="http://schemas.microsoft.com/office/drawing/2014/main" id="{2ABCA695-460F-41CF-BC28-3A28E41FCD5C}"/>
                  </a:ext>
                </a:extLst>
              </p:cNvPr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avLst/>
                <a:gdLst/>
                <a:ahLst/>
                <a:cxnLst/>
                <a:rect l="l" t="t" r="r" b="b"/>
                <a:pathLst>
                  <a:path w="23884" h="47083" extrusionOk="0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5282;p39">
                <a:extLst>
                  <a:ext uri="{FF2B5EF4-FFF2-40B4-BE49-F238E27FC236}">
                    <a16:creationId xmlns:a16="http://schemas.microsoft.com/office/drawing/2014/main" id="{9FF1AEDE-6C1A-46FD-8CA1-7A4936EF95E4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2484" extrusionOk="0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5283;p39">
                <a:extLst>
                  <a:ext uri="{FF2B5EF4-FFF2-40B4-BE49-F238E27FC236}">
                    <a16:creationId xmlns:a16="http://schemas.microsoft.com/office/drawing/2014/main" id="{C3B5344E-45A9-4C73-8C4E-928517FDB1EC}"/>
                  </a:ext>
                </a:extLst>
              </p:cNvPr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avLst/>
                <a:gdLst/>
                <a:ahLst/>
                <a:cxnLst/>
                <a:rect l="l" t="t" r="r" b="b"/>
                <a:pathLst>
                  <a:path w="13726" h="63237" extrusionOk="0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5284;p39">
                <a:extLst>
                  <a:ext uri="{FF2B5EF4-FFF2-40B4-BE49-F238E27FC236}">
                    <a16:creationId xmlns:a16="http://schemas.microsoft.com/office/drawing/2014/main" id="{F5389024-F00B-42D3-8B7F-F8ECC9132FB9}"/>
                  </a:ext>
                </a:extLst>
              </p:cNvPr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avLst/>
                <a:gdLst/>
                <a:ahLst/>
                <a:cxnLst/>
                <a:rect l="l" t="t" r="r" b="b"/>
                <a:pathLst>
                  <a:path w="74150" h="90030" extrusionOk="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5285;p39">
                <a:extLst>
                  <a:ext uri="{FF2B5EF4-FFF2-40B4-BE49-F238E27FC236}">
                    <a16:creationId xmlns:a16="http://schemas.microsoft.com/office/drawing/2014/main" id="{7A6E3F97-CB06-450C-9ACC-6FCF7586A288}"/>
                  </a:ext>
                </a:extLst>
              </p:cNvPr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avLst/>
                <a:gdLst/>
                <a:ahLst/>
                <a:cxnLst/>
                <a:rect l="l" t="t" r="r" b="b"/>
                <a:pathLst>
                  <a:path w="18652" h="16430" extrusionOk="0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5286;p39">
                <a:extLst>
                  <a:ext uri="{FF2B5EF4-FFF2-40B4-BE49-F238E27FC236}">
                    <a16:creationId xmlns:a16="http://schemas.microsoft.com/office/drawing/2014/main" id="{E9FBB00F-3946-43E3-9CBE-0D62D11E4BBC}"/>
                  </a:ext>
                </a:extLst>
              </p:cNvPr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avLst/>
                <a:gdLst/>
                <a:ahLst/>
                <a:cxnLst/>
                <a:rect l="l" t="t" r="r" b="b"/>
                <a:pathLst>
                  <a:path w="54250" h="33892" extrusionOk="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5287;p39">
                <a:extLst>
                  <a:ext uri="{FF2B5EF4-FFF2-40B4-BE49-F238E27FC236}">
                    <a16:creationId xmlns:a16="http://schemas.microsoft.com/office/drawing/2014/main" id="{EC472D1C-165A-4B49-A3B2-9191C55B91BE}"/>
                  </a:ext>
                </a:extLst>
              </p:cNvPr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avLst/>
                <a:gdLst/>
                <a:ahLst/>
                <a:cxnLst/>
                <a:rect l="l" t="t" r="r" b="b"/>
                <a:pathLst>
                  <a:path w="13414" h="27130" extrusionOk="0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5288;p39">
                <a:extLst>
                  <a:ext uri="{FF2B5EF4-FFF2-40B4-BE49-F238E27FC236}">
                    <a16:creationId xmlns:a16="http://schemas.microsoft.com/office/drawing/2014/main" id="{1ABD969A-49CD-4795-98D3-617EB13640D7}"/>
                  </a:ext>
                </a:extLst>
              </p:cNvPr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avLst/>
                <a:gdLst/>
                <a:ahLst/>
                <a:cxnLst/>
                <a:rect l="l" t="t" r="r" b="b"/>
                <a:pathLst>
                  <a:path w="55696" h="101894" extrusionOk="0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5289;p39">
                <a:extLst>
                  <a:ext uri="{FF2B5EF4-FFF2-40B4-BE49-F238E27FC236}">
                    <a16:creationId xmlns:a16="http://schemas.microsoft.com/office/drawing/2014/main" id="{44226D14-1A5D-42CD-887E-6D1EF65B4AF7}"/>
                  </a:ext>
                </a:extLst>
              </p:cNvPr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avLst/>
                <a:gdLst/>
                <a:ahLst/>
                <a:cxnLst/>
                <a:rect l="l" t="t" r="r" b="b"/>
                <a:pathLst>
                  <a:path w="53537" h="29578" extrusionOk="0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5290;p39">
                <a:extLst>
                  <a:ext uri="{FF2B5EF4-FFF2-40B4-BE49-F238E27FC236}">
                    <a16:creationId xmlns:a16="http://schemas.microsoft.com/office/drawing/2014/main" id="{B2D3F882-CB50-43D0-8DB6-7117175100B3}"/>
                  </a:ext>
                </a:extLst>
              </p:cNvPr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avLst/>
                <a:gdLst/>
                <a:ahLst/>
                <a:cxnLst/>
                <a:rect l="l" t="t" r="r" b="b"/>
                <a:pathLst>
                  <a:path w="95973" h="209528" extrusionOk="0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" name="Google Shape;5291;p39">
              <a:extLst>
                <a:ext uri="{FF2B5EF4-FFF2-40B4-BE49-F238E27FC236}">
                  <a16:creationId xmlns:a16="http://schemas.microsoft.com/office/drawing/2014/main" id="{950AA9F7-CAF3-47D8-A620-68FE64F6B785}"/>
                </a:ext>
              </a:extLst>
            </p:cNvPr>
            <p:cNvSpPr/>
            <p:nvPr/>
          </p:nvSpPr>
          <p:spPr>
            <a:xfrm>
              <a:off x="3080458" y="3497793"/>
              <a:ext cx="911039" cy="479250"/>
            </a:xfrm>
            <a:custGeom>
              <a:avLst/>
              <a:gdLst/>
              <a:ahLst/>
              <a:cxnLst/>
              <a:rect l="l" t="t" r="r" b="b"/>
              <a:pathLst>
                <a:path w="16067" h="8452" extrusionOk="0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292;p39">
              <a:extLst>
                <a:ext uri="{FF2B5EF4-FFF2-40B4-BE49-F238E27FC236}">
                  <a16:creationId xmlns:a16="http://schemas.microsoft.com/office/drawing/2014/main" id="{F532A33F-1691-408C-AD5E-FA82576DAB82}"/>
                </a:ext>
              </a:extLst>
            </p:cNvPr>
            <p:cNvSpPr/>
            <p:nvPr/>
          </p:nvSpPr>
          <p:spPr>
            <a:xfrm>
              <a:off x="6131064" y="2201144"/>
              <a:ext cx="287822" cy="570370"/>
            </a:xfrm>
            <a:custGeom>
              <a:avLst/>
              <a:gdLst/>
              <a:ahLst/>
              <a:cxnLst/>
              <a:rect l="l" t="t" r="r" b="b"/>
              <a:pathLst>
                <a:path w="5076" h="10059" extrusionOk="0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293;p39">
              <a:extLst>
                <a:ext uri="{FF2B5EF4-FFF2-40B4-BE49-F238E27FC236}">
                  <a16:creationId xmlns:a16="http://schemas.microsoft.com/office/drawing/2014/main" id="{7592CA21-3FD4-4220-BF0F-EC541E7A7811}"/>
                </a:ext>
              </a:extLst>
            </p:cNvPr>
            <p:cNvSpPr/>
            <p:nvPr/>
          </p:nvSpPr>
          <p:spPr>
            <a:xfrm>
              <a:off x="6144446" y="2201144"/>
              <a:ext cx="252383" cy="570370"/>
            </a:xfrm>
            <a:custGeom>
              <a:avLst/>
              <a:gdLst/>
              <a:ahLst/>
              <a:cxnLst/>
              <a:rect l="l" t="t" r="r" b="b"/>
              <a:pathLst>
                <a:path w="4451" h="10059" extrusionOk="0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94;p39">
              <a:extLst>
                <a:ext uri="{FF2B5EF4-FFF2-40B4-BE49-F238E27FC236}">
                  <a16:creationId xmlns:a16="http://schemas.microsoft.com/office/drawing/2014/main" id="{355F621E-C316-4AD0-97DE-26235FE7E921}"/>
                </a:ext>
              </a:extLst>
            </p:cNvPr>
            <p:cNvSpPr/>
            <p:nvPr/>
          </p:nvSpPr>
          <p:spPr>
            <a:xfrm>
              <a:off x="6167297" y="2230630"/>
              <a:ext cx="171638" cy="463089"/>
            </a:xfrm>
            <a:custGeom>
              <a:avLst/>
              <a:gdLst/>
              <a:ahLst/>
              <a:cxnLst/>
              <a:rect l="l" t="t" r="r" b="b"/>
              <a:pathLst>
                <a:path w="3027" h="8167" extrusionOk="0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95;p39">
              <a:extLst>
                <a:ext uri="{FF2B5EF4-FFF2-40B4-BE49-F238E27FC236}">
                  <a16:creationId xmlns:a16="http://schemas.microsoft.com/office/drawing/2014/main" id="{6A684B57-2680-435E-8B85-060A7C95A307}"/>
                </a:ext>
              </a:extLst>
            </p:cNvPr>
            <p:cNvSpPr/>
            <p:nvPr/>
          </p:nvSpPr>
          <p:spPr>
            <a:xfrm>
              <a:off x="6174441" y="2365581"/>
              <a:ext cx="333127" cy="503518"/>
            </a:xfrm>
            <a:custGeom>
              <a:avLst/>
              <a:gdLst/>
              <a:ahLst/>
              <a:cxnLst/>
              <a:rect l="l" t="t" r="r" b="b"/>
              <a:pathLst>
                <a:path w="5875" h="8880" extrusionOk="0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96;p39">
              <a:extLst>
                <a:ext uri="{FF2B5EF4-FFF2-40B4-BE49-F238E27FC236}">
                  <a16:creationId xmlns:a16="http://schemas.microsoft.com/office/drawing/2014/main" id="{46E8A62A-2573-4611-8CF7-7F037DB3DCEF}"/>
                </a:ext>
              </a:extLst>
            </p:cNvPr>
            <p:cNvSpPr/>
            <p:nvPr/>
          </p:nvSpPr>
          <p:spPr>
            <a:xfrm>
              <a:off x="6277186" y="2392572"/>
              <a:ext cx="148674" cy="423284"/>
            </a:xfrm>
            <a:custGeom>
              <a:avLst/>
              <a:gdLst/>
              <a:ahLst/>
              <a:cxnLst/>
              <a:rect l="l" t="t" r="r" b="b"/>
              <a:pathLst>
                <a:path w="2622" h="7465" extrusionOk="0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97;p39">
              <a:extLst>
                <a:ext uri="{FF2B5EF4-FFF2-40B4-BE49-F238E27FC236}">
                  <a16:creationId xmlns:a16="http://schemas.microsoft.com/office/drawing/2014/main" id="{F209F8AE-C82F-47FC-92DB-65FD3680BBB0}"/>
                </a:ext>
              </a:extLst>
            </p:cNvPr>
            <p:cNvSpPr/>
            <p:nvPr/>
          </p:nvSpPr>
          <p:spPr>
            <a:xfrm>
              <a:off x="6309280" y="2586664"/>
              <a:ext cx="133421" cy="28691"/>
            </a:xfrm>
            <a:custGeom>
              <a:avLst/>
              <a:gdLst/>
              <a:ahLst/>
              <a:cxnLst/>
              <a:rect l="l" t="t" r="r" b="b"/>
              <a:pathLst>
                <a:path w="2353" h="506" extrusionOk="0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98;p39">
              <a:extLst>
                <a:ext uri="{FF2B5EF4-FFF2-40B4-BE49-F238E27FC236}">
                  <a16:creationId xmlns:a16="http://schemas.microsoft.com/office/drawing/2014/main" id="{09445D2B-A607-493F-AA14-C42B0D127BFE}"/>
                </a:ext>
              </a:extLst>
            </p:cNvPr>
            <p:cNvSpPr/>
            <p:nvPr/>
          </p:nvSpPr>
          <p:spPr>
            <a:xfrm>
              <a:off x="2558928" y="3595331"/>
              <a:ext cx="287822" cy="570541"/>
            </a:xfrm>
            <a:custGeom>
              <a:avLst/>
              <a:gdLst/>
              <a:ahLst/>
              <a:cxnLst/>
              <a:rect l="l" t="t" r="r" b="b"/>
              <a:pathLst>
                <a:path w="5076" h="10062" extrusionOk="0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99;p39">
              <a:extLst>
                <a:ext uri="{FF2B5EF4-FFF2-40B4-BE49-F238E27FC236}">
                  <a16:creationId xmlns:a16="http://schemas.microsoft.com/office/drawing/2014/main" id="{9402B440-76F3-46A4-8800-2F6242EACF2E}"/>
                </a:ext>
              </a:extLst>
            </p:cNvPr>
            <p:cNvSpPr/>
            <p:nvPr/>
          </p:nvSpPr>
          <p:spPr>
            <a:xfrm>
              <a:off x="2580758" y="3595331"/>
              <a:ext cx="252496" cy="570541"/>
            </a:xfrm>
            <a:custGeom>
              <a:avLst/>
              <a:gdLst/>
              <a:ahLst/>
              <a:cxnLst/>
              <a:rect l="l" t="t" r="r" b="b"/>
              <a:pathLst>
                <a:path w="4453" h="10062" extrusionOk="0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300;p39">
              <a:extLst>
                <a:ext uri="{FF2B5EF4-FFF2-40B4-BE49-F238E27FC236}">
                  <a16:creationId xmlns:a16="http://schemas.microsoft.com/office/drawing/2014/main" id="{E5FA1598-7489-4764-8BC1-0E6CC2ECB305}"/>
                </a:ext>
              </a:extLst>
            </p:cNvPr>
            <p:cNvSpPr/>
            <p:nvPr/>
          </p:nvSpPr>
          <p:spPr>
            <a:xfrm>
              <a:off x="2658044" y="3635476"/>
              <a:ext cx="150772" cy="521379"/>
            </a:xfrm>
            <a:custGeom>
              <a:avLst/>
              <a:gdLst/>
              <a:ahLst/>
              <a:cxnLst/>
              <a:rect l="l" t="t" r="r" b="b"/>
              <a:pathLst>
                <a:path w="2659" h="9195" extrusionOk="0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301;p39">
              <a:extLst>
                <a:ext uri="{FF2B5EF4-FFF2-40B4-BE49-F238E27FC236}">
                  <a16:creationId xmlns:a16="http://schemas.microsoft.com/office/drawing/2014/main" id="{B4EE3DF4-8D43-417E-98B7-DDD0B69EFA35}"/>
                </a:ext>
              </a:extLst>
            </p:cNvPr>
            <p:cNvSpPr/>
            <p:nvPr/>
          </p:nvSpPr>
          <p:spPr>
            <a:xfrm>
              <a:off x="2477163" y="3813578"/>
              <a:ext cx="300523" cy="370154"/>
            </a:xfrm>
            <a:custGeom>
              <a:avLst/>
              <a:gdLst/>
              <a:ahLst/>
              <a:cxnLst/>
              <a:rect l="l" t="t" r="r" b="b"/>
              <a:pathLst>
                <a:path w="5300" h="6528" extrusionOk="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302;p39">
              <a:extLst>
                <a:ext uri="{FF2B5EF4-FFF2-40B4-BE49-F238E27FC236}">
                  <a16:creationId xmlns:a16="http://schemas.microsoft.com/office/drawing/2014/main" id="{4650CA6A-8C93-4FBF-B3FE-A0C5E5C408CD}"/>
                </a:ext>
              </a:extLst>
            </p:cNvPr>
            <p:cNvSpPr/>
            <p:nvPr/>
          </p:nvSpPr>
          <p:spPr>
            <a:xfrm>
              <a:off x="2548664" y="3849300"/>
              <a:ext cx="212181" cy="328421"/>
            </a:xfrm>
            <a:custGeom>
              <a:avLst/>
              <a:gdLst/>
              <a:ahLst/>
              <a:cxnLst/>
              <a:rect l="l" t="t" r="r" b="b"/>
              <a:pathLst>
                <a:path w="3742" h="5792" extrusionOk="0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303;p39">
              <a:extLst>
                <a:ext uri="{FF2B5EF4-FFF2-40B4-BE49-F238E27FC236}">
                  <a16:creationId xmlns:a16="http://schemas.microsoft.com/office/drawing/2014/main" id="{6CE10FA5-8970-4413-8538-8563AE42EEAE}"/>
                </a:ext>
              </a:extLst>
            </p:cNvPr>
            <p:cNvSpPr/>
            <p:nvPr/>
          </p:nvSpPr>
          <p:spPr>
            <a:xfrm>
              <a:off x="3288330" y="3615677"/>
              <a:ext cx="172205" cy="209913"/>
            </a:xfrm>
            <a:custGeom>
              <a:avLst/>
              <a:gdLst/>
              <a:ahLst/>
              <a:cxnLst/>
              <a:rect l="l" t="t" r="r" b="b"/>
              <a:pathLst>
                <a:path w="3037" h="3702" extrusionOk="0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304;p39">
              <a:extLst>
                <a:ext uri="{FF2B5EF4-FFF2-40B4-BE49-F238E27FC236}">
                  <a16:creationId xmlns:a16="http://schemas.microsoft.com/office/drawing/2014/main" id="{85DE8C2D-3DFE-479E-B02D-968C17FF62A4}"/>
                </a:ext>
              </a:extLst>
            </p:cNvPr>
            <p:cNvSpPr/>
            <p:nvPr/>
          </p:nvSpPr>
          <p:spPr>
            <a:xfrm>
              <a:off x="3572636" y="3539242"/>
              <a:ext cx="108812" cy="142607"/>
            </a:xfrm>
            <a:custGeom>
              <a:avLst/>
              <a:gdLst/>
              <a:ahLst/>
              <a:cxnLst/>
              <a:rect l="l" t="t" r="r" b="b"/>
              <a:pathLst>
                <a:path w="1919" h="2515" extrusionOk="0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305;p39">
              <a:extLst>
                <a:ext uri="{FF2B5EF4-FFF2-40B4-BE49-F238E27FC236}">
                  <a16:creationId xmlns:a16="http://schemas.microsoft.com/office/drawing/2014/main" id="{64B8DAF5-3AFD-44D2-9725-64E305FA1639}"/>
                </a:ext>
              </a:extLst>
            </p:cNvPr>
            <p:cNvSpPr/>
            <p:nvPr/>
          </p:nvSpPr>
          <p:spPr>
            <a:xfrm>
              <a:off x="3243251" y="2459176"/>
              <a:ext cx="445512" cy="1177541"/>
            </a:xfrm>
            <a:custGeom>
              <a:avLst/>
              <a:gdLst/>
              <a:ahLst/>
              <a:cxnLst/>
              <a:rect l="l" t="t" r="r" b="b"/>
              <a:pathLst>
                <a:path w="7857" h="20767" extrusionOk="0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306;p39">
              <a:extLst>
                <a:ext uri="{FF2B5EF4-FFF2-40B4-BE49-F238E27FC236}">
                  <a16:creationId xmlns:a16="http://schemas.microsoft.com/office/drawing/2014/main" id="{610566B0-4428-407A-83F3-02A1F5910DAA}"/>
                </a:ext>
              </a:extLst>
            </p:cNvPr>
            <p:cNvSpPr/>
            <p:nvPr/>
          </p:nvSpPr>
          <p:spPr>
            <a:xfrm>
              <a:off x="3490191" y="2611308"/>
              <a:ext cx="140339" cy="439898"/>
            </a:xfrm>
            <a:custGeom>
              <a:avLst/>
              <a:gdLst/>
              <a:ahLst/>
              <a:cxnLst/>
              <a:rect l="l" t="t" r="r" b="b"/>
              <a:pathLst>
                <a:path w="2475" h="7758" extrusionOk="0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307;p39">
              <a:extLst>
                <a:ext uri="{FF2B5EF4-FFF2-40B4-BE49-F238E27FC236}">
                  <a16:creationId xmlns:a16="http://schemas.microsoft.com/office/drawing/2014/main" id="{E46705F7-30A9-4B53-A35E-A1968A54584B}"/>
                </a:ext>
              </a:extLst>
            </p:cNvPr>
            <p:cNvSpPr/>
            <p:nvPr/>
          </p:nvSpPr>
          <p:spPr>
            <a:xfrm>
              <a:off x="3268824" y="3665065"/>
              <a:ext cx="228341" cy="208722"/>
            </a:xfrm>
            <a:custGeom>
              <a:avLst/>
              <a:gdLst/>
              <a:ahLst/>
              <a:cxnLst/>
              <a:rect l="l" t="t" r="r" b="b"/>
              <a:pathLst>
                <a:path w="4027" h="3681" extrusionOk="0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308;p39">
              <a:extLst>
                <a:ext uri="{FF2B5EF4-FFF2-40B4-BE49-F238E27FC236}">
                  <a16:creationId xmlns:a16="http://schemas.microsoft.com/office/drawing/2014/main" id="{4DB3562E-05AB-40E9-B96C-32D8DC3D36AE}"/>
                </a:ext>
              </a:extLst>
            </p:cNvPr>
            <p:cNvSpPr/>
            <p:nvPr/>
          </p:nvSpPr>
          <p:spPr>
            <a:xfrm>
              <a:off x="3543208" y="3595321"/>
              <a:ext cx="298652" cy="153720"/>
            </a:xfrm>
            <a:custGeom>
              <a:avLst/>
              <a:gdLst/>
              <a:ahLst/>
              <a:cxnLst/>
              <a:rect l="l" t="t" r="r" b="b"/>
              <a:pathLst>
                <a:path w="5267" h="2711" extrusionOk="0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309;p39">
              <a:extLst>
                <a:ext uri="{FF2B5EF4-FFF2-40B4-BE49-F238E27FC236}">
                  <a16:creationId xmlns:a16="http://schemas.microsoft.com/office/drawing/2014/main" id="{DEF82AD9-82BC-4E1A-BDF8-177F46024817}"/>
                </a:ext>
              </a:extLst>
            </p:cNvPr>
            <p:cNvSpPr/>
            <p:nvPr/>
          </p:nvSpPr>
          <p:spPr>
            <a:xfrm>
              <a:off x="3293376" y="2016160"/>
              <a:ext cx="371004" cy="504255"/>
            </a:xfrm>
            <a:custGeom>
              <a:avLst/>
              <a:gdLst/>
              <a:ahLst/>
              <a:cxnLst/>
              <a:rect l="l" t="t" r="r" b="b"/>
              <a:pathLst>
                <a:path w="6543" h="8893" extrusionOk="0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310;p39">
              <a:extLst>
                <a:ext uri="{FF2B5EF4-FFF2-40B4-BE49-F238E27FC236}">
                  <a16:creationId xmlns:a16="http://schemas.microsoft.com/office/drawing/2014/main" id="{FE67DEE6-88BE-4032-A9FD-84FE9E5CFDC8}"/>
                </a:ext>
              </a:extLst>
            </p:cNvPr>
            <p:cNvSpPr/>
            <p:nvPr/>
          </p:nvSpPr>
          <p:spPr>
            <a:xfrm>
              <a:off x="3343501" y="1707756"/>
              <a:ext cx="283909" cy="391474"/>
            </a:xfrm>
            <a:custGeom>
              <a:avLst/>
              <a:gdLst/>
              <a:ahLst/>
              <a:cxnLst/>
              <a:rect l="l" t="t" r="r" b="b"/>
              <a:pathLst>
                <a:path w="5007" h="6904" extrusionOk="0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311;p39">
              <a:extLst>
                <a:ext uri="{FF2B5EF4-FFF2-40B4-BE49-F238E27FC236}">
                  <a16:creationId xmlns:a16="http://schemas.microsoft.com/office/drawing/2014/main" id="{CE19CA10-449C-4732-ABE9-EAACF538268F}"/>
                </a:ext>
              </a:extLst>
            </p:cNvPr>
            <p:cNvSpPr/>
            <p:nvPr/>
          </p:nvSpPr>
          <p:spPr>
            <a:xfrm>
              <a:off x="3503743" y="1830630"/>
              <a:ext cx="21150" cy="21320"/>
            </a:xfrm>
            <a:custGeom>
              <a:avLst/>
              <a:gdLst/>
              <a:ahLst/>
              <a:cxnLst/>
              <a:rect l="l" t="t" r="r" b="b"/>
              <a:pathLst>
                <a:path w="373" h="376" extrusionOk="0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312;p39">
              <a:extLst>
                <a:ext uri="{FF2B5EF4-FFF2-40B4-BE49-F238E27FC236}">
                  <a16:creationId xmlns:a16="http://schemas.microsoft.com/office/drawing/2014/main" id="{567D6B21-B80C-44D9-82CF-D9D3D8B28A99}"/>
                </a:ext>
              </a:extLst>
            </p:cNvPr>
            <p:cNvSpPr/>
            <p:nvPr/>
          </p:nvSpPr>
          <p:spPr>
            <a:xfrm>
              <a:off x="3534475" y="1910127"/>
              <a:ext cx="26026" cy="16897"/>
            </a:xfrm>
            <a:custGeom>
              <a:avLst/>
              <a:gdLst/>
              <a:ahLst/>
              <a:cxnLst/>
              <a:rect l="l" t="t" r="r" b="b"/>
              <a:pathLst>
                <a:path w="459" h="298" extrusionOk="0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313;p39">
              <a:extLst>
                <a:ext uri="{FF2B5EF4-FFF2-40B4-BE49-F238E27FC236}">
                  <a16:creationId xmlns:a16="http://schemas.microsoft.com/office/drawing/2014/main" id="{B2A9CCAD-C5D8-47C1-8135-0298827D6502}"/>
                </a:ext>
              </a:extLst>
            </p:cNvPr>
            <p:cNvSpPr/>
            <p:nvPr/>
          </p:nvSpPr>
          <p:spPr>
            <a:xfrm>
              <a:off x="3588116" y="1789010"/>
              <a:ext cx="24836" cy="20186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314;p39">
              <a:extLst>
                <a:ext uri="{FF2B5EF4-FFF2-40B4-BE49-F238E27FC236}">
                  <a16:creationId xmlns:a16="http://schemas.microsoft.com/office/drawing/2014/main" id="{499928CA-1475-4356-B3B2-1039438C8D42}"/>
                </a:ext>
              </a:extLst>
            </p:cNvPr>
            <p:cNvSpPr/>
            <p:nvPr/>
          </p:nvSpPr>
          <p:spPr>
            <a:xfrm>
              <a:off x="3583240" y="1823032"/>
              <a:ext cx="21377" cy="21604"/>
            </a:xfrm>
            <a:custGeom>
              <a:avLst/>
              <a:gdLst/>
              <a:ahLst/>
              <a:cxnLst/>
              <a:rect l="l" t="t" r="r" b="b"/>
              <a:pathLst>
                <a:path w="377" h="381" extrusionOk="0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315;p39">
              <a:extLst>
                <a:ext uri="{FF2B5EF4-FFF2-40B4-BE49-F238E27FC236}">
                  <a16:creationId xmlns:a16="http://schemas.microsoft.com/office/drawing/2014/main" id="{68CF239A-91B5-4746-B7A5-9350F34BBF58}"/>
                </a:ext>
              </a:extLst>
            </p:cNvPr>
            <p:cNvSpPr/>
            <p:nvPr/>
          </p:nvSpPr>
          <p:spPr>
            <a:xfrm>
              <a:off x="3553868" y="1827511"/>
              <a:ext cx="34305" cy="61976"/>
            </a:xfrm>
            <a:custGeom>
              <a:avLst/>
              <a:gdLst/>
              <a:ahLst/>
              <a:cxnLst/>
              <a:rect l="l" t="t" r="r" b="b"/>
              <a:pathLst>
                <a:path w="605" h="1093" extrusionOk="0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316;p39">
              <a:extLst>
                <a:ext uri="{FF2B5EF4-FFF2-40B4-BE49-F238E27FC236}">
                  <a16:creationId xmlns:a16="http://schemas.microsoft.com/office/drawing/2014/main" id="{9CAD94C6-9B56-46B8-A70D-FE41A137FF53}"/>
                </a:ext>
              </a:extLst>
            </p:cNvPr>
            <p:cNvSpPr/>
            <p:nvPr/>
          </p:nvSpPr>
          <p:spPr>
            <a:xfrm>
              <a:off x="3430369" y="1927024"/>
              <a:ext cx="89080" cy="56929"/>
            </a:xfrm>
            <a:custGeom>
              <a:avLst/>
              <a:gdLst/>
              <a:ahLst/>
              <a:cxnLst/>
              <a:rect l="l" t="t" r="r" b="b"/>
              <a:pathLst>
                <a:path w="1571" h="1004" extrusionOk="0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317;p39">
              <a:extLst>
                <a:ext uri="{FF2B5EF4-FFF2-40B4-BE49-F238E27FC236}">
                  <a16:creationId xmlns:a16="http://schemas.microsoft.com/office/drawing/2014/main" id="{3EB37C7B-EDCB-46D5-86CD-2CAF16EB078E}"/>
                </a:ext>
              </a:extLst>
            </p:cNvPr>
            <p:cNvSpPr/>
            <p:nvPr/>
          </p:nvSpPr>
          <p:spPr>
            <a:xfrm>
              <a:off x="3296268" y="2135405"/>
              <a:ext cx="13212" cy="68723"/>
            </a:xfrm>
            <a:custGeom>
              <a:avLst/>
              <a:gdLst/>
              <a:ahLst/>
              <a:cxnLst/>
              <a:rect l="l" t="t" r="r" b="b"/>
              <a:pathLst>
                <a:path w="233" h="1212" extrusionOk="0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318;p39">
              <a:extLst>
                <a:ext uri="{FF2B5EF4-FFF2-40B4-BE49-F238E27FC236}">
                  <a16:creationId xmlns:a16="http://schemas.microsoft.com/office/drawing/2014/main" id="{EBB6B11A-C978-4EA6-A8DA-EE129A23965D}"/>
                </a:ext>
              </a:extLst>
            </p:cNvPr>
            <p:cNvSpPr/>
            <p:nvPr/>
          </p:nvSpPr>
          <p:spPr>
            <a:xfrm>
              <a:off x="3298763" y="2118791"/>
              <a:ext cx="3799" cy="16671"/>
            </a:xfrm>
            <a:custGeom>
              <a:avLst/>
              <a:gdLst/>
              <a:ahLst/>
              <a:cxnLst/>
              <a:rect l="l" t="t" r="r" b="b"/>
              <a:pathLst>
                <a:path w="67" h="294" extrusionOk="0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319;p39">
              <a:extLst>
                <a:ext uri="{FF2B5EF4-FFF2-40B4-BE49-F238E27FC236}">
                  <a16:creationId xmlns:a16="http://schemas.microsoft.com/office/drawing/2014/main" id="{C503F618-90B5-4C57-8DE9-776AB84734BF}"/>
                </a:ext>
              </a:extLst>
            </p:cNvPr>
            <p:cNvSpPr/>
            <p:nvPr/>
          </p:nvSpPr>
          <p:spPr>
            <a:xfrm>
              <a:off x="3303809" y="2478568"/>
              <a:ext cx="3119" cy="1758"/>
            </a:xfrm>
            <a:custGeom>
              <a:avLst/>
              <a:gdLst/>
              <a:ahLst/>
              <a:cxnLst/>
              <a:rect l="l" t="t" r="r" b="b"/>
              <a:pathLst>
                <a:path w="55" h="31" extrusionOk="0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320;p39">
              <a:extLst>
                <a:ext uri="{FF2B5EF4-FFF2-40B4-BE49-F238E27FC236}">
                  <a16:creationId xmlns:a16="http://schemas.microsoft.com/office/drawing/2014/main" id="{41D06B12-99F2-4D9E-9DE9-344A8E18952B}"/>
                </a:ext>
              </a:extLst>
            </p:cNvPr>
            <p:cNvSpPr/>
            <p:nvPr/>
          </p:nvSpPr>
          <p:spPr>
            <a:xfrm>
              <a:off x="3297232" y="2111987"/>
              <a:ext cx="296327" cy="408428"/>
            </a:xfrm>
            <a:custGeom>
              <a:avLst/>
              <a:gdLst/>
              <a:ahLst/>
              <a:cxnLst/>
              <a:rect l="l" t="t" r="r" b="b"/>
              <a:pathLst>
                <a:path w="5226" h="7203" extrusionOk="0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321;p39">
              <a:extLst>
                <a:ext uri="{FF2B5EF4-FFF2-40B4-BE49-F238E27FC236}">
                  <a16:creationId xmlns:a16="http://schemas.microsoft.com/office/drawing/2014/main" id="{54A0BBDC-CFDD-49DF-B313-9983CB0814BC}"/>
                </a:ext>
              </a:extLst>
            </p:cNvPr>
            <p:cNvSpPr/>
            <p:nvPr/>
          </p:nvSpPr>
          <p:spPr>
            <a:xfrm>
              <a:off x="4057685" y="2658852"/>
              <a:ext cx="155875" cy="487755"/>
            </a:xfrm>
            <a:custGeom>
              <a:avLst/>
              <a:gdLst/>
              <a:ahLst/>
              <a:cxnLst/>
              <a:rect l="l" t="t" r="r" b="b"/>
              <a:pathLst>
                <a:path w="2749" h="8602" extrusionOk="0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322;p39">
              <a:extLst>
                <a:ext uri="{FF2B5EF4-FFF2-40B4-BE49-F238E27FC236}">
                  <a16:creationId xmlns:a16="http://schemas.microsoft.com/office/drawing/2014/main" id="{2DE8E92C-CAA2-46AD-B662-7EAF025AF326}"/>
                </a:ext>
              </a:extLst>
            </p:cNvPr>
            <p:cNvSpPr/>
            <p:nvPr/>
          </p:nvSpPr>
          <p:spPr>
            <a:xfrm>
              <a:off x="3285438" y="2026650"/>
              <a:ext cx="717173" cy="506920"/>
            </a:xfrm>
            <a:custGeom>
              <a:avLst/>
              <a:gdLst/>
              <a:ahLst/>
              <a:cxnLst/>
              <a:rect l="l" t="t" r="r" b="b"/>
              <a:pathLst>
                <a:path w="12648" h="8940" extrusionOk="0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323;p39">
              <a:extLst>
                <a:ext uri="{FF2B5EF4-FFF2-40B4-BE49-F238E27FC236}">
                  <a16:creationId xmlns:a16="http://schemas.microsoft.com/office/drawing/2014/main" id="{066A29C1-116F-46F9-9290-687D79CF4A03}"/>
                </a:ext>
              </a:extLst>
            </p:cNvPr>
            <p:cNvSpPr/>
            <p:nvPr/>
          </p:nvSpPr>
          <p:spPr>
            <a:xfrm>
              <a:off x="5279398" y="1600445"/>
              <a:ext cx="712637" cy="424078"/>
            </a:xfrm>
            <a:custGeom>
              <a:avLst/>
              <a:gdLst/>
              <a:ahLst/>
              <a:cxnLst/>
              <a:rect l="l" t="t" r="r" b="b"/>
              <a:pathLst>
                <a:path w="12568" h="7479" extrusionOk="0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324;p39">
              <a:extLst>
                <a:ext uri="{FF2B5EF4-FFF2-40B4-BE49-F238E27FC236}">
                  <a16:creationId xmlns:a16="http://schemas.microsoft.com/office/drawing/2014/main" id="{E8899023-7BF4-4F92-80BB-E70B85C9D12B}"/>
                </a:ext>
              </a:extLst>
            </p:cNvPr>
            <p:cNvSpPr/>
            <p:nvPr/>
          </p:nvSpPr>
          <p:spPr>
            <a:xfrm>
              <a:off x="5741978" y="1581507"/>
              <a:ext cx="255105" cy="311070"/>
            </a:xfrm>
            <a:custGeom>
              <a:avLst/>
              <a:gdLst/>
              <a:ahLst/>
              <a:cxnLst/>
              <a:rect l="l" t="t" r="r" b="b"/>
              <a:pathLst>
                <a:path w="4499" h="5486" extrusionOk="0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4" name="Picture 303">
            <a:extLst>
              <a:ext uri="{FF2B5EF4-FFF2-40B4-BE49-F238E27FC236}">
                <a16:creationId xmlns:a16="http://schemas.microsoft.com/office/drawing/2014/main" id="{DFC52EDA-7956-46F6-B9C0-6851A09C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414" y="2998697"/>
            <a:ext cx="1406545" cy="1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40"/>
          <p:cNvSpPr txBox="1">
            <a:spLocks noGrp="1"/>
          </p:cNvSpPr>
          <p:nvPr>
            <p:ph type="ctrTitle"/>
          </p:nvPr>
        </p:nvSpPr>
        <p:spPr>
          <a:xfrm>
            <a:off x="6470515" y="2869770"/>
            <a:ext cx="2597100" cy="11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THANK</a:t>
            </a:r>
            <a:br>
              <a:rPr lang="en" dirty="0">
                <a:solidFill>
                  <a:schemeClr val="accent5"/>
                </a:solidFill>
              </a:rPr>
            </a:br>
            <a:r>
              <a:rPr lang="en" dirty="0">
                <a:solidFill>
                  <a:schemeClr val="accent5"/>
                </a:solidFill>
              </a:rPr>
              <a:t>YOU</a:t>
            </a:r>
            <a:endParaRPr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4424F-372C-42D1-839F-654C7B92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75" y="3905115"/>
            <a:ext cx="3039245" cy="793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402B89-1166-4153-8AC3-2E3332808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58" y="849466"/>
            <a:ext cx="3767655" cy="3779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185</Words>
  <Application>Microsoft Office PowerPoint</Application>
  <PresentationFormat>On-screen Show (16:9)</PresentationFormat>
  <Paragraphs>37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Fira Sans Condensed ExtraLight</vt:lpstr>
      <vt:lpstr>Dosis</vt:lpstr>
      <vt:lpstr>Dosis ExtraLight</vt:lpstr>
      <vt:lpstr>Staatliches</vt:lpstr>
      <vt:lpstr>Josefin Sans</vt:lpstr>
      <vt:lpstr>Arial</vt:lpstr>
      <vt:lpstr>Arial</vt:lpstr>
      <vt:lpstr>Isometric Proposal by Slidesgo</vt:lpstr>
      <vt:lpstr>DOVERNET Performance Management System</vt:lpstr>
      <vt:lpstr>DOVERNET - Performance management system</vt:lpstr>
      <vt:lpstr>Performance management system</vt:lpstr>
      <vt:lpstr>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DOVERNET Performance Management System</dc:title>
  <dc:creator>Soumita</dc:creator>
  <cp:lastModifiedBy>Soumita Pal</cp:lastModifiedBy>
  <cp:revision>30</cp:revision>
  <dcterms:modified xsi:type="dcterms:W3CDTF">2020-11-26T23:20:19Z</dcterms:modified>
</cp:coreProperties>
</file>