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6BB"/>
    <a:srgbClr val="509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16BD-1E96-43ED-BD8F-10EE50C7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31D96-0A1A-45B0-BE84-2860836D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4316-511C-4546-A3A8-12FBA1D7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817-CD9B-416E-B547-2677A8B9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3AA4-9A82-4DF0-B589-7C95E8F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84E0-CB48-4295-85F7-B2CC0E47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0C7B-31FC-49A8-9D26-2E7565C8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2917-3D88-4C8D-9BCE-C7A02B04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7ABB-01D7-4EEA-BC74-B7D2356A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DB58-BB30-482E-AB1D-465714BA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9BA46-72C4-4AF8-A9DF-088A48F3B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58F81-13F1-4A1D-B1D9-DE0531C3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8F28-8738-42E5-8E01-92749FB6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0674-3418-4FB6-BBAA-AA8AD951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097B-9062-4369-BBAD-D4D1B189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061A-D14A-492F-BBF5-884C24E8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F43E-D597-4A3D-9465-E2C0ACFE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2016-DB96-4D99-AC9D-D97C7F71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E9B8-D6B8-4CFD-8800-4D96A59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055F-BD7C-4C67-9F01-E0AAFB5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F260-924B-405E-BDE9-A98695E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FD3C-F5DE-4965-AC61-1B6244D8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B29F-A2B8-4D6A-AF8E-45B973C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1E50-3762-474C-9143-D31458D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96B8-E56C-4A12-9DA5-556CF0E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4424-B81B-4E33-8AC2-925AE313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EC81-C0F4-4C08-8D2D-9F9CDCE4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581BC-95FB-48D8-B817-B54C7C6E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E30E-27BD-43FE-B6D2-8DC9CCCB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8158-DFA2-4DBB-805D-8FC65AE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7D57-F080-430E-B274-F787CA27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2DBF-6550-46F5-8367-4DEBD796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606-2D6F-4061-8289-BDFF175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4FCF-C5DF-42B8-A83D-620672DBB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F016C-82DD-4F19-949C-A6E5CCF39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0AAF9-B0D3-4959-BB82-9C4998AC4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58FA0-256A-4F66-97E6-C75C39C7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B373-AB9A-42E8-9827-DF721A86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69CB-0DDB-4D84-9C88-4EBFEC08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5C0-678B-41FF-9A4F-5DD55959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7B1-05F3-4EB8-B2CE-D5F438FC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46586-C027-4D4C-B50A-3FD93D32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E3EA7-B7C3-4051-BCFE-09B0590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54FEE-FA5B-4C9C-95F6-902E3861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B2D7-4531-4A1E-8894-7E5EEE44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E0A3-F36A-47BA-8E69-59FAB905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2DF-A4C6-4540-B602-61DB73F7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D46A-38BA-46EF-8073-6CE9BC14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CB0D-A78D-4498-ADCE-2F6D2BBC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A244-118E-4C61-9FD6-530ADC23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7B32-4E11-46FD-AAC2-2683CB5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01CB4-B928-47A3-909D-CA5098CE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EA1C-4664-4E70-958D-4FBFF0C2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7DD67-2BC5-4E0F-9DB9-DB75F2EF1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E83E0-8AAA-4F6A-A3AE-B5A7135D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74394-E3E0-4CCE-A5AB-D6C16F28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69D0-923E-4393-B0C6-539023F6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DD372-7F28-4305-B656-3ECD56F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6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15AAE-0F13-4CA8-87D0-E0D1EEB6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BFA0-3427-4AE1-BD3A-2F02305E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E62D-E663-4420-971F-1983B909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3C77-D040-447D-A58E-CB18BF596CB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85C-3121-4863-819C-E144D3FDC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162B-D907-43DC-A48E-B7F8BC5D0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C97B-A5C1-477E-9FC2-4FA08F196E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tree&#10;&#10;Description automatically generated">
            <a:extLst>
              <a:ext uri="{FF2B5EF4-FFF2-40B4-BE49-F238E27FC236}">
                <a16:creationId xmlns:a16="http://schemas.microsoft.com/office/drawing/2014/main" id="{8BC8A138-E9B8-45E7-B11B-1118C25E512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21" y="5994439"/>
            <a:ext cx="1765079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2C93-51AB-428C-B0E4-5683EA42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Microsoft PowerPoint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7150-CB20-4545-9868-DA6BCD4C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Foundational Microsoft PowerPoint Commands and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8AAE7-8601-4D95-9153-90B9A7BD86EB}"/>
              </a:ext>
            </a:extLst>
          </p:cNvPr>
          <p:cNvCxnSpPr/>
          <p:nvPr/>
        </p:nvCxnSpPr>
        <p:spPr>
          <a:xfrm>
            <a:off x="1584960" y="4622800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Content Placeholder 4" descr="Presentation2 - PowerPoint">
            <a:extLst>
              <a:ext uri="{FF2B5EF4-FFF2-40B4-BE49-F238E27FC236}">
                <a16:creationId xmlns:a16="http://schemas.microsoft.com/office/drawing/2014/main" id="{9BF8E022-FC20-4FA3-B3BD-40D5D5032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9" b="-2"/>
          <a:stretch/>
        </p:blipFill>
        <p:spPr>
          <a:xfrm rot="20676442">
            <a:off x="1492432" y="885608"/>
            <a:ext cx="3307080" cy="22669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 descr="Presentation3 - PowerPoint">
            <a:extLst>
              <a:ext uri="{FF2B5EF4-FFF2-40B4-BE49-F238E27FC236}">
                <a16:creationId xmlns:a16="http://schemas.microsoft.com/office/drawing/2014/main" id="{C4494298-518D-482E-ABAF-4614831CC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51" y="1292939"/>
            <a:ext cx="4056822" cy="230387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01DE3-CE94-4B3E-A3FE-F85D1092F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2498">
            <a:off x="6619451" y="1299032"/>
            <a:ext cx="4056822" cy="17802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39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1B-EC07-42C4-8944-88D47C1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68" y="316006"/>
            <a:ext cx="854746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PowerPoint Startup Screen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A4336-9AF2-4768-9EA6-9A20A4C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First Screen when opening PowerPoint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Recent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New PowerPoint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Browse/Open Files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Office  365 Account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PowerPoint Options</a:t>
            </a:r>
          </a:p>
        </p:txBody>
      </p:sp>
      <p:pic>
        <p:nvPicPr>
          <p:cNvPr id="5" name="Content Placeholder 4" descr="Presentation2 - PowerPoint">
            <a:extLst>
              <a:ext uri="{FF2B5EF4-FFF2-40B4-BE49-F238E27FC236}">
                <a16:creationId xmlns:a16="http://schemas.microsoft.com/office/drawing/2014/main" id="{4174C9DB-7CAE-4D16-AAAE-97F8EBB9B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9" b="-2"/>
          <a:stretch/>
        </p:blipFill>
        <p:spPr>
          <a:xfrm>
            <a:off x="5120640" y="1348377"/>
            <a:ext cx="6233160" cy="42726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3CCA1-0581-442F-A6CF-D53F282346C2}"/>
              </a:ext>
            </a:extLst>
          </p:cNvPr>
          <p:cNvCxnSpPr/>
          <p:nvPr/>
        </p:nvCxnSpPr>
        <p:spPr>
          <a:xfrm>
            <a:off x="1448888" y="1348377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1B-EC07-42C4-8944-88D47C1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68" y="316006"/>
            <a:ext cx="854746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PowerPoint Ribbon &amp; QAT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A4336-9AF2-4768-9EA6-9A20A4C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66" y="3429000"/>
            <a:ext cx="8707064" cy="2747962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PowerPoint Ribbon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Find all the PowerPoint Features and Functions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MAC Users won’t have a FILE tab, but will have a FILE menu (TOP LEFT)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Tabs will change based on what tools or element you have selected</a:t>
            </a:r>
          </a:p>
          <a:p>
            <a:r>
              <a:rPr lang="en-US" b="1" dirty="0">
                <a:solidFill>
                  <a:schemeClr val="bg1"/>
                </a:solidFill>
              </a:rPr>
              <a:t>PowerPoint Quick Access Toolbar (QAT)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Provides Quick Easy Access to your favorite and commonly used tools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Right Click a command on the Ribbon to add it to the Quick Access Toolbar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3CCA1-0581-442F-A6CF-D53F282346C2}"/>
              </a:ext>
            </a:extLst>
          </p:cNvPr>
          <p:cNvCxnSpPr/>
          <p:nvPr/>
        </p:nvCxnSpPr>
        <p:spPr>
          <a:xfrm>
            <a:off x="1448888" y="1348377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0738FF-1842-4BE1-AF27-7CF74CE7A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66" y="1505612"/>
            <a:ext cx="2896004" cy="3238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8190AD-AD4B-48B4-A0AB-500BF81B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66" y="1960751"/>
            <a:ext cx="870706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1B-EC07-42C4-8944-88D47C1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88" y="316006"/>
            <a:ext cx="903732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 Presentation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A4336-9AF2-4768-9EA6-9A20A4C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825625"/>
            <a:ext cx="448056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bulk of the PowerPoint interface is dedicated to editing your slides/presentation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Microsoft provides Design Ideas to inspire your choices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Bottom Right offers alternate view for editing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3CCA1-0581-442F-A6CF-D53F282346C2}"/>
              </a:ext>
            </a:extLst>
          </p:cNvPr>
          <p:cNvCxnSpPr/>
          <p:nvPr/>
        </p:nvCxnSpPr>
        <p:spPr>
          <a:xfrm>
            <a:off x="1448888" y="1348377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3678B-C297-4E02-9220-4D6F632C7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7" y="2380749"/>
            <a:ext cx="5954833" cy="261317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53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1B-EC07-42C4-8944-88D47C1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88" y="316006"/>
            <a:ext cx="903732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Creating a New Presentation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A4336-9AF2-4768-9EA6-9A20A4C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FILE tab – NEW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the NEW window you can select BLANK PRESENTATION or select from one of many PowerPoint THEMES/TEMPLATES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 + N </a:t>
            </a:r>
            <a:r>
              <a:rPr lang="en-US" dirty="0">
                <a:solidFill>
                  <a:schemeClr val="bg1"/>
                </a:solidFill>
              </a:rPr>
              <a:t>will create a new PowerPoint Presentation File</a:t>
            </a:r>
          </a:p>
          <a:p>
            <a:r>
              <a:rPr lang="en-US" dirty="0">
                <a:solidFill>
                  <a:schemeClr val="bg1"/>
                </a:solidFill>
              </a:rPr>
              <a:t>Standard PowerPoint files have an extension of .PPTX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3CCA1-0581-442F-A6CF-D53F282346C2}"/>
              </a:ext>
            </a:extLst>
          </p:cNvPr>
          <p:cNvCxnSpPr/>
          <p:nvPr/>
        </p:nvCxnSpPr>
        <p:spPr>
          <a:xfrm>
            <a:off x="1448888" y="1348377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Presentation3 - PowerPoint">
            <a:extLst>
              <a:ext uri="{FF2B5EF4-FFF2-40B4-BE49-F238E27FC236}">
                <a16:creationId xmlns:a16="http://schemas.microsoft.com/office/drawing/2014/main" id="{71AEC263-E58E-486E-8726-B38E1443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1916182"/>
            <a:ext cx="6327582" cy="35934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6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31B-EC07-42C4-8944-88D47C1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88" y="316006"/>
            <a:ext cx="903732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Saving a Presentation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A4336-9AF2-4768-9EA6-9A20A4CB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FILE tab – SAVE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Save a file to update the previously saved file</a:t>
            </a:r>
          </a:p>
          <a:p>
            <a:r>
              <a:rPr lang="en-US" dirty="0">
                <a:solidFill>
                  <a:schemeClr val="bg1"/>
                </a:solidFill>
              </a:rPr>
              <a:t>FILE tab – SAVE AS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 File Name and or save location</a:t>
            </a:r>
          </a:p>
          <a:p>
            <a:r>
              <a:rPr lang="en-US" dirty="0">
                <a:solidFill>
                  <a:schemeClr val="bg1"/>
                </a:solidFill>
              </a:rPr>
              <a:t>FILE tab – SAVE AS PDF</a:t>
            </a:r>
          </a:p>
          <a:p>
            <a:r>
              <a:rPr lang="en-US" dirty="0">
                <a:solidFill>
                  <a:schemeClr val="bg1"/>
                </a:solidFill>
              </a:rPr>
              <a:t>CTRL + S   --- SAVE</a:t>
            </a:r>
          </a:p>
          <a:p>
            <a:r>
              <a:rPr lang="en-US" dirty="0">
                <a:solidFill>
                  <a:schemeClr val="bg1"/>
                </a:solidFill>
              </a:rPr>
              <a:t>CTRL + SHIFT + S   --- SAVE AS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93CCA1-0581-442F-A6CF-D53F282346C2}"/>
              </a:ext>
            </a:extLst>
          </p:cNvPr>
          <p:cNvCxnSpPr/>
          <p:nvPr/>
        </p:nvCxnSpPr>
        <p:spPr>
          <a:xfrm>
            <a:off x="1448888" y="1348377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Presentation3 - PowerPoint">
            <a:extLst>
              <a:ext uri="{FF2B5EF4-FFF2-40B4-BE49-F238E27FC236}">
                <a16:creationId xmlns:a16="http://schemas.microsoft.com/office/drawing/2014/main" id="{5693087C-2E01-4010-83B9-60EC5037F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79" y="2213108"/>
            <a:ext cx="5567621" cy="316185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87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2C93-51AB-428C-B0E4-5683EA42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Microsoft PowerPoint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7150-CB20-4545-9868-DA6BCD4C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Foundational Microsoft PowerPoint Commands and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8AAE7-8601-4D95-9153-90B9A7BD86EB}"/>
              </a:ext>
            </a:extLst>
          </p:cNvPr>
          <p:cNvCxnSpPr/>
          <p:nvPr/>
        </p:nvCxnSpPr>
        <p:spPr>
          <a:xfrm>
            <a:off x="1584960" y="4622800"/>
            <a:ext cx="9037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Microsoft PowerPoint 101</vt:lpstr>
      <vt:lpstr>PowerPoint Startup Screen</vt:lpstr>
      <vt:lpstr>PowerPoint Ribbon &amp; QAT</vt:lpstr>
      <vt:lpstr>PowerPoint Presentation Interface</vt:lpstr>
      <vt:lpstr>Creating a New Presentation</vt:lpstr>
      <vt:lpstr>Saving a Presentation</vt:lpstr>
      <vt:lpstr>Microsoft PowerPoint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101</dc:title>
  <dc:creator>Kyle Pew</dc:creator>
  <cp:lastModifiedBy>Kyle Pew</cp:lastModifiedBy>
  <cp:revision>7</cp:revision>
  <dcterms:created xsi:type="dcterms:W3CDTF">2019-10-22T18:28:56Z</dcterms:created>
  <dcterms:modified xsi:type="dcterms:W3CDTF">2019-10-22T18:52:47Z</dcterms:modified>
</cp:coreProperties>
</file>