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2-4179-B9A0-DECD7394E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42-4179-B9A0-DECD7394E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42-4179-B9A0-DECD7394E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3578232"/>
        <c:axId val="703578888"/>
      </c:barChart>
      <c:catAx>
        <c:axId val="70357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578888"/>
        <c:crosses val="autoZero"/>
        <c:auto val="1"/>
        <c:lblAlgn val="ctr"/>
        <c:lblOffset val="100"/>
        <c:noMultiLvlLbl val="0"/>
      </c:catAx>
      <c:valAx>
        <c:axId val="70357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578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4C00-0245-4A07-97D2-B9EEBFC96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30B10-CB55-4DF2-B6C4-F09C77567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197F-DB7F-4F6A-A391-D232E120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D118-97E9-4A4F-B86B-E9A8F23C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9676-8FBD-40D4-8DEC-0B779A9A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A68C-3B55-4C60-9AB6-59B79CF0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66187-B3B1-4DA2-96B2-EC314137F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31A4-CC40-4883-98E4-60E76F2F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016C-A15D-421F-BAA9-5748A8AA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34BE-ADF2-4F39-B911-97640416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67FB4-9579-4F3F-87E1-FC1ECBC0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EF2F5-B946-4252-B5E1-1E691DBC8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2846-C77B-47AF-B554-145F794E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74E5-828A-4001-BC82-90F9A071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4176-B69A-4099-96CC-B7D7DE7C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AFF3-358E-4AFD-8B12-8D632D4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462C-4C5B-435A-A115-71305D07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6A64-17A1-40FC-A81A-0427B2FA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1903F-6A35-47B6-BD2A-22A82296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02DA-C7F1-49E8-A9BE-2EC3D01B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CEAE-E60C-416F-89FE-AB188EEF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5CBF-FF42-4976-A797-FBAFD803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4AAA-DF69-4363-9D31-2420772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3220-F621-48A6-97DA-8A367E9D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52D5-1F77-44F7-9D58-043ACF3F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BD89-8871-4C85-AC43-4E38A78D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C559-80D0-4442-97CC-EB55CDDEE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2B918-6A12-4EC1-B52E-0B4FC452C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ECF6D-D4E4-46E8-8EAE-2FD84127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34A1-DD3E-4E3B-85E0-B76460AF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5575F-BD42-47EE-AEC1-A7B9C710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BA5-206C-470A-BF9D-2E183E52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D183-2316-4F72-9070-0D66530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32537-78AE-4A6C-86BB-9065A857F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5DD9A-81C6-4F30-8D5C-983EFE48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67F25-9BD4-4C6A-94EE-9B023BB9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C71B4-8E02-499A-8CF4-EF270D19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1344F-5A4F-40F9-9A34-02302282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2B522-EA4D-453C-AF66-7AE907B9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99DA-0D47-44FE-898A-0C3269D9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8241D-9227-4419-BC26-12250B05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AF611-CE81-4AF4-BBB9-05468B68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302-4150-4514-AEF5-C98D043B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3BD1C-0A53-4601-894A-A623508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3CB93-97AF-478E-BF58-CCA3BE49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54FC-1C68-41AF-82F1-CF27A187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5191-4BB1-4D70-B5C9-F41B9A28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EE53-99BF-4763-B375-C84E6D0C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2BA3A-DC0C-41EC-9C17-D1506D8A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5E789-402F-42D9-8EB3-87F8A46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CBC46-2810-415B-B5B5-2FF474AC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24F4C-5B3A-437C-859D-58F33BA3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4556-C210-4BA5-BD91-AAB5008E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F43E0-39EB-4DBD-92D8-9B15A8279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5848B-2B71-489A-BBE3-22FF13DC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CA14-855B-4F84-9310-A14E27B9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B5C6-2EBB-4CA6-88AF-01E12662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12E3-8B75-435C-9CBF-2C5E1DBD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A77E7-96BB-45FF-9B65-00A28EA6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445CA-3A59-46F2-AFAC-20BF6228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A441-AF95-43C1-8886-EE83B302F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2A5C-D074-481B-8006-BC3B85607C3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B08A-D29C-4AA6-983C-8C5618BD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1650-5DCC-4280-BBA3-0F6811D8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688B-CBCD-4CD3-B89C-EF348D8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07AB-F487-4EBC-BD44-214AB7393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PowerPoint 102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CE083-BB5D-4649-8BB6-921A5268B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8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3B4A-CA23-48D5-832B-6834537D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PowerPoint Master Slides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453-A97D-4305-A234-CC705BFEE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tab – MASTER VIEWS – SLIDE MASTER</a:t>
            </a:r>
          </a:p>
          <a:p>
            <a:pPr lvl="1"/>
            <a:r>
              <a:rPr lang="en-US" dirty="0"/>
              <a:t>Create consistency in look and feel of presentation</a:t>
            </a:r>
          </a:p>
          <a:p>
            <a:pPr lvl="2"/>
            <a:r>
              <a:rPr lang="en-US" dirty="0"/>
              <a:t>Slide text formatting</a:t>
            </a:r>
          </a:p>
          <a:p>
            <a:pPr lvl="2"/>
            <a:r>
              <a:rPr lang="en-US" dirty="0"/>
              <a:t>Logos</a:t>
            </a:r>
          </a:p>
          <a:p>
            <a:pPr lvl="2"/>
            <a:r>
              <a:rPr lang="en-US" dirty="0"/>
              <a:t>Background color</a:t>
            </a:r>
          </a:p>
          <a:p>
            <a:pPr lvl="1"/>
            <a:r>
              <a:rPr lang="en-US" dirty="0"/>
              <a:t>Each slide layout has a Master Slide</a:t>
            </a:r>
          </a:p>
          <a:p>
            <a:pPr lvl="1"/>
            <a:r>
              <a:rPr lang="en-US" dirty="0"/>
              <a:t>Create custom slide layouts</a:t>
            </a:r>
          </a:p>
        </p:txBody>
      </p:sp>
    </p:spTree>
    <p:extLst>
      <p:ext uri="{BB962C8B-B14F-4D97-AF65-F5344CB8AC3E}">
        <p14:creationId xmlns:p14="http://schemas.microsoft.com/office/powerpoint/2010/main" val="429349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3795-0084-4D4B-862E-6C1FC88A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Smart 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CC4CE6-E1BB-4088-8053-255C33B4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E378-828A-451F-A0C6-D3C759E2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PowerPoint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2810-9128-4045-8065-A20AA332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4F97-E5AF-4391-AA49-029074B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PowerPoint Video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7752-E652-4C8A-931B-8A6D2CF18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Online Video</a:t>
            </a:r>
          </a:p>
          <a:p>
            <a:pPr lvl="1"/>
            <a:r>
              <a:rPr lang="en-US" dirty="0"/>
              <a:t>INSERT tab – MEDIA – VIDEO – ONLINE VIDEO</a:t>
            </a:r>
          </a:p>
          <a:p>
            <a:pPr lvl="2"/>
            <a:r>
              <a:rPr lang="en-US" dirty="0"/>
              <a:t>URL</a:t>
            </a:r>
          </a:p>
          <a:p>
            <a:r>
              <a:rPr lang="en-US" dirty="0"/>
              <a:t>PC Video</a:t>
            </a:r>
          </a:p>
          <a:p>
            <a:pPr lvl="1"/>
            <a:r>
              <a:rPr lang="en-US" dirty="0"/>
              <a:t>INSERT tab – MEDIA – VIDEO – VIDEO ON MY PC</a:t>
            </a:r>
          </a:p>
          <a:p>
            <a:r>
              <a:rPr lang="en-US" dirty="0"/>
              <a:t>Slide Layout content placeholder</a:t>
            </a:r>
          </a:p>
          <a:p>
            <a:pPr lvl="1"/>
            <a:r>
              <a:rPr lang="en-US"/>
              <a:t>Insert Video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CBB69-9778-45B9-9CF5-1C746553AF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9EC47-0526-46E5-9103-FC9B8B47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Animating Text in PowerPoint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F7718-1CF0-4A01-9E37-884039A8C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Animating Bullet Lists</a:t>
            </a:r>
          </a:p>
          <a:p>
            <a:pPr lvl="1"/>
            <a:r>
              <a:rPr lang="en-US" dirty="0"/>
              <a:t>Animate entire list together</a:t>
            </a:r>
          </a:p>
          <a:p>
            <a:pPr lvl="1"/>
            <a:r>
              <a:rPr lang="en-US" dirty="0"/>
              <a:t>Animate bullet levels individually</a:t>
            </a:r>
          </a:p>
          <a:p>
            <a:pPr lvl="1"/>
            <a:r>
              <a:rPr lang="en-US" dirty="0"/>
              <a:t>Add multiple animation effects</a:t>
            </a:r>
          </a:p>
          <a:p>
            <a:pPr lvl="2"/>
            <a:r>
              <a:rPr lang="en-US" dirty="0"/>
              <a:t>Fade bullets in</a:t>
            </a:r>
          </a:p>
          <a:p>
            <a:pPr lvl="2"/>
            <a:r>
              <a:rPr lang="en-US" dirty="0"/>
              <a:t>Fade bullets out</a:t>
            </a:r>
          </a:p>
          <a:p>
            <a:r>
              <a:rPr lang="en-US" dirty="0"/>
              <a:t>Animation Pane</a:t>
            </a:r>
          </a:p>
          <a:p>
            <a:pPr lvl="1"/>
            <a:r>
              <a:rPr lang="en-US" dirty="0"/>
              <a:t>Change order of animations</a:t>
            </a:r>
          </a:p>
          <a:p>
            <a:pPr lvl="1"/>
            <a:r>
              <a:rPr lang="en-US" dirty="0"/>
              <a:t>Adjust timing/order of animations</a:t>
            </a:r>
          </a:p>
        </p:txBody>
      </p:sp>
    </p:spTree>
    <p:extLst>
      <p:ext uri="{BB962C8B-B14F-4D97-AF65-F5344CB8AC3E}">
        <p14:creationId xmlns:p14="http://schemas.microsoft.com/office/powerpoint/2010/main" val="379977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D389-2A4E-458D-AA0D-78A5149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Animating PowerPoint Charts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90DA9E-74AB-4FC5-8A80-D29E489D4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345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71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PowerPoint 102</vt:lpstr>
      <vt:lpstr>PowerPoint Master Slides</vt:lpstr>
      <vt:lpstr>PowerPoint Smart Art</vt:lpstr>
      <vt:lpstr>Working with PowerPoint Audio</vt:lpstr>
      <vt:lpstr>Working with PowerPoint Video</vt:lpstr>
      <vt:lpstr>Animating Text in PowerPoint</vt:lpstr>
      <vt:lpstr>Animating PowerPoint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102</dc:title>
  <dc:creator>Kyle Pew</dc:creator>
  <cp:lastModifiedBy>Kyle Pew</cp:lastModifiedBy>
  <cp:revision>4</cp:revision>
  <dcterms:created xsi:type="dcterms:W3CDTF">2019-10-30T02:49:40Z</dcterms:created>
  <dcterms:modified xsi:type="dcterms:W3CDTF">2019-10-30T03:07:55Z</dcterms:modified>
</cp:coreProperties>
</file>