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995DA-1620-4B5B-8BB6-82151C52D99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5B937F-6049-4F16-8E84-ADC71610E72E}">
      <dgm:prSet/>
      <dgm:spPr/>
      <dgm:t>
        <a:bodyPr/>
        <a:lstStyle/>
        <a:p>
          <a:r>
            <a:rPr lang="en-US"/>
            <a:t>Step 1: Write Document</a:t>
          </a:r>
        </a:p>
      </dgm:t>
    </dgm:pt>
    <dgm:pt modelId="{DA36461F-20EB-4218-B6AC-07B6B0E6BD59}" type="parTrans" cxnId="{C4B2745E-AC26-474B-81AF-F49F0117A2B3}">
      <dgm:prSet/>
      <dgm:spPr/>
      <dgm:t>
        <a:bodyPr/>
        <a:lstStyle/>
        <a:p>
          <a:endParaRPr lang="en-US"/>
        </a:p>
      </dgm:t>
    </dgm:pt>
    <dgm:pt modelId="{A2504419-BF9B-42E4-AE6E-5BAB0A2860DA}" type="sibTrans" cxnId="{C4B2745E-AC26-474B-81AF-F49F0117A2B3}">
      <dgm:prSet/>
      <dgm:spPr/>
      <dgm:t>
        <a:bodyPr/>
        <a:lstStyle/>
        <a:p>
          <a:endParaRPr lang="en-US"/>
        </a:p>
      </dgm:t>
    </dgm:pt>
    <dgm:pt modelId="{97779B31-A4F1-419F-98CF-C98541912177}">
      <dgm:prSet/>
      <dgm:spPr/>
      <dgm:t>
        <a:bodyPr/>
        <a:lstStyle/>
        <a:p>
          <a:r>
            <a:rPr lang="en-US"/>
            <a:t>Step 2: Receive Peer Reviews</a:t>
          </a:r>
        </a:p>
      </dgm:t>
    </dgm:pt>
    <dgm:pt modelId="{4C3173C8-1511-429B-BFBC-C00BEAAABBDB}" type="parTrans" cxnId="{AE1DAEEC-EAE0-42D1-8A87-011353DA05D7}">
      <dgm:prSet/>
      <dgm:spPr/>
      <dgm:t>
        <a:bodyPr/>
        <a:lstStyle/>
        <a:p>
          <a:endParaRPr lang="en-US"/>
        </a:p>
      </dgm:t>
    </dgm:pt>
    <dgm:pt modelId="{C6501A08-A96B-467B-8308-C8C31F36CF08}" type="sibTrans" cxnId="{AE1DAEEC-EAE0-42D1-8A87-011353DA05D7}">
      <dgm:prSet/>
      <dgm:spPr/>
      <dgm:t>
        <a:bodyPr/>
        <a:lstStyle/>
        <a:p>
          <a:endParaRPr lang="en-US"/>
        </a:p>
      </dgm:t>
    </dgm:pt>
    <dgm:pt modelId="{BB3745E9-CC77-47DD-AB2D-24D15D8F0119}">
      <dgm:prSet/>
      <dgm:spPr/>
      <dgm:t>
        <a:bodyPr/>
        <a:lstStyle/>
        <a:p>
          <a:r>
            <a:rPr lang="en-US"/>
            <a:t>Step 3: Submit for Approval from Manager</a:t>
          </a:r>
        </a:p>
      </dgm:t>
    </dgm:pt>
    <dgm:pt modelId="{3D7F7C55-2D21-45CA-8E41-B7837582B6F1}" type="parTrans" cxnId="{8F84A1D7-E3D1-4454-910A-8B9705606D10}">
      <dgm:prSet/>
      <dgm:spPr/>
      <dgm:t>
        <a:bodyPr/>
        <a:lstStyle/>
        <a:p>
          <a:endParaRPr lang="en-US"/>
        </a:p>
      </dgm:t>
    </dgm:pt>
    <dgm:pt modelId="{3DA85136-3A4B-4026-8A24-5D80931E9D19}" type="sibTrans" cxnId="{8F84A1D7-E3D1-4454-910A-8B9705606D10}">
      <dgm:prSet/>
      <dgm:spPr/>
      <dgm:t>
        <a:bodyPr/>
        <a:lstStyle/>
        <a:p>
          <a:endParaRPr lang="en-US"/>
        </a:p>
      </dgm:t>
    </dgm:pt>
    <dgm:pt modelId="{2EE8BB22-CDF2-4F43-B858-3C111D7935AB}">
      <dgm:prSet/>
      <dgm:spPr/>
      <dgm:t>
        <a:bodyPr/>
        <a:lstStyle/>
        <a:p>
          <a:r>
            <a:rPr lang="en-US"/>
            <a:t>Step 4: Manager Submit for Upper Management Approval</a:t>
          </a:r>
        </a:p>
      </dgm:t>
    </dgm:pt>
    <dgm:pt modelId="{7564267C-CE84-4D3E-8888-AA32DF27687A}" type="parTrans" cxnId="{15D2BD5A-FA12-4D63-BE2D-DE9FE9C2D0C0}">
      <dgm:prSet/>
      <dgm:spPr/>
      <dgm:t>
        <a:bodyPr/>
        <a:lstStyle/>
        <a:p>
          <a:endParaRPr lang="en-US"/>
        </a:p>
      </dgm:t>
    </dgm:pt>
    <dgm:pt modelId="{130D6922-1E7B-4FFF-9C72-22ECE1636E68}" type="sibTrans" cxnId="{15D2BD5A-FA12-4D63-BE2D-DE9FE9C2D0C0}">
      <dgm:prSet/>
      <dgm:spPr/>
      <dgm:t>
        <a:bodyPr/>
        <a:lstStyle/>
        <a:p>
          <a:endParaRPr lang="en-US"/>
        </a:p>
      </dgm:t>
    </dgm:pt>
    <dgm:pt modelId="{38FBD077-0709-4FF0-BE41-F6DEB3380F87}" type="pres">
      <dgm:prSet presAssocID="{504995DA-1620-4B5B-8BB6-82151C52D99B}" presName="Name0" presStyleCnt="0">
        <dgm:presLayoutVars>
          <dgm:dir/>
          <dgm:resizeHandles val="exact"/>
        </dgm:presLayoutVars>
      </dgm:prSet>
      <dgm:spPr/>
    </dgm:pt>
    <dgm:pt modelId="{6C6BB747-715E-41A4-8118-3AB19259690D}" type="pres">
      <dgm:prSet presAssocID="{504995DA-1620-4B5B-8BB6-82151C52D99B}" presName="arrow" presStyleLbl="bgShp" presStyleIdx="0" presStyleCnt="1"/>
      <dgm:spPr/>
    </dgm:pt>
    <dgm:pt modelId="{B7C82733-B924-4867-866A-B0F0418B0F2B}" type="pres">
      <dgm:prSet presAssocID="{504995DA-1620-4B5B-8BB6-82151C52D99B}" presName="points" presStyleCnt="0"/>
      <dgm:spPr/>
    </dgm:pt>
    <dgm:pt modelId="{145214B7-73A4-4221-AC47-D38D7B6E21E2}" type="pres">
      <dgm:prSet presAssocID="{E95B937F-6049-4F16-8E84-ADC71610E72E}" presName="compositeA" presStyleCnt="0"/>
      <dgm:spPr/>
    </dgm:pt>
    <dgm:pt modelId="{E72FD5F6-F93B-4CBF-BDC5-5A258E8F9F80}" type="pres">
      <dgm:prSet presAssocID="{E95B937F-6049-4F16-8E84-ADC71610E72E}" presName="textA" presStyleLbl="revTx" presStyleIdx="0" presStyleCnt="4">
        <dgm:presLayoutVars>
          <dgm:bulletEnabled val="1"/>
        </dgm:presLayoutVars>
      </dgm:prSet>
      <dgm:spPr/>
    </dgm:pt>
    <dgm:pt modelId="{0F86FA4D-A6E1-459A-9BF3-622A9DC70898}" type="pres">
      <dgm:prSet presAssocID="{E95B937F-6049-4F16-8E84-ADC71610E72E}" presName="circleA" presStyleLbl="node1" presStyleIdx="0" presStyleCnt="4"/>
      <dgm:spPr/>
    </dgm:pt>
    <dgm:pt modelId="{C9207E91-32A8-4B1A-9463-EBDC26096013}" type="pres">
      <dgm:prSet presAssocID="{E95B937F-6049-4F16-8E84-ADC71610E72E}" presName="spaceA" presStyleCnt="0"/>
      <dgm:spPr/>
    </dgm:pt>
    <dgm:pt modelId="{EC68CB3A-FBA0-466A-9FD4-DFDCDCFB8815}" type="pres">
      <dgm:prSet presAssocID="{A2504419-BF9B-42E4-AE6E-5BAB0A2860DA}" presName="space" presStyleCnt="0"/>
      <dgm:spPr/>
    </dgm:pt>
    <dgm:pt modelId="{AEA68591-7291-4535-963A-496D16945189}" type="pres">
      <dgm:prSet presAssocID="{97779B31-A4F1-419F-98CF-C98541912177}" presName="compositeB" presStyleCnt="0"/>
      <dgm:spPr/>
    </dgm:pt>
    <dgm:pt modelId="{275401D6-364B-4260-95BD-EDD94AD49EE6}" type="pres">
      <dgm:prSet presAssocID="{97779B31-A4F1-419F-98CF-C98541912177}" presName="textB" presStyleLbl="revTx" presStyleIdx="1" presStyleCnt="4">
        <dgm:presLayoutVars>
          <dgm:bulletEnabled val="1"/>
        </dgm:presLayoutVars>
      </dgm:prSet>
      <dgm:spPr/>
    </dgm:pt>
    <dgm:pt modelId="{8195EC38-9EF4-4BAB-A1BD-04991808F869}" type="pres">
      <dgm:prSet presAssocID="{97779B31-A4F1-419F-98CF-C98541912177}" presName="circleB" presStyleLbl="node1" presStyleIdx="1" presStyleCnt="4"/>
      <dgm:spPr/>
    </dgm:pt>
    <dgm:pt modelId="{BB4DD70D-4974-4CAC-8420-A7D515BD2C07}" type="pres">
      <dgm:prSet presAssocID="{97779B31-A4F1-419F-98CF-C98541912177}" presName="spaceB" presStyleCnt="0"/>
      <dgm:spPr/>
    </dgm:pt>
    <dgm:pt modelId="{2A4BB95C-9ED7-43C5-BB74-C4A05E7854FC}" type="pres">
      <dgm:prSet presAssocID="{C6501A08-A96B-467B-8308-C8C31F36CF08}" presName="space" presStyleCnt="0"/>
      <dgm:spPr/>
    </dgm:pt>
    <dgm:pt modelId="{6C690E30-9DA0-44A6-8CDB-C6446309E265}" type="pres">
      <dgm:prSet presAssocID="{BB3745E9-CC77-47DD-AB2D-24D15D8F0119}" presName="compositeA" presStyleCnt="0"/>
      <dgm:spPr/>
    </dgm:pt>
    <dgm:pt modelId="{F1048E7A-A2AB-412B-9AB3-9D512DF6FE40}" type="pres">
      <dgm:prSet presAssocID="{BB3745E9-CC77-47DD-AB2D-24D15D8F0119}" presName="textA" presStyleLbl="revTx" presStyleIdx="2" presStyleCnt="4">
        <dgm:presLayoutVars>
          <dgm:bulletEnabled val="1"/>
        </dgm:presLayoutVars>
      </dgm:prSet>
      <dgm:spPr/>
    </dgm:pt>
    <dgm:pt modelId="{6B9A3750-86D1-4962-A47B-546E4BE7CD59}" type="pres">
      <dgm:prSet presAssocID="{BB3745E9-CC77-47DD-AB2D-24D15D8F0119}" presName="circleA" presStyleLbl="node1" presStyleIdx="2" presStyleCnt="4"/>
      <dgm:spPr/>
    </dgm:pt>
    <dgm:pt modelId="{546DCE55-DF28-49C1-B9D5-AAEE8E1E3630}" type="pres">
      <dgm:prSet presAssocID="{BB3745E9-CC77-47DD-AB2D-24D15D8F0119}" presName="spaceA" presStyleCnt="0"/>
      <dgm:spPr/>
    </dgm:pt>
    <dgm:pt modelId="{8722079B-565F-4905-AD20-EBF567A13E01}" type="pres">
      <dgm:prSet presAssocID="{3DA85136-3A4B-4026-8A24-5D80931E9D19}" presName="space" presStyleCnt="0"/>
      <dgm:spPr/>
    </dgm:pt>
    <dgm:pt modelId="{E4BD3DF3-A43F-49F4-B6E7-D181D29883B7}" type="pres">
      <dgm:prSet presAssocID="{2EE8BB22-CDF2-4F43-B858-3C111D7935AB}" presName="compositeB" presStyleCnt="0"/>
      <dgm:spPr/>
    </dgm:pt>
    <dgm:pt modelId="{CF180E41-CE11-4F66-A5F3-CCB6B1EFDAEF}" type="pres">
      <dgm:prSet presAssocID="{2EE8BB22-CDF2-4F43-B858-3C111D7935AB}" presName="textB" presStyleLbl="revTx" presStyleIdx="3" presStyleCnt="4">
        <dgm:presLayoutVars>
          <dgm:bulletEnabled val="1"/>
        </dgm:presLayoutVars>
      </dgm:prSet>
      <dgm:spPr/>
    </dgm:pt>
    <dgm:pt modelId="{05FA68AE-7EF6-4011-A85E-B6FFDA13D3E0}" type="pres">
      <dgm:prSet presAssocID="{2EE8BB22-CDF2-4F43-B858-3C111D7935AB}" presName="circleB" presStyleLbl="node1" presStyleIdx="3" presStyleCnt="4"/>
      <dgm:spPr/>
    </dgm:pt>
    <dgm:pt modelId="{CBAEF789-FE46-42B5-BF8D-E0C5EC99FF7C}" type="pres">
      <dgm:prSet presAssocID="{2EE8BB22-CDF2-4F43-B858-3C111D7935AB}" presName="spaceB" presStyleCnt="0"/>
      <dgm:spPr/>
    </dgm:pt>
  </dgm:ptLst>
  <dgm:cxnLst>
    <dgm:cxn modelId="{4BD3330A-4E62-4371-BF4E-CE4AD700F4FE}" type="presOf" srcId="{504995DA-1620-4B5B-8BB6-82151C52D99B}" destId="{38FBD077-0709-4FF0-BE41-F6DEB3380F87}" srcOrd="0" destOrd="0" presId="urn:microsoft.com/office/officeart/2005/8/layout/hProcess11"/>
    <dgm:cxn modelId="{5FA2721B-22F8-4770-AE46-46E83B384B19}" type="presOf" srcId="{97779B31-A4F1-419F-98CF-C98541912177}" destId="{275401D6-364B-4260-95BD-EDD94AD49EE6}" srcOrd="0" destOrd="0" presId="urn:microsoft.com/office/officeart/2005/8/layout/hProcess11"/>
    <dgm:cxn modelId="{D7811035-2E40-4C46-A4FD-89D96B50EC3F}" type="presOf" srcId="{2EE8BB22-CDF2-4F43-B858-3C111D7935AB}" destId="{CF180E41-CE11-4F66-A5F3-CCB6B1EFDAEF}" srcOrd="0" destOrd="0" presId="urn:microsoft.com/office/officeart/2005/8/layout/hProcess11"/>
    <dgm:cxn modelId="{C3E5E73E-8D7D-4694-B934-196908EF8955}" type="presOf" srcId="{E95B937F-6049-4F16-8E84-ADC71610E72E}" destId="{E72FD5F6-F93B-4CBF-BDC5-5A258E8F9F80}" srcOrd="0" destOrd="0" presId="urn:microsoft.com/office/officeart/2005/8/layout/hProcess11"/>
    <dgm:cxn modelId="{C4B2745E-AC26-474B-81AF-F49F0117A2B3}" srcId="{504995DA-1620-4B5B-8BB6-82151C52D99B}" destId="{E95B937F-6049-4F16-8E84-ADC71610E72E}" srcOrd="0" destOrd="0" parTransId="{DA36461F-20EB-4218-B6AC-07B6B0E6BD59}" sibTransId="{A2504419-BF9B-42E4-AE6E-5BAB0A2860DA}"/>
    <dgm:cxn modelId="{B39E176F-32F5-4CB2-89BF-55C6A0862BCC}" type="presOf" srcId="{BB3745E9-CC77-47DD-AB2D-24D15D8F0119}" destId="{F1048E7A-A2AB-412B-9AB3-9D512DF6FE40}" srcOrd="0" destOrd="0" presId="urn:microsoft.com/office/officeart/2005/8/layout/hProcess11"/>
    <dgm:cxn modelId="{15D2BD5A-FA12-4D63-BE2D-DE9FE9C2D0C0}" srcId="{504995DA-1620-4B5B-8BB6-82151C52D99B}" destId="{2EE8BB22-CDF2-4F43-B858-3C111D7935AB}" srcOrd="3" destOrd="0" parTransId="{7564267C-CE84-4D3E-8888-AA32DF27687A}" sibTransId="{130D6922-1E7B-4FFF-9C72-22ECE1636E68}"/>
    <dgm:cxn modelId="{8F84A1D7-E3D1-4454-910A-8B9705606D10}" srcId="{504995DA-1620-4B5B-8BB6-82151C52D99B}" destId="{BB3745E9-CC77-47DD-AB2D-24D15D8F0119}" srcOrd="2" destOrd="0" parTransId="{3D7F7C55-2D21-45CA-8E41-B7837582B6F1}" sibTransId="{3DA85136-3A4B-4026-8A24-5D80931E9D19}"/>
    <dgm:cxn modelId="{AE1DAEEC-EAE0-42D1-8A87-011353DA05D7}" srcId="{504995DA-1620-4B5B-8BB6-82151C52D99B}" destId="{97779B31-A4F1-419F-98CF-C98541912177}" srcOrd="1" destOrd="0" parTransId="{4C3173C8-1511-429B-BFBC-C00BEAAABBDB}" sibTransId="{C6501A08-A96B-467B-8308-C8C31F36CF08}"/>
    <dgm:cxn modelId="{9BB342F0-A9A9-49FE-BDF1-83AA96867070}" type="presParOf" srcId="{38FBD077-0709-4FF0-BE41-F6DEB3380F87}" destId="{6C6BB747-715E-41A4-8118-3AB19259690D}" srcOrd="0" destOrd="0" presId="urn:microsoft.com/office/officeart/2005/8/layout/hProcess11"/>
    <dgm:cxn modelId="{FAB06CB6-DBAF-4A2A-A2DC-18DD25B41C74}" type="presParOf" srcId="{38FBD077-0709-4FF0-BE41-F6DEB3380F87}" destId="{B7C82733-B924-4867-866A-B0F0418B0F2B}" srcOrd="1" destOrd="0" presId="urn:microsoft.com/office/officeart/2005/8/layout/hProcess11"/>
    <dgm:cxn modelId="{BF5A57B8-0109-43DB-B37B-25299DAEC8D7}" type="presParOf" srcId="{B7C82733-B924-4867-866A-B0F0418B0F2B}" destId="{145214B7-73A4-4221-AC47-D38D7B6E21E2}" srcOrd="0" destOrd="0" presId="urn:microsoft.com/office/officeart/2005/8/layout/hProcess11"/>
    <dgm:cxn modelId="{84AC5ABA-BCC3-480D-8872-3072350C90B6}" type="presParOf" srcId="{145214B7-73A4-4221-AC47-D38D7B6E21E2}" destId="{E72FD5F6-F93B-4CBF-BDC5-5A258E8F9F80}" srcOrd="0" destOrd="0" presId="urn:microsoft.com/office/officeart/2005/8/layout/hProcess11"/>
    <dgm:cxn modelId="{D3B619E5-123D-4747-97B4-75DA1288EBB0}" type="presParOf" srcId="{145214B7-73A4-4221-AC47-D38D7B6E21E2}" destId="{0F86FA4D-A6E1-459A-9BF3-622A9DC70898}" srcOrd="1" destOrd="0" presId="urn:microsoft.com/office/officeart/2005/8/layout/hProcess11"/>
    <dgm:cxn modelId="{C11BE409-654A-427C-87BD-AB1D9830F611}" type="presParOf" srcId="{145214B7-73A4-4221-AC47-D38D7B6E21E2}" destId="{C9207E91-32A8-4B1A-9463-EBDC26096013}" srcOrd="2" destOrd="0" presId="urn:microsoft.com/office/officeart/2005/8/layout/hProcess11"/>
    <dgm:cxn modelId="{B64FF3FF-8399-41BF-8784-0B319C2B28DD}" type="presParOf" srcId="{B7C82733-B924-4867-866A-B0F0418B0F2B}" destId="{EC68CB3A-FBA0-466A-9FD4-DFDCDCFB8815}" srcOrd="1" destOrd="0" presId="urn:microsoft.com/office/officeart/2005/8/layout/hProcess11"/>
    <dgm:cxn modelId="{F3E23B18-8475-45AE-8E04-1BB708C6D48B}" type="presParOf" srcId="{B7C82733-B924-4867-866A-B0F0418B0F2B}" destId="{AEA68591-7291-4535-963A-496D16945189}" srcOrd="2" destOrd="0" presId="urn:microsoft.com/office/officeart/2005/8/layout/hProcess11"/>
    <dgm:cxn modelId="{769451BB-E74E-461E-9F2B-7B3C7E8DCEBF}" type="presParOf" srcId="{AEA68591-7291-4535-963A-496D16945189}" destId="{275401D6-364B-4260-95BD-EDD94AD49EE6}" srcOrd="0" destOrd="0" presId="urn:microsoft.com/office/officeart/2005/8/layout/hProcess11"/>
    <dgm:cxn modelId="{7EE09C03-F203-4851-A0D5-11FEF0590DCB}" type="presParOf" srcId="{AEA68591-7291-4535-963A-496D16945189}" destId="{8195EC38-9EF4-4BAB-A1BD-04991808F869}" srcOrd="1" destOrd="0" presId="urn:microsoft.com/office/officeart/2005/8/layout/hProcess11"/>
    <dgm:cxn modelId="{3B73F713-1423-41D1-ABA8-CFED2F720E9E}" type="presParOf" srcId="{AEA68591-7291-4535-963A-496D16945189}" destId="{BB4DD70D-4974-4CAC-8420-A7D515BD2C07}" srcOrd="2" destOrd="0" presId="urn:microsoft.com/office/officeart/2005/8/layout/hProcess11"/>
    <dgm:cxn modelId="{C60182AE-3A5D-41C0-BD8A-649E97B8EE4A}" type="presParOf" srcId="{B7C82733-B924-4867-866A-B0F0418B0F2B}" destId="{2A4BB95C-9ED7-43C5-BB74-C4A05E7854FC}" srcOrd="3" destOrd="0" presId="urn:microsoft.com/office/officeart/2005/8/layout/hProcess11"/>
    <dgm:cxn modelId="{B9B4B824-7A91-4247-B9C2-C0A022DDCF06}" type="presParOf" srcId="{B7C82733-B924-4867-866A-B0F0418B0F2B}" destId="{6C690E30-9DA0-44A6-8CDB-C6446309E265}" srcOrd="4" destOrd="0" presId="urn:microsoft.com/office/officeart/2005/8/layout/hProcess11"/>
    <dgm:cxn modelId="{1BC92923-56E4-479D-8EC5-477BE53F9D2A}" type="presParOf" srcId="{6C690E30-9DA0-44A6-8CDB-C6446309E265}" destId="{F1048E7A-A2AB-412B-9AB3-9D512DF6FE40}" srcOrd="0" destOrd="0" presId="urn:microsoft.com/office/officeart/2005/8/layout/hProcess11"/>
    <dgm:cxn modelId="{C6B80640-4176-43CD-8006-B466D577A304}" type="presParOf" srcId="{6C690E30-9DA0-44A6-8CDB-C6446309E265}" destId="{6B9A3750-86D1-4962-A47B-546E4BE7CD59}" srcOrd="1" destOrd="0" presId="urn:microsoft.com/office/officeart/2005/8/layout/hProcess11"/>
    <dgm:cxn modelId="{456D4ED6-CB11-4E6C-9C5F-A189470BBCDD}" type="presParOf" srcId="{6C690E30-9DA0-44A6-8CDB-C6446309E265}" destId="{546DCE55-DF28-49C1-B9D5-AAEE8E1E3630}" srcOrd="2" destOrd="0" presId="urn:microsoft.com/office/officeart/2005/8/layout/hProcess11"/>
    <dgm:cxn modelId="{5688145B-B120-47EA-9382-76AB96A99064}" type="presParOf" srcId="{B7C82733-B924-4867-866A-B0F0418B0F2B}" destId="{8722079B-565F-4905-AD20-EBF567A13E01}" srcOrd="5" destOrd="0" presId="urn:microsoft.com/office/officeart/2005/8/layout/hProcess11"/>
    <dgm:cxn modelId="{058D9776-FF8C-43A5-B42A-DC11D960BFBB}" type="presParOf" srcId="{B7C82733-B924-4867-866A-B0F0418B0F2B}" destId="{E4BD3DF3-A43F-49F4-B6E7-D181D29883B7}" srcOrd="6" destOrd="0" presId="urn:microsoft.com/office/officeart/2005/8/layout/hProcess11"/>
    <dgm:cxn modelId="{FD94DB72-06E4-4B8C-AA3F-A825E7AE1777}" type="presParOf" srcId="{E4BD3DF3-A43F-49F4-B6E7-D181D29883B7}" destId="{CF180E41-CE11-4F66-A5F3-CCB6B1EFDAEF}" srcOrd="0" destOrd="0" presId="urn:microsoft.com/office/officeart/2005/8/layout/hProcess11"/>
    <dgm:cxn modelId="{206A1D8E-E466-426C-9E32-39A594831B12}" type="presParOf" srcId="{E4BD3DF3-A43F-49F4-B6E7-D181D29883B7}" destId="{05FA68AE-7EF6-4011-A85E-B6FFDA13D3E0}" srcOrd="1" destOrd="0" presId="urn:microsoft.com/office/officeart/2005/8/layout/hProcess11"/>
    <dgm:cxn modelId="{E921A09F-0327-49A8-BE42-7ACD5D6ED477}" type="presParOf" srcId="{E4BD3DF3-A43F-49F4-B6E7-D181D29883B7}" destId="{CBAEF789-FE46-42B5-BF8D-E0C5EC99FF7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BB747-715E-41A4-8118-3AB19259690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D5F6-F93B-4CBF-BDC5-5A258E8F9F80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1: Write Document</a:t>
          </a:r>
        </a:p>
      </dsp:txBody>
      <dsp:txXfrm>
        <a:off x="4736" y="0"/>
        <a:ext cx="2278208" cy="1740535"/>
      </dsp:txXfrm>
    </dsp:sp>
    <dsp:sp modelId="{0F86FA4D-A6E1-459A-9BF3-622A9DC70898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401D6-364B-4260-95BD-EDD94AD49EE6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2: Receive Peer Reviews</a:t>
          </a:r>
        </a:p>
      </dsp:txBody>
      <dsp:txXfrm>
        <a:off x="2396855" y="2610802"/>
        <a:ext cx="2278208" cy="1740535"/>
      </dsp:txXfrm>
    </dsp:sp>
    <dsp:sp modelId="{8195EC38-9EF4-4BAB-A1BD-04991808F869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48E7A-A2AB-412B-9AB3-9D512DF6FE40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3: Submit for Approval from Manager</a:t>
          </a:r>
        </a:p>
      </dsp:txBody>
      <dsp:txXfrm>
        <a:off x="4788975" y="0"/>
        <a:ext cx="2278208" cy="1740535"/>
      </dsp:txXfrm>
    </dsp:sp>
    <dsp:sp modelId="{6B9A3750-86D1-4962-A47B-546E4BE7CD59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0E41-CE11-4F66-A5F3-CCB6B1EFDAEF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4: Manager Submit for Upper Management Approval</a:t>
          </a:r>
        </a:p>
      </dsp:txBody>
      <dsp:txXfrm>
        <a:off x="7181094" y="2610802"/>
        <a:ext cx="2278208" cy="1740535"/>
      </dsp:txXfrm>
    </dsp:sp>
    <dsp:sp modelId="{05FA68AE-7EF6-4011-A85E-B6FFDA13D3E0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5DC-27F2-4D53-92DB-C2C91411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CBF4A-511E-4E87-A42F-DF6A0C06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1B14-5F82-4E97-BFBF-282E6E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3B61-4982-4286-BFD7-F6A315A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1E92-CEB6-481A-8088-CAA8502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B020-9397-41D9-B7DC-73E3082D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6115-2902-4183-BDEB-D9743031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D512-F380-4A0B-A139-2FB24259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286B-6F72-458E-BD39-5B99F43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4835-FFB2-48AB-AA02-B11F549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79004-336C-4353-B7F6-2C040144B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9E77-DF7E-4021-9DC2-9FA23F5B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31B6-ABBE-4A1E-B610-B4BB1B00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CDCA-225C-463E-919D-0F343193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4C57-E178-4E9A-A4EA-65F118B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0E3-5D20-405B-94A8-1E8B2774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280E-39BD-4AEA-8479-8ADBE552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D894-F4C8-4C3C-933C-5FB266C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A801-B73F-4C91-97C7-FA1D552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3E12-466C-4CA4-BA0A-F0A03FA1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C7E-5EDF-41D9-A6D8-D09090B7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EC43-13DC-4E65-A03B-9D28493A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9B81-0395-4C73-82D3-382C9B55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1C0-2C39-49FD-A527-49DBAEEA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58BB-5398-4465-A547-4100D85A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F952-2BC7-4BE0-B2B2-D4D21E9D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3ED1-5F85-40F0-B3F8-613F9823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E670-1F42-4F01-8B13-AC8FD941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C99E-58A2-491D-9BBC-02BEF6C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0C4A-05AC-4A6E-8F16-1D975653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EBBF-987B-4708-BF43-306A093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D5C8-8CC4-430E-9F05-EA9567E5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93C7-8A32-4DA4-B6CD-C7570F77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E9740-0F06-4442-ABA1-926425E4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E0FA-2A97-47A2-A9A7-C5C0B01C4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B49F4-2755-44DE-A1B9-2AA4015F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B7E71-E97E-43B9-A505-310CF03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D541-0A0F-4583-BEEE-9CDD7CFA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F0389-A19E-418B-BF4E-096199F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A83B-2E95-44F9-9FE6-97881136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3208-5B41-40DA-8B55-61666F6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5814-30A6-458A-BF85-05DB4E93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1D2C7-937D-4262-A0BF-66E0C458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35E5B-B4BA-4327-8E26-B4C1C6FD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678AE-BE99-48BE-8444-C28082D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42EE-0DDE-4105-816B-55BBE014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7781-367F-4CF6-8F0A-7B3A4D9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663D-6C76-440E-AE58-7BAB71C1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CB92B-AC7C-4A6A-87A6-FAB92845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1386-BF46-402C-8928-24646AB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91AE-03AC-4363-AF6C-B563271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40AE-07FD-4614-A3DB-3471427D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E8F7-AB79-4573-A7C1-C4584C7D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D5312-F51E-4ED2-B860-D230337A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ADAB-F327-4C14-8BA6-726258591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66370-B0F0-446A-829D-5551BB39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C16AD-D71A-4325-8963-814F8F76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0EFC-24DE-42FE-BBC6-070EDBED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D9616-2597-43BF-B8DC-235DBB5F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7832-7FAF-4B62-BBAB-2EB39152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45865-E852-4B77-9751-F7F12DC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9983-0965-4356-B173-E97AB56005A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AF15-9C42-4D29-8AB6-7E8030D4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6AD8-2DEE-4464-AB40-9C69128E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3A0C-CC36-480C-9DD5-ADAA30BB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BAAFA-7B94-4094-9776-74570E76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PowerPoints Format/Animation Painter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A1A35-2B3A-486F-816B-22BD4B01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FORMAT PAINTER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FE49-0767-4035-9588-134B3B453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Copy Formatting from One Area to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original content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HOME – CLIPBOARD – FORMAT PAINTER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content to paste the formatting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E2D493-D8A1-4B4D-B11F-EDF73DBC3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Animation painter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15DBD-8E4B-4A34-8FF4-069522A99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Copy Animation from one element to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original content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ANIMATIONS – ADV ANIMATIONS – ANIMATION PAINTER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content to paste the Animation</a:t>
            </a:r>
          </a:p>
        </p:txBody>
      </p:sp>
    </p:spTree>
    <p:extLst>
      <p:ext uri="{BB962C8B-B14F-4D97-AF65-F5344CB8AC3E}">
        <p14:creationId xmlns:p14="http://schemas.microsoft.com/office/powerpoint/2010/main" val="9608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1160-D5BF-4145-940F-B49C8F4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to SmartArt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7066F0-B562-40D1-B735-1198B2003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7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4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PowerPoints Format/Animation Painter</vt:lpstr>
      <vt:lpstr>Bullet List to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PowerPoints Format/Animation Painter</dc:title>
  <dc:creator>Kyle Pew</dc:creator>
  <cp:lastModifiedBy>Kyle Pew</cp:lastModifiedBy>
  <cp:revision>4</cp:revision>
  <dcterms:created xsi:type="dcterms:W3CDTF">2019-11-01T20:37:27Z</dcterms:created>
  <dcterms:modified xsi:type="dcterms:W3CDTF">2019-11-01T20:57:10Z</dcterms:modified>
</cp:coreProperties>
</file>