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045DC-27F2-4D53-92DB-C2C914119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CBF4A-511E-4E87-A42F-DF6A0C06F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41B14-5F82-4E97-BFBF-282E6E7F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9983-0965-4356-B173-E97AB56005A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33B61-4982-4286-BFD7-F6A315AA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01E92-CEB6-481A-8088-CAA85027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3A0C-CC36-480C-9DD5-ADAA30BB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4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B020-9397-41D9-B7DC-73E3082D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16115-2902-4183-BDEB-D9743031B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DD512-F380-4A0B-A139-2FB24259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9983-0965-4356-B173-E97AB56005A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0286B-6F72-458E-BD39-5B99F43FC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74835-FFB2-48AB-AA02-B11F5497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3A0C-CC36-480C-9DD5-ADAA30BB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7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D79004-336C-4353-B7F6-2C040144B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39E77-DF7E-4021-9DC2-9FA23F5B5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331B6-ABBE-4A1E-B610-B4BB1B00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9983-0965-4356-B173-E97AB56005A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ECDCA-225C-463E-919D-0F343193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84C57-E178-4E9A-A4EA-65F118B1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3A0C-CC36-480C-9DD5-ADAA30BB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3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90E3-5D20-405B-94A8-1E8B2774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280E-39BD-4AEA-8479-8ADBE5525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9D894-F4C8-4C3C-933C-5FB266C2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9983-0965-4356-B173-E97AB56005A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4A801-B73F-4C91-97C7-FA1D5525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73E12-466C-4CA4-BA0A-F0A03FA1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3A0C-CC36-480C-9DD5-ADAA30BB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2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2C7E-5EDF-41D9-A6D8-D09090B7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9EC43-13DC-4E65-A03B-9D28493A7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E9B81-0395-4C73-82D3-382C9B55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9983-0965-4356-B173-E97AB56005A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1C1C0-2C39-49FD-A527-49DBAEEA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A58BB-5398-4465-A547-4100D85A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3A0C-CC36-480C-9DD5-ADAA30BB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9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F952-2BC7-4BE0-B2B2-D4D21E9D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13ED1-5F85-40F0-B3F8-613F98230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9E670-1F42-4F01-8B13-AC8FD941D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DC99E-58A2-491D-9BBC-02BEF6C0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9983-0965-4356-B173-E97AB56005A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A0C4A-05AC-4A6E-8F16-1D975653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CEBBF-987B-4708-BF43-306A093C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3A0C-CC36-480C-9DD5-ADAA30BB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2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D5C8-8CC4-430E-9F05-EA9567E5D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493C7-8A32-4DA4-B6CD-C7570F77F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E9740-0F06-4442-ABA1-926425E41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3E0FA-2A97-47A2-A9A7-C5C0B01C4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B49F4-2755-44DE-A1B9-2AA4015FC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B7E71-E97E-43B9-A505-310CF032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9983-0965-4356-B173-E97AB56005A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7D541-0A0F-4583-BEEE-9CDD7CFA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F0389-A19E-418B-BF4E-096199F8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3A0C-CC36-480C-9DD5-ADAA30BB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2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8A83B-2E95-44F9-9FE6-97881136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A3208-5B41-40DA-8B55-61666F62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9983-0965-4356-B173-E97AB56005A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D5814-30A6-458A-BF85-05DB4E93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1D2C7-937D-4262-A0BF-66E0C458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3A0C-CC36-480C-9DD5-ADAA30BB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35E5B-B4BA-4327-8E26-B4C1C6FD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9983-0965-4356-B173-E97AB56005A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A678AE-BE99-48BE-8444-C28082D5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642EE-0DDE-4105-816B-55BBE014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3A0C-CC36-480C-9DD5-ADAA30BB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1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7781-367F-4CF6-8F0A-7B3A4D93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663D-6C76-440E-AE58-7BAB71C1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CB92B-AC7C-4A6A-87A6-FAB928459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71386-BF46-402C-8928-24646AB6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9983-0965-4356-B173-E97AB56005A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591AE-03AC-4363-AF6C-B56327171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D40AE-07FD-4614-A3DB-3471427D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3A0C-CC36-480C-9DD5-ADAA30BB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E8F7-AB79-4573-A7C1-C4584C7D3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D5312-F51E-4ED2-B860-D230337A2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4ADAB-F327-4C14-8BA6-726258591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66370-B0F0-446A-829D-5551BB39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9983-0965-4356-B173-E97AB56005A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C16AD-D71A-4325-8963-814F8F76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10EFC-24DE-42FE-BBC6-070EDBED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3A0C-CC36-480C-9DD5-ADAA30BB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5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D9616-2597-43BF-B8DC-235DBB5F4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97832-7FAF-4B62-BBAB-2EB391529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45865-E852-4B77-9751-F7F12DCF7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B9983-0965-4356-B173-E97AB56005A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AAF15-9C42-4D29-8AB6-7E8030D4B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F6AD8-2DEE-4464-AB40-9C69128E3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93A0C-CC36-480C-9DD5-ADAA30BB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8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1BAAFA-7B94-4094-9776-74570E76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PowerPoints Format/Animation Painter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BA1A35-2B3A-486F-816B-22BD4B01E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FORMAT PAINTER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32FE49-0767-4035-9588-134B3B453C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Copy Formatting from One Area to another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Select original content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HOME – CLIPBOARD – FORMAT PAINTER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Select content to paste the formatting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E2D493-D8A1-4B4D-B11F-EDF73DBC3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Animation painter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115DBD-8E4B-4A34-8FF4-069522A9929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Copy Animation from one element to another</a:t>
            </a:r>
          </a:p>
          <a:p>
            <a:pPr lvl="1"/>
            <a:r>
              <a:rPr lang="en-US" dirty="0"/>
              <a:t>Select original content</a:t>
            </a:r>
          </a:p>
          <a:p>
            <a:pPr lvl="1"/>
            <a:r>
              <a:rPr lang="en-US" dirty="0"/>
              <a:t>ANIMATIONS – ADV ANIMATIONS – ANIMATION PAINTER</a:t>
            </a:r>
          </a:p>
          <a:p>
            <a:pPr lvl="1"/>
            <a:r>
              <a:rPr lang="en-US" dirty="0"/>
              <a:t>Select content to paste the Animation</a:t>
            </a:r>
          </a:p>
        </p:txBody>
      </p:sp>
    </p:spTree>
    <p:extLst>
      <p:ext uri="{BB962C8B-B14F-4D97-AF65-F5344CB8AC3E}">
        <p14:creationId xmlns:p14="http://schemas.microsoft.com/office/powerpoint/2010/main" val="96089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1160-D5BF-4145-940F-B49C8F4C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List to SmartArt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7C6A4-8C01-48EC-87D3-87992B89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Write Document</a:t>
            </a:r>
          </a:p>
          <a:p>
            <a:r>
              <a:rPr lang="en-US" dirty="0"/>
              <a:t>Step 2: Receive Peer Reviews</a:t>
            </a:r>
          </a:p>
          <a:p>
            <a:r>
              <a:rPr lang="en-US" dirty="0"/>
              <a:t>Step 3: Submit for Approval from Manager</a:t>
            </a:r>
          </a:p>
          <a:p>
            <a:r>
              <a:rPr lang="en-US" dirty="0"/>
              <a:t>Step 4: Manager Submit for Upper Management Approval</a:t>
            </a:r>
          </a:p>
        </p:txBody>
      </p:sp>
    </p:spTree>
    <p:extLst>
      <p:ext uri="{BB962C8B-B14F-4D97-AF65-F5344CB8AC3E}">
        <p14:creationId xmlns:p14="http://schemas.microsoft.com/office/powerpoint/2010/main" val="288849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PowerPoints Format/Animation Painter</vt:lpstr>
      <vt:lpstr>Bullet List to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PowerPoints Format/Animation Painter</dc:title>
  <dc:creator>Kyle Pew</dc:creator>
  <cp:lastModifiedBy>Kyle Pew</cp:lastModifiedBy>
  <cp:revision>2</cp:revision>
  <dcterms:created xsi:type="dcterms:W3CDTF">2019-11-01T20:37:27Z</dcterms:created>
  <dcterms:modified xsi:type="dcterms:W3CDTF">2019-11-01T20:46:09Z</dcterms:modified>
</cp:coreProperties>
</file>