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6" r:id="rId6"/>
    <p:sldId id="267" r:id="rId7"/>
    <p:sldId id="270" r:id="rId8"/>
    <p:sldId id="268" r:id="rId9"/>
    <p:sldId id="26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CDCF53-9C5B-4696-BEEB-8ADDED9AC9F0}" v="2" dt="2024-12-10T20:32:07.551"/>
    <p1510:client id="{71B91273-E7AE-4238-BA01-11F9D15989DC}" v="18" dt="2024-12-10T23:47:31.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62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krishna addagada" userId="8d658e5b86b046cf" providerId="LiveId" clId="{71B91273-E7AE-4238-BA01-11F9D15989DC}"/>
    <pc:docChg chg="undo custSel addSld delSld modSld">
      <pc:chgData name="balakrishna addagada" userId="8d658e5b86b046cf" providerId="LiveId" clId="{71B91273-E7AE-4238-BA01-11F9D15989DC}" dt="2024-12-10T23:47:55.256" v="1028" actId="14100"/>
      <pc:docMkLst>
        <pc:docMk/>
      </pc:docMkLst>
      <pc:sldChg chg="modSp mod">
        <pc:chgData name="balakrishna addagada" userId="8d658e5b86b046cf" providerId="LiveId" clId="{71B91273-E7AE-4238-BA01-11F9D15989DC}" dt="2024-12-10T22:04:43.764" v="1006" actId="207"/>
        <pc:sldMkLst>
          <pc:docMk/>
          <pc:sldMk cId="0" sldId="256"/>
        </pc:sldMkLst>
        <pc:spChg chg="mod">
          <ac:chgData name="balakrishna addagada" userId="8d658e5b86b046cf" providerId="LiveId" clId="{71B91273-E7AE-4238-BA01-11F9D15989DC}" dt="2024-12-10T22:04:34.853" v="1005" actId="207"/>
          <ac:spMkLst>
            <pc:docMk/>
            <pc:sldMk cId="0" sldId="256"/>
            <ac:spMk id="2" creationId="{00000000-0000-0000-0000-000000000000}"/>
          </ac:spMkLst>
        </pc:spChg>
        <pc:spChg chg="mod">
          <ac:chgData name="balakrishna addagada" userId="8d658e5b86b046cf" providerId="LiveId" clId="{71B91273-E7AE-4238-BA01-11F9D15989DC}" dt="2024-12-10T22:04:43.764" v="1006" actId="207"/>
          <ac:spMkLst>
            <pc:docMk/>
            <pc:sldMk cId="0" sldId="256"/>
            <ac:spMk id="3" creationId="{00000000-0000-0000-0000-000000000000}"/>
          </ac:spMkLst>
        </pc:spChg>
      </pc:sldChg>
      <pc:sldChg chg="del">
        <pc:chgData name="balakrishna addagada" userId="8d658e5b86b046cf" providerId="LiveId" clId="{71B91273-E7AE-4238-BA01-11F9D15989DC}" dt="2024-12-10T22:03:26.661" v="998" actId="2696"/>
        <pc:sldMkLst>
          <pc:docMk/>
          <pc:sldMk cId="0" sldId="264"/>
        </pc:sldMkLst>
      </pc:sldChg>
      <pc:sldChg chg="addSp modSp mod setBg">
        <pc:chgData name="balakrishna addagada" userId="8d658e5b86b046cf" providerId="LiveId" clId="{71B91273-E7AE-4238-BA01-11F9D15989DC}" dt="2024-12-10T21:55:12.577" v="890" actId="26606"/>
        <pc:sldMkLst>
          <pc:docMk/>
          <pc:sldMk cId="111712737" sldId="266"/>
        </pc:sldMkLst>
        <pc:spChg chg="mod">
          <ac:chgData name="balakrishna addagada" userId="8d658e5b86b046cf" providerId="LiveId" clId="{71B91273-E7AE-4238-BA01-11F9D15989DC}" dt="2024-12-10T21:55:12.577" v="890" actId="26606"/>
          <ac:spMkLst>
            <pc:docMk/>
            <pc:sldMk cId="111712737" sldId="266"/>
            <ac:spMk id="2" creationId="{2C82A154-486A-39E3-3E88-BF403081F582}"/>
          </ac:spMkLst>
        </pc:spChg>
        <pc:spChg chg="add">
          <ac:chgData name="balakrishna addagada" userId="8d658e5b86b046cf" providerId="LiveId" clId="{71B91273-E7AE-4238-BA01-11F9D15989DC}" dt="2024-12-10T21:55:12.577" v="890" actId="26606"/>
          <ac:spMkLst>
            <pc:docMk/>
            <pc:sldMk cId="111712737" sldId="266"/>
            <ac:spMk id="10" creationId="{F0DCC097-1DB8-4B6D-85D0-6FBA0E1CA4BA}"/>
          </ac:spMkLst>
        </pc:spChg>
        <pc:spChg chg="add">
          <ac:chgData name="balakrishna addagada" userId="8d658e5b86b046cf" providerId="LiveId" clId="{71B91273-E7AE-4238-BA01-11F9D15989DC}" dt="2024-12-10T21:55:12.577" v="890" actId="26606"/>
          <ac:spMkLst>
            <pc:docMk/>
            <pc:sldMk cId="111712737" sldId="266"/>
            <ac:spMk id="12" creationId="{E0B58608-23C8-4441-994D-C6823EEE1DB7}"/>
          </ac:spMkLst>
        </pc:spChg>
        <pc:picChg chg="mod">
          <ac:chgData name="balakrishna addagada" userId="8d658e5b86b046cf" providerId="LiveId" clId="{71B91273-E7AE-4238-BA01-11F9D15989DC}" dt="2024-12-10T21:55:12.577" v="890" actId="26606"/>
          <ac:picMkLst>
            <pc:docMk/>
            <pc:sldMk cId="111712737" sldId="266"/>
            <ac:picMk id="5" creationId="{1B42DD91-53BB-2F5F-561A-41540F9B3650}"/>
          </ac:picMkLst>
        </pc:picChg>
      </pc:sldChg>
      <pc:sldChg chg="addSp modSp new mod setBg">
        <pc:chgData name="balakrishna addagada" userId="8d658e5b86b046cf" providerId="LiveId" clId="{71B91273-E7AE-4238-BA01-11F9D15989DC}" dt="2024-12-10T21:53:07.489" v="889" actId="26606"/>
        <pc:sldMkLst>
          <pc:docMk/>
          <pc:sldMk cId="2015626623" sldId="268"/>
        </pc:sldMkLst>
        <pc:spChg chg="mod">
          <ac:chgData name="balakrishna addagada" userId="8d658e5b86b046cf" providerId="LiveId" clId="{71B91273-E7AE-4238-BA01-11F9D15989DC}" dt="2024-12-10T21:53:07.489" v="889" actId="26606"/>
          <ac:spMkLst>
            <pc:docMk/>
            <pc:sldMk cId="2015626623" sldId="268"/>
            <ac:spMk id="2" creationId="{1FAF9D0F-B41F-AB65-471D-1D991AD90DFD}"/>
          </ac:spMkLst>
        </pc:spChg>
        <pc:spChg chg="mod">
          <ac:chgData name="balakrishna addagada" userId="8d658e5b86b046cf" providerId="LiveId" clId="{71B91273-E7AE-4238-BA01-11F9D15989DC}" dt="2024-12-10T21:53:07.489" v="889" actId="26606"/>
          <ac:spMkLst>
            <pc:docMk/>
            <pc:sldMk cId="2015626623" sldId="268"/>
            <ac:spMk id="3" creationId="{D45E1032-D396-BE5E-109C-B5ACA543B759}"/>
          </ac:spMkLst>
        </pc:spChg>
        <pc:spChg chg="add">
          <ac:chgData name="balakrishna addagada" userId="8d658e5b86b046cf" providerId="LiveId" clId="{71B91273-E7AE-4238-BA01-11F9D15989DC}" dt="2024-12-10T21:53:07.489" v="889" actId="26606"/>
          <ac:spMkLst>
            <pc:docMk/>
            <pc:sldMk cId="2015626623" sldId="268"/>
            <ac:spMk id="8" creationId="{C9A36457-A5F4-4103-A443-02581C09185B}"/>
          </ac:spMkLst>
        </pc:spChg>
        <pc:spChg chg="add">
          <ac:chgData name="balakrishna addagada" userId="8d658e5b86b046cf" providerId="LiveId" clId="{71B91273-E7AE-4238-BA01-11F9D15989DC}" dt="2024-12-10T21:53:07.489" v="889" actId="26606"/>
          <ac:spMkLst>
            <pc:docMk/>
            <pc:sldMk cId="2015626623" sldId="268"/>
            <ac:spMk id="10" creationId="{DC5FB7E8-B636-40FA-BE8D-48145C0F5C57}"/>
          </ac:spMkLst>
        </pc:spChg>
        <pc:spChg chg="add">
          <ac:chgData name="balakrishna addagada" userId="8d658e5b86b046cf" providerId="LiveId" clId="{71B91273-E7AE-4238-BA01-11F9D15989DC}" dt="2024-12-10T21:53:07.489" v="889" actId="26606"/>
          <ac:spMkLst>
            <pc:docMk/>
            <pc:sldMk cId="2015626623" sldId="268"/>
            <ac:spMk id="12" creationId="{142DCE2C-2863-46FA-9BE7-24365A24D9BA}"/>
          </ac:spMkLst>
        </pc:spChg>
      </pc:sldChg>
      <pc:sldChg chg="modSp new mod">
        <pc:chgData name="balakrishna addagada" userId="8d658e5b86b046cf" providerId="LiveId" clId="{71B91273-E7AE-4238-BA01-11F9D15989DC}" dt="2024-12-10T21:59:56.821" v="997" actId="20577"/>
        <pc:sldMkLst>
          <pc:docMk/>
          <pc:sldMk cId="3773416875" sldId="269"/>
        </pc:sldMkLst>
        <pc:spChg chg="mod">
          <ac:chgData name="balakrishna addagada" userId="8d658e5b86b046cf" providerId="LiveId" clId="{71B91273-E7AE-4238-BA01-11F9D15989DC}" dt="2024-12-10T21:56:11.450" v="902" actId="20577"/>
          <ac:spMkLst>
            <pc:docMk/>
            <pc:sldMk cId="3773416875" sldId="269"/>
            <ac:spMk id="2" creationId="{330C9262-FAB7-80FF-D248-C6C5FE807DE6}"/>
          </ac:spMkLst>
        </pc:spChg>
        <pc:spChg chg="mod">
          <ac:chgData name="balakrishna addagada" userId="8d658e5b86b046cf" providerId="LiveId" clId="{71B91273-E7AE-4238-BA01-11F9D15989DC}" dt="2024-12-10T21:59:56.821" v="997" actId="20577"/>
          <ac:spMkLst>
            <pc:docMk/>
            <pc:sldMk cId="3773416875" sldId="269"/>
            <ac:spMk id="3" creationId="{DE6D2227-DEB1-0223-A5D9-114E6AC3CEE6}"/>
          </ac:spMkLst>
        </pc:spChg>
      </pc:sldChg>
      <pc:sldChg chg="addSp delSp modSp new mod setBg">
        <pc:chgData name="balakrishna addagada" userId="8d658e5b86b046cf" providerId="LiveId" clId="{71B91273-E7AE-4238-BA01-11F9D15989DC}" dt="2024-12-10T23:47:55.256" v="1028" actId="14100"/>
        <pc:sldMkLst>
          <pc:docMk/>
          <pc:sldMk cId="1189832259" sldId="270"/>
        </pc:sldMkLst>
        <pc:spChg chg="mod">
          <ac:chgData name="balakrishna addagada" userId="8d658e5b86b046cf" providerId="LiveId" clId="{71B91273-E7AE-4238-BA01-11F9D15989DC}" dt="2024-12-10T23:47:45.780" v="1024" actId="26606"/>
          <ac:spMkLst>
            <pc:docMk/>
            <pc:sldMk cId="1189832259" sldId="270"/>
            <ac:spMk id="2" creationId="{61854D36-1F6B-2786-739B-1DF262543207}"/>
          </ac:spMkLst>
        </pc:spChg>
        <pc:spChg chg="del">
          <ac:chgData name="balakrishna addagada" userId="8d658e5b86b046cf" providerId="LiveId" clId="{71B91273-E7AE-4238-BA01-11F9D15989DC}" dt="2024-12-10T23:47:31.673" v="1019" actId="931"/>
          <ac:spMkLst>
            <pc:docMk/>
            <pc:sldMk cId="1189832259" sldId="270"/>
            <ac:spMk id="3" creationId="{694F5C0C-FC58-17DE-1243-D0F667ECCEC1}"/>
          </ac:spMkLst>
        </pc:spChg>
        <pc:spChg chg="add del">
          <ac:chgData name="balakrishna addagada" userId="8d658e5b86b046cf" providerId="LiveId" clId="{71B91273-E7AE-4238-BA01-11F9D15989DC}" dt="2024-12-10T23:47:45.768" v="1023" actId="26606"/>
          <ac:spMkLst>
            <pc:docMk/>
            <pc:sldMk cId="1189832259" sldId="270"/>
            <ac:spMk id="10" creationId="{A4AC5506-6312-4701-8D3C-40187889A947}"/>
          </ac:spMkLst>
        </pc:spChg>
        <pc:spChg chg="add">
          <ac:chgData name="balakrishna addagada" userId="8d658e5b86b046cf" providerId="LiveId" clId="{71B91273-E7AE-4238-BA01-11F9D15989DC}" dt="2024-12-10T23:47:45.780" v="1024" actId="26606"/>
          <ac:spMkLst>
            <pc:docMk/>
            <pc:sldMk cId="1189832259" sldId="270"/>
            <ac:spMk id="12" creationId="{E0B58608-23C8-4441-994D-C6823EEE1DB7}"/>
          </ac:spMkLst>
        </pc:spChg>
        <pc:spChg chg="add">
          <ac:chgData name="balakrishna addagada" userId="8d658e5b86b046cf" providerId="LiveId" clId="{71B91273-E7AE-4238-BA01-11F9D15989DC}" dt="2024-12-10T23:47:45.780" v="1024" actId="26606"/>
          <ac:spMkLst>
            <pc:docMk/>
            <pc:sldMk cId="1189832259" sldId="270"/>
            <ac:spMk id="13" creationId="{F0DCC097-1DB8-4B6D-85D0-6FBA0E1CA4BA}"/>
          </ac:spMkLst>
        </pc:spChg>
        <pc:picChg chg="add mod">
          <ac:chgData name="balakrishna addagada" userId="8d658e5b86b046cf" providerId="LiveId" clId="{71B91273-E7AE-4238-BA01-11F9D15989DC}" dt="2024-12-10T23:47:55.256" v="1028" actId="14100"/>
          <ac:picMkLst>
            <pc:docMk/>
            <pc:sldMk cId="1189832259" sldId="270"/>
            <ac:picMk id="5" creationId="{075EB41D-A18E-5865-A40C-608A041B9D2D}"/>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B4F473-C1B9-42FE-AB55-F4060238936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B81681B-6F36-4B85-A72C-B793708E96C3}">
      <dgm:prSet/>
      <dgm:spPr/>
      <dgm:t>
        <a:bodyPr/>
        <a:lstStyle/>
        <a:p>
          <a:pPr>
            <a:lnSpc>
              <a:spcPct val="100000"/>
            </a:lnSpc>
            <a:defRPr cap="all"/>
          </a:pPr>
          <a:r>
            <a:rPr lang="en-US" b="1"/>
            <a:t>API Integration:</a:t>
          </a:r>
          <a:r>
            <a:rPr lang="en-US"/>
            <a:t> Improve operational efficiency through seamless integration.</a:t>
          </a:r>
        </a:p>
      </dgm:t>
    </dgm:pt>
    <dgm:pt modelId="{62D6F39F-4C6A-4486-8A73-98F9F491CDC4}" type="parTrans" cxnId="{574CFD72-E67E-4D66-980B-907188901F2B}">
      <dgm:prSet/>
      <dgm:spPr/>
      <dgm:t>
        <a:bodyPr/>
        <a:lstStyle/>
        <a:p>
          <a:endParaRPr lang="en-US"/>
        </a:p>
      </dgm:t>
    </dgm:pt>
    <dgm:pt modelId="{14BD37EC-B736-41C3-B243-8C89FA42234C}" type="sibTrans" cxnId="{574CFD72-E67E-4D66-980B-907188901F2B}">
      <dgm:prSet/>
      <dgm:spPr/>
      <dgm:t>
        <a:bodyPr/>
        <a:lstStyle/>
        <a:p>
          <a:endParaRPr lang="en-US"/>
        </a:p>
      </dgm:t>
    </dgm:pt>
    <dgm:pt modelId="{2A3BE2CC-5C32-411A-8F76-545872CDF980}">
      <dgm:prSet/>
      <dgm:spPr/>
      <dgm:t>
        <a:bodyPr/>
        <a:lstStyle/>
        <a:p>
          <a:pPr>
            <a:lnSpc>
              <a:spcPct val="100000"/>
            </a:lnSpc>
            <a:defRPr cap="all"/>
          </a:pPr>
          <a:r>
            <a:rPr lang="en-US" b="1"/>
            <a:t>User Experience:</a:t>
          </a:r>
          <a:r>
            <a:rPr lang="en-US"/>
            <a:t> Enhance consumer interactions while maintaining trust.</a:t>
          </a:r>
        </a:p>
      </dgm:t>
    </dgm:pt>
    <dgm:pt modelId="{2F82232C-68C1-4F21-AB05-96049CFC6B8E}" type="parTrans" cxnId="{F34AEF68-2897-41E7-932C-39F760603B1D}">
      <dgm:prSet/>
      <dgm:spPr/>
      <dgm:t>
        <a:bodyPr/>
        <a:lstStyle/>
        <a:p>
          <a:endParaRPr lang="en-US"/>
        </a:p>
      </dgm:t>
    </dgm:pt>
    <dgm:pt modelId="{5A042309-4C57-4BF5-AC0F-4F7F93CD5A5D}" type="sibTrans" cxnId="{F34AEF68-2897-41E7-932C-39F760603B1D}">
      <dgm:prSet/>
      <dgm:spPr/>
      <dgm:t>
        <a:bodyPr/>
        <a:lstStyle/>
        <a:p>
          <a:endParaRPr lang="en-US"/>
        </a:p>
      </dgm:t>
    </dgm:pt>
    <dgm:pt modelId="{68629D64-6CD6-4543-BD96-A996BF41C1CF}">
      <dgm:prSet/>
      <dgm:spPr/>
      <dgm:t>
        <a:bodyPr/>
        <a:lstStyle/>
        <a:p>
          <a:pPr>
            <a:lnSpc>
              <a:spcPct val="100000"/>
            </a:lnSpc>
            <a:defRPr cap="all"/>
          </a:pPr>
          <a:r>
            <a:rPr lang="en-US" b="1"/>
            <a:t>Credibility:</a:t>
          </a:r>
          <a:r>
            <a:rPr lang="en-US"/>
            <a:t> Protect the authenticity and reliability of financial services.</a:t>
          </a:r>
        </a:p>
      </dgm:t>
    </dgm:pt>
    <dgm:pt modelId="{0BD39BE7-F8A3-4687-AF60-8441C00DE056}" type="parTrans" cxnId="{87FE9539-DC66-41DA-AD31-811DE9EB69C9}">
      <dgm:prSet/>
      <dgm:spPr/>
      <dgm:t>
        <a:bodyPr/>
        <a:lstStyle/>
        <a:p>
          <a:endParaRPr lang="en-US"/>
        </a:p>
      </dgm:t>
    </dgm:pt>
    <dgm:pt modelId="{0F4E4A0E-BC55-44F0-B05F-CDDA8128D179}" type="sibTrans" cxnId="{87FE9539-DC66-41DA-AD31-811DE9EB69C9}">
      <dgm:prSet/>
      <dgm:spPr/>
      <dgm:t>
        <a:bodyPr/>
        <a:lstStyle/>
        <a:p>
          <a:endParaRPr lang="en-US"/>
        </a:p>
      </dgm:t>
    </dgm:pt>
    <dgm:pt modelId="{DC4B54A9-870D-42D6-95EA-3C74F9B986CD}" type="pres">
      <dgm:prSet presAssocID="{CFB4F473-C1B9-42FE-AB55-F4060238936D}" presName="root" presStyleCnt="0">
        <dgm:presLayoutVars>
          <dgm:dir/>
          <dgm:resizeHandles val="exact"/>
        </dgm:presLayoutVars>
      </dgm:prSet>
      <dgm:spPr/>
    </dgm:pt>
    <dgm:pt modelId="{19DA7066-7BBB-44B3-A693-C8B711C7BC95}" type="pres">
      <dgm:prSet presAssocID="{CB81681B-6F36-4B85-A72C-B793708E96C3}" presName="compNode" presStyleCnt="0"/>
      <dgm:spPr/>
    </dgm:pt>
    <dgm:pt modelId="{0D667801-8FDE-4794-9B28-01FF7F5EFAE0}" type="pres">
      <dgm:prSet presAssocID="{CB81681B-6F36-4B85-A72C-B793708E96C3}" presName="iconBgRect" presStyleLbl="bgShp" presStyleIdx="0" presStyleCnt="3"/>
      <dgm:spPr/>
    </dgm:pt>
    <dgm:pt modelId="{632BD292-267E-447E-91EB-C9BFBECB9E56}" type="pres">
      <dgm:prSet presAssocID="{CB81681B-6F36-4B85-A72C-B793708E96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59B5EDDE-E61D-4E95-B486-3BD862FADB33}" type="pres">
      <dgm:prSet presAssocID="{CB81681B-6F36-4B85-A72C-B793708E96C3}" presName="spaceRect" presStyleCnt="0"/>
      <dgm:spPr/>
    </dgm:pt>
    <dgm:pt modelId="{37B1886D-5221-4B18-8010-666ED90E1871}" type="pres">
      <dgm:prSet presAssocID="{CB81681B-6F36-4B85-A72C-B793708E96C3}" presName="textRect" presStyleLbl="revTx" presStyleIdx="0" presStyleCnt="3">
        <dgm:presLayoutVars>
          <dgm:chMax val="1"/>
          <dgm:chPref val="1"/>
        </dgm:presLayoutVars>
      </dgm:prSet>
      <dgm:spPr/>
    </dgm:pt>
    <dgm:pt modelId="{85851D35-C00E-406B-92EA-E521E08CF776}" type="pres">
      <dgm:prSet presAssocID="{14BD37EC-B736-41C3-B243-8C89FA42234C}" presName="sibTrans" presStyleCnt="0"/>
      <dgm:spPr/>
    </dgm:pt>
    <dgm:pt modelId="{CCCF4518-A44C-4C5B-8F5A-A31F2740DAE7}" type="pres">
      <dgm:prSet presAssocID="{2A3BE2CC-5C32-411A-8F76-545872CDF980}" presName="compNode" presStyleCnt="0"/>
      <dgm:spPr/>
    </dgm:pt>
    <dgm:pt modelId="{26B5BBCA-B8DD-419C-AD73-B52D64BF5C50}" type="pres">
      <dgm:prSet presAssocID="{2A3BE2CC-5C32-411A-8F76-545872CDF980}" presName="iconBgRect" presStyleLbl="bgShp" presStyleIdx="1" presStyleCnt="3"/>
      <dgm:spPr/>
    </dgm:pt>
    <dgm:pt modelId="{21E1D0B1-6421-45A0-A6FA-A669FBCFC273}" type="pres">
      <dgm:prSet presAssocID="{2A3BE2CC-5C32-411A-8F76-545872CDF9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67122B16-00F6-4069-9661-350D6A9EBFB8}" type="pres">
      <dgm:prSet presAssocID="{2A3BE2CC-5C32-411A-8F76-545872CDF980}" presName="spaceRect" presStyleCnt="0"/>
      <dgm:spPr/>
    </dgm:pt>
    <dgm:pt modelId="{F2A94A09-0551-4175-AB4A-CD275EE1B808}" type="pres">
      <dgm:prSet presAssocID="{2A3BE2CC-5C32-411A-8F76-545872CDF980}" presName="textRect" presStyleLbl="revTx" presStyleIdx="1" presStyleCnt="3">
        <dgm:presLayoutVars>
          <dgm:chMax val="1"/>
          <dgm:chPref val="1"/>
        </dgm:presLayoutVars>
      </dgm:prSet>
      <dgm:spPr/>
    </dgm:pt>
    <dgm:pt modelId="{2907AC1F-5A73-4701-B634-7AE43101DA48}" type="pres">
      <dgm:prSet presAssocID="{5A042309-4C57-4BF5-AC0F-4F7F93CD5A5D}" presName="sibTrans" presStyleCnt="0"/>
      <dgm:spPr/>
    </dgm:pt>
    <dgm:pt modelId="{152F06C1-86DC-4E2C-85D2-A1BF7251FF48}" type="pres">
      <dgm:prSet presAssocID="{68629D64-6CD6-4543-BD96-A996BF41C1CF}" presName="compNode" presStyleCnt="0"/>
      <dgm:spPr/>
    </dgm:pt>
    <dgm:pt modelId="{AEF23121-BBAB-4440-AE39-4FD2C381B144}" type="pres">
      <dgm:prSet presAssocID="{68629D64-6CD6-4543-BD96-A996BF41C1CF}" presName="iconBgRect" presStyleLbl="bgShp" presStyleIdx="2" presStyleCnt="3"/>
      <dgm:spPr/>
    </dgm:pt>
    <dgm:pt modelId="{A0B41DBE-6689-4BDB-B9A8-9C68969B578A}" type="pres">
      <dgm:prSet presAssocID="{68629D64-6CD6-4543-BD96-A996BF41C1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2964B841-6C8B-49F7-870C-5C937A9CBA81}" type="pres">
      <dgm:prSet presAssocID="{68629D64-6CD6-4543-BD96-A996BF41C1CF}" presName="spaceRect" presStyleCnt="0"/>
      <dgm:spPr/>
    </dgm:pt>
    <dgm:pt modelId="{22A4407B-B526-4672-98FE-98428794B0EA}" type="pres">
      <dgm:prSet presAssocID="{68629D64-6CD6-4543-BD96-A996BF41C1CF}" presName="textRect" presStyleLbl="revTx" presStyleIdx="2" presStyleCnt="3">
        <dgm:presLayoutVars>
          <dgm:chMax val="1"/>
          <dgm:chPref val="1"/>
        </dgm:presLayoutVars>
      </dgm:prSet>
      <dgm:spPr/>
    </dgm:pt>
  </dgm:ptLst>
  <dgm:cxnLst>
    <dgm:cxn modelId="{87FE9539-DC66-41DA-AD31-811DE9EB69C9}" srcId="{CFB4F473-C1B9-42FE-AB55-F4060238936D}" destId="{68629D64-6CD6-4543-BD96-A996BF41C1CF}" srcOrd="2" destOrd="0" parTransId="{0BD39BE7-F8A3-4687-AF60-8441C00DE056}" sibTransId="{0F4E4A0E-BC55-44F0-B05F-CDDA8128D179}"/>
    <dgm:cxn modelId="{F34AEF68-2897-41E7-932C-39F760603B1D}" srcId="{CFB4F473-C1B9-42FE-AB55-F4060238936D}" destId="{2A3BE2CC-5C32-411A-8F76-545872CDF980}" srcOrd="1" destOrd="0" parTransId="{2F82232C-68C1-4F21-AB05-96049CFC6B8E}" sibTransId="{5A042309-4C57-4BF5-AC0F-4F7F93CD5A5D}"/>
    <dgm:cxn modelId="{574CFD72-E67E-4D66-980B-907188901F2B}" srcId="{CFB4F473-C1B9-42FE-AB55-F4060238936D}" destId="{CB81681B-6F36-4B85-A72C-B793708E96C3}" srcOrd="0" destOrd="0" parTransId="{62D6F39F-4C6A-4486-8A73-98F9F491CDC4}" sibTransId="{14BD37EC-B736-41C3-B243-8C89FA42234C}"/>
    <dgm:cxn modelId="{AACC5AB3-8A0F-44C8-A52E-C46DD7233499}" type="presOf" srcId="{CB81681B-6F36-4B85-A72C-B793708E96C3}" destId="{37B1886D-5221-4B18-8010-666ED90E1871}" srcOrd="0" destOrd="0" presId="urn:microsoft.com/office/officeart/2018/5/layout/IconCircleLabelList"/>
    <dgm:cxn modelId="{AFEDC1CD-F776-44E2-969A-1FADF6A1C360}" type="presOf" srcId="{2A3BE2CC-5C32-411A-8F76-545872CDF980}" destId="{F2A94A09-0551-4175-AB4A-CD275EE1B808}" srcOrd="0" destOrd="0" presId="urn:microsoft.com/office/officeart/2018/5/layout/IconCircleLabelList"/>
    <dgm:cxn modelId="{D3D8F1D3-AAD5-4C66-A962-775E07705C84}" type="presOf" srcId="{CFB4F473-C1B9-42FE-AB55-F4060238936D}" destId="{DC4B54A9-870D-42D6-95EA-3C74F9B986CD}" srcOrd="0" destOrd="0" presId="urn:microsoft.com/office/officeart/2018/5/layout/IconCircleLabelList"/>
    <dgm:cxn modelId="{13AAC0FB-E255-4DE1-9BE4-A5EAFCEBCE11}" type="presOf" srcId="{68629D64-6CD6-4543-BD96-A996BF41C1CF}" destId="{22A4407B-B526-4672-98FE-98428794B0EA}" srcOrd="0" destOrd="0" presId="urn:microsoft.com/office/officeart/2018/5/layout/IconCircleLabelList"/>
    <dgm:cxn modelId="{8108C4AC-09C2-421C-BDF7-EF4F9175641D}" type="presParOf" srcId="{DC4B54A9-870D-42D6-95EA-3C74F9B986CD}" destId="{19DA7066-7BBB-44B3-A693-C8B711C7BC95}" srcOrd="0" destOrd="0" presId="urn:microsoft.com/office/officeart/2018/5/layout/IconCircleLabelList"/>
    <dgm:cxn modelId="{8D4D8E7E-FF65-4B6A-8B14-17F2511350C4}" type="presParOf" srcId="{19DA7066-7BBB-44B3-A693-C8B711C7BC95}" destId="{0D667801-8FDE-4794-9B28-01FF7F5EFAE0}" srcOrd="0" destOrd="0" presId="urn:microsoft.com/office/officeart/2018/5/layout/IconCircleLabelList"/>
    <dgm:cxn modelId="{C89BB9D9-ABDD-4BD2-8441-EFA466D485EB}" type="presParOf" srcId="{19DA7066-7BBB-44B3-A693-C8B711C7BC95}" destId="{632BD292-267E-447E-91EB-C9BFBECB9E56}" srcOrd="1" destOrd="0" presId="urn:microsoft.com/office/officeart/2018/5/layout/IconCircleLabelList"/>
    <dgm:cxn modelId="{0883B93D-0E40-4711-84E8-3B989587CEA3}" type="presParOf" srcId="{19DA7066-7BBB-44B3-A693-C8B711C7BC95}" destId="{59B5EDDE-E61D-4E95-B486-3BD862FADB33}" srcOrd="2" destOrd="0" presId="urn:microsoft.com/office/officeart/2018/5/layout/IconCircleLabelList"/>
    <dgm:cxn modelId="{412A6D72-0D5D-4C7E-9D5C-0A3FE7C367F3}" type="presParOf" srcId="{19DA7066-7BBB-44B3-A693-C8B711C7BC95}" destId="{37B1886D-5221-4B18-8010-666ED90E1871}" srcOrd="3" destOrd="0" presId="urn:microsoft.com/office/officeart/2018/5/layout/IconCircleLabelList"/>
    <dgm:cxn modelId="{FD8AC7DA-BB9D-416C-B9D5-BB171FFD8883}" type="presParOf" srcId="{DC4B54A9-870D-42D6-95EA-3C74F9B986CD}" destId="{85851D35-C00E-406B-92EA-E521E08CF776}" srcOrd="1" destOrd="0" presId="urn:microsoft.com/office/officeart/2018/5/layout/IconCircleLabelList"/>
    <dgm:cxn modelId="{E6A7E9B0-9EBD-4C07-B660-46D21EDEB96D}" type="presParOf" srcId="{DC4B54A9-870D-42D6-95EA-3C74F9B986CD}" destId="{CCCF4518-A44C-4C5B-8F5A-A31F2740DAE7}" srcOrd="2" destOrd="0" presId="urn:microsoft.com/office/officeart/2018/5/layout/IconCircleLabelList"/>
    <dgm:cxn modelId="{7A47D2EE-F983-401A-AA75-30262C1DBF12}" type="presParOf" srcId="{CCCF4518-A44C-4C5B-8F5A-A31F2740DAE7}" destId="{26B5BBCA-B8DD-419C-AD73-B52D64BF5C50}" srcOrd="0" destOrd="0" presId="urn:microsoft.com/office/officeart/2018/5/layout/IconCircleLabelList"/>
    <dgm:cxn modelId="{5E235201-CC19-4630-BB4E-E72F9C238E6A}" type="presParOf" srcId="{CCCF4518-A44C-4C5B-8F5A-A31F2740DAE7}" destId="{21E1D0B1-6421-45A0-A6FA-A669FBCFC273}" srcOrd="1" destOrd="0" presId="urn:microsoft.com/office/officeart/2018/5/layout/IconCircleLabelList"/>
    <dgm:cxn modelId="{37DF22F6-7A30-4F90-B1A9-CE767ABC82DD}" type="presParOf" srcId="{CCCF4518-A44C-4C5B-8F5A-A31F2740DAE7}" destId="{67122B16-00F6-4069-9661-350D6A9EBFB8}" srcOrd="2" destOrd="0" presId="urn:microsoft.com/office/officeart/2018/5/layout/IconCircleLabelList"/>
    <dgm:cxn modelId="{3FA2E51F-0C1F-412A-8A59-14AE7E4F1A65}" type="presParOf" srcId="{CCCF4518-A44C-4C5B-8F5A-A31F2740DAE7}" destId="{F2A94A09-0551-4175-AB4A-CD275EE1B808}" srcOrd="3" destOrd="0" presId="urn:microsoft.com/office/officeart/2018/5/layout/IconCircleLabelList"/>
    <dgm:cxn modelId="{FAB4DBA8-392B-499E-B948-D894C118587A}" type="presParOf" srcId="{DC4B54A9-870D-42D6-95EA-3C74F9B986CD}" destId="{2907AC1F-5A73-4701-B634-7AE43101DA48}" srcOrd="3" destOrd="0" presId="urn:microsoft.com/office/officeart/2018/5/layout/IconCircleLabelList"/>
    <dgm:cxn modelId="{9F87A1E0-045D-4D5D-B73B-6491FA546EB4}" type="presParOf" srcId="{DC4B54A9-870D-42D6-95EA-3C74F9B986CD}" destId="{152F06C1-86DC-4E2C-85D2-A1BF7251FF48}" srcOrd="4" destOrd="0" presId="urn:microsoft.com/office/officeart/2018/5/layout/IconCircleLabelList"/>
    <dgm:cxn modelId="{3236C279-F837-4473-B572-84AC43DA6DDC}" type="presParOf" srcId="{152F06C1-86DC-4E2C-85D2-A1BF7251FF48}" destId="{AEF23121-BBAB-4440-AE39-4FD2C381B144}" srcOrd="0" destOrd="0" presId="urn:microsoft.com/office/officeart/2018/5/layout/IconCircleLabelList"/>
    <dgm:cxn modelId="{D8715D36-0766-403B-A753-A6691E3868A0}" type="presParOf" srcId="{152F06C1-86DC-4E2C-85D2-A1BF7251FF48}" destId="{A0B41DBE-6689-4BDB-B9A8-9C68969B578A}" srcOrd="1" destOrd="0" presId="urn:microsoft.com/office/officeart/2018/5/layout/IconCircleLabelList"/>
    <dgm:cxn modelId="{BA01060C-B081-4FF5-A1B7-D4921F567624}" type="presParOf" srcId="{152F06C1-86DC-4E2C-85D2-A1BF7251FF48}" destId="{2964B841-6C8B-49F7-870C-5C937A9CBA81}" srcOrd="2" destOrd="0" presId="urn:microsoft.com/office/officeart/2018/5/layout/IconCircleLabelList"/>
    <dgm:cxn modelId="{A5FD82C6-76E6-4A89-9329-7CBDE3A5796B}" type="presParOf" srcId="{152F06C1-86DC-4E2C-85D2-A1BF7251FF48}" destId="{22A4407B-B526-4672-98FE-98428794B0E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B86D3-37F7-43EE-A261-C5124C56E00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20E87B1-D4EB-4E35-829E-053D2A345CD2}">
      <dgm:prSet/>
      <dgm:spPr/>
      <dgm:t>
        <a:bodyPr/>
        <a:lstStyle/>
        <a:p>
          <a:pPr>
            <a:defRPr cap="all"/>
          </a:pPr>
          <a:r>
            <a:rPr lang="en-US"/>
            <a:t>• Fraud Detection and Prevention Tools</a:t>
          </a:r>
        </a:p>
      </dgm:t>
    </dgm:pt>
    <dgm:pt modelId="{EA8BF7F3-9B8D-491E-9596-60A6D120B563}" type="parTrans" cxnId="{E7A614CB-3C2B-4C87-BD7B-3B5444093B53}">
      <dgm:prSet/>
      <dgm:spPr/>
      <dgm:t>
        <a:bodyPr/>
        <a:lstStyle/>
        <a:p>
          <a:endParaRPr lang="en-US"/>
        </a:p>
      </dgm:t>
    </dgm:pt>
    <dgm:pt modelId="{EF8CCC9B-2425-4257-A2FC-7E48DB456041}" type="sibTrans" cxnId="{E7A614CB-3C2B-4C87-BD7B-3B5444093B53}">
      <dgm:prSet/>
      <dgm:spPr/>
      <dgm:t>
        <a:bodyPr/>
        <a:lstStyle/>
        <a:p>
          <a:endParaRPr lang="en-US"/>
        </a:p>
      </dgm:t>
    </dgm:pt>
    <dgm:pt modelId="{2249563B-EA3E-4920-A356-1A8AAEA3AAED}">
      <dgm:prSet/>
      <dgm:spPr/>
      <dgm:t>
        <a:bodyPr/>
        <a:lstStyle/>
        <a:p>
          <a:pPr>
            <a:defRPr cap="all"/>
          </a:pPr>
          <a:r>
            <a:rPr lang="en-US"/>
            <a:t>• Real-Time Monitoring Systems</a:t>
          </a:r>
        </a:p>
      </dgm:t>
    </dgm:pt>
    <dgm:pt modelId="{D7FB6162-D828-41E8-B395-F567FEA9F199}" type="parTrans" cxnId="{8249E75B-118C-49D3-9FDB-76432D364A57}">
      <dgm:prSet/>
      <dgm:spPr/>
      <dgm:t>
        <a:bodyPr/>
        <a:lstStyle/>
        <a:p>
          <a:endParaRPr lang="en-US"/>
        </a:p>
      </dgm:t>
    </dgm:pt>
    <dgm:pt modelId="{D30A22D7-B914-4D17-851F-7FAD9D67BD6E}" type="sibTrans" cxnId="{8249E75B-118C-49D3-9FDB-76432D364A57}">
      <dgm:prSet/>
      <dgm:spPr/>
      <dgm:t>
        <a:bodyPr/>
        <a:lstStyle/>
        <a:p>
          <a:endParaRPr lang="en-US"/>
        </a:p>
      </dgm:t>
    </dgm:pt>
    <dgm:pt modelId="{9DE9EB10-75B5-4C4B-9905-5286E7B0D2B2}">
      <dgm:prSet/>
      <dgm:spPr/>
      <dgm:t>
        <a:bodyPr/>
        <a:lstStyle/>
        <a:p>
          <a:pPr>
            <a:defRPr cap="all"/>
          </a:pPr>
          <a:r>
            <a:rPr lang="en-US"/>
            <a:t>• Collaboration Between Banks and FinTechs</a:t>
          </a:r>
        </a:p>
      </dgm:t>
    </dgm:pt>
    <dgm:pt modelId="{A6DCCECE-E4F7-4374-85B6-49EE14A9AF04}" type="parTrans" cxnId="{AF4A8729-C2BB-4CC4-8598-0D35AAA52593}">
      <dgm:prSet/>
      <dgm:spPr/>
      <dgm:t>
        <a:bodyPr/>
        <a:lstStyle/>
        <a:p>
          <a:endParaRPr lang="en-US"/>
        </a:p>
      </dgm:t>
    </dgm:pt>
    <dgm:pt modelId="{84D3316A-D873-4972-9614-21D014B9F21C}" type="sibTrans" cxnId="{AF4A8729-C2BB-4CC4-8598-0D35AAA52593}">
      <dgm:prSet/>
      <dgm:spPr/>
      <dgm:t>
        <a:bodyPr/>
        <a:lstStyle/>
        <a:p>
          <a:endParaRPr lang="en-US"/>
        </a:p>
      </dgm:t>
    </dgm:pt>
    <dgm:pt modelId="{BFB81571-97E3-468E-B34E-7B0474134231}" type="pres">
      <dgm:prSet presAssocID="{9D2B86D3-37F7-43EE-A261-C5124C56E003}" presName="root" presStyleCnt="0">
        <dgm:presLayoutVars>
          <dgm:dir/>
          <dgm:resizeHandles val="exact"/>
        </dgm:presLayoutVars>
      </dgm:prSet>
      <dgm:spPr/>
    </dgm:pt>
    <dgm:pt modelId="{0780733A-4EC8-4645-8A77-B7C467ADC9B9}" type="pres">
      <dgm:prSet presAssocID="{020E87B1-D4EB-4E35-829E-053D2A345CD2}" presName="compNode" presStyleCnt="0"/>
      <dgm:spPr/>
    </dgm:pt>
    <dgm:pt modelId="{BC3E98E9-BCEC-4F2F-BBF5-884DEDE2F311}" type="pres">
      <dgm:prSet presAssocID="{020E87B1-D4EB-4E35-829E-053D2A345CD2}" presName="iconBgRect" presStyleLbl="bgShp" presStyleIdx="0" presStyleCnt="3"/>
      <dgm:spPr>
        <a:prstGeom prst="round2DiagRect">
          <a:avLst>
            <a:gd name="adj1" fmla="val 29727"/>
            <a:gd name="adj2" fmla="val 0"/>
          </a:avLst>
        </a:prstGeom>
      </dgm:spPr>
    </dgm:pt>
    <dgm:pt modelId="{9EE4BC6E-33AA-46B3-B8DD-67CECAD3C32E}" type="pres">
      <dgm:prSet presAssocID="{020E87B1-D4EB-4E35-829E-053D2A345C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C6F5BA71-B295-46E9-A05D-7CC123A906E0}" type="pres">
      <dgm:prSet presAssocID="{020E87B1-D4EB-4E35-829E-053D2A345CD2}" presName="spaceRect" presStyleCnt="0"/>
      <dgm:spPr/>
    </dgm:pt>
    <dgm:pt modelId="{151C38A3-754F-4B39-A5A5-0542C43B0112}" type="pres">
      <dgm:prSet presAssocID="{020E87B1-D4EB-4E35-829E-053D2A345CD2}" presName="textRect" presStyleLbl="revTx" presStyleIdx="0" presStyleCnt="3">
        <dgm:presLayoutVars>
          <dgm:chMax val="1"/>
          <dgm:chPref val="1"/>
        </dgm:presLayoutVars>
      </dgm:prSet>
      <dgm:spPr/>
    </dgm:pt>
    <dgm:pt modelId="{97A738D1-4381-41F7-8D08-76451EFCB35F}" type="pres">
      <dgm:prSet presAssocID="{EF8CCC9B-2425-4257-A2FC-7E48DB456041}" presName="sibTrans" presStyleCnt="0"/>
      <dgm:spPr/>
    </dgm:pt>
    <dgm:pt modelId="{EF332E24-ADC6-41E3-8553-0EE63BA12819}" type="pres">
      <dgm:prSet presAssocID="{2249563B-EA3E-4920-A356-1A8AAEA3AAED}" presName="compNode" presStyleCnt="0"/>
      <dgm:spPr/>
    </dgm:pt>
    <dgm:pt modelId="{AF57B056-B413-4C01-A91A-959324203C53}" type="pres">
      <dgm:prSet presAssocID="{2249563B-EA3E-4920-A356-1A8AAEA3AAED}" presName="iconBgRect" presStyleLbl="bgShp" presStyleIdx="1" presStyleCnt="3"/>
      <dgm:spPr>
        <a:prstGeom prst="round2DiagRect">
          <a:avLst>
            <a:gd name="adj1" fmla="val 29727"/>
            <a:gd name="adj2" fmla="val 0"/>
          </a:avLst>
        </a:prstGeom>
      </dgm:spPr>
    </dgm:pt>
    <dgm:pt modelId="{335C9514-E083-4325-9733-76370DAD37CF}" type="pres">
      <dgm:prSet presAssocID="{2249563B-EA3E-4920-A356-1A8AAEA3AA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9FEFBAD2-5433-4A81-840D-31F0C70EAD8B}" type="pres">
      <dgm:prSet presAssocID="{2249563B-EA3E-4920-A356-1A8AAEA3AAED}" presName="spaceRect" presStyleCnt="0"/>
      <dgm:spPr/>
    </dgm:pt>
    <dgm:pt modelId="{3A177586-6D2D-4F65-AC16-749CCE977F94}" type="pres">
      <dgm:prSet presAssocID="{2249563B-EA3E-4920-A356-1A8AAEA3AAED}" presName="textRect" presStyleLbl="revTx" presStyleIdx="1" presStyleCnt="3">
        <dgm:presLayoutVars>
          <dgm:chMax val="1"/>
          <dgm:chPref val="1"/>
        </dgm:presLayoutVars>
      </dgm:prSet>
      <dgm:spPr/>
    </dgm:pt>
    <dgm:pt modelId="{F52CD7A4-845A-449D-891B-0F8DFD54CD1C}" type="pres">
      <dgm:prSet presAssocID="{D30A22D7-B914-4D17-851F-7FAD9D67BD6E}" presName="sibTrans" presStyleCnt="0"/>
      <dgm:spPr/>
    </dgm:pt>
    <dgm:pt modelId="{D6D0F505-AB26-4AA4-AB70-944D0AEF3CA8}" type="pres">
      <dgm:prSet presAssocID="{9DE9EB10-75B5-4C4B-9905-5286E7B0D2B2}" presName="compNode" presStyleCnt="0"/>
      <dgm:spPr/>
    </dgm:pt>
    <dgm:pt modelId="{11FE25E3-A969-4D01-A59F-24DFA048C687}" type="pres">
      <dgm:prSet presAssocID="{9DE9EB10-75B5-4C4B-9905-5286E7B0D2B2}" presName="iconBgRect" presStyleLbl="bgShp" presStyleIdx="2" presStyleCnt="3"/>
      <dgm:spPr>
        <a:prstGeom prst="round2DiagRect">
          <a:avLst>
            <a:gd name="adj1" fmla="val 29727"/>
            <a:gd name="adj2" fmla="val 0"/>
          </a:avLst>
        </a:prstGeom>
      </dgm:spPr>
    </dgm:pt>
    <dgm:pt modelId="{0C300EAE-1BAA-4716-AD85-5828AF0504D0}" type="pres">
      <dgm:prSet presAssocID="{9DE9EB10-75B5-4C4B-9905-5286E7B0D2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EF52864D-57C3-47BF-979E-6D7447906393}" type="pres">
      <dgm:prSet presAssocID="{9DE9EB10-75B5-4C4B-9905-5286E7B0D2B2}" presName="spaceRect" presStyleCnt="0"/>
      <dgm:spPr/>
    </dgm:pt>
    <dgm:pt modelId="{315B65B5-4AF5-4EF7-86CC-65F799AE81A2}" type="pres">
      <dgm:prSet presAssocID="{9DE9EB10-75B5-4C4B-9905-5286E7B0D2B2}" presName="textRect" presStyleLbl="revTx" presStyleIdx="2" presStyleCnt="3">
        <dgm:presLayoutVars>
          <dgm:chMax val="1"/>
          <dgm:chPref val="1"/>
        </dgm:presLayoutVars>
      </dgm:prSet>
      <dgm:spPr/>
    </dgm:pt>
  </dgm:ptLst>
  <dgm:cxnLst>
    <dgm:cxn modelId="{AF4A8729-C2BB-4CC4-8598-0D35AAA52593}" srcId="{9D2B86D3-37F7-43EE-A261-C5124C56E003}" destId="{9DE9EB10-75B5-4C4B-9905-5286E7B0D2B2}" srcOrd="2" destOrd="0" parTransId="{A6DCCECE-E4F7-4374-85B6-49EE14A9AF04}" sibTransId="{84D3316A-D873-4972-9614-21D014B9F21C}"/>
    <dgm:cxn modelId="{A8969C2D-D1F3-4955-B55A-EF748AE0CCC1}" type="presOf" srcId="{2249563B-EA3E-4920-A356-1A8AAEA3AAED}" destId="{3A177586-6D2D-4F65-AC16-749CCE977F94}" srcOrd="0" destOrd="0" presId="urn:microsoft.com/office/officeart/2018/5/layout/IconLeafLabelList"/>
    <dgm:cxn modelId="{8249E75B-118C-49D3-9FDB-76432D364A57}" srcId="{9D2B86D3-37F7-43EE-A261-C5124C56E003}" destId="{2249563B-EA3E-4920-A356-1A8AAEA3AAED}" srcOrd="1" destOrd="0" parTransId="{D7FB6162-D828-41E8-B395-F567FEA9F199}" sibTransId="{D30A22D7-B914-4D17-851F-7FAD9D67BD6E}"/>
    <dgm:cxn modelId="{99AEA94D-17F7-4A46-ACC7-C968FF61E696}" type="presOf" srcId="{9DE9EB10-75B5-4C4B-9905-5286E7B0D2B2}" destId="{315B65B5-4AF5-4EF7-86CC-65F799AE81A2}" srcOrd="0" destOrd="0" presId="urn:microsoft.com/office/officeart/2018/5/layout/IconLeafLabelList"/>
    <dgm:cxn modelId="{95EDFEB3-0D8F-47CB-AB9C-DD83394C171F}" type="presOf" srcId="{020E87B1-D4EB-4E35-829E-053D2A345CD2}" destId="{151C38A3-754F-4B39-A5A5-0542C43B0112}" srcOrd="0" destOrd="0" presId="urn:microsoft.com/office/officeart/2018/5/layout/IconLeafLabelList"/>
    <dgm:cxn modelId="{5B6D0ACA-4F05-4DF6-8E2D-3B1D8A097B37}" type="presOf" srcId="{9D2B86D3-37F7-43EE-A261-C5124C56E003}" destId="{BFB81571-97E3-468E-B34E-7B0474134231}" srcOrd="0" destOrd="0" presId="urn:microsoft.com/office/officeart/2018/5/layout/IconLeafLabelList"/>
    <dgm:cxn modelId="{E7A614CB-3C2B-4C87-BD7B-3B5444093B53}" srcId="{9D2B86D3-37F7-43EE-A261-C5124C56E003}" destId="{020E87B1-D4EB-4E35-829E-053D2A345CD2}" srcOrd="0" destOrd="0" parTransId="{EA8BF7F3-9B8D-491E-9596-60A6D120B563}" sibTransId="{EF8CCC9B-2425-4257-A2FC-7E48DB456041}"/>
    <dgm:cxn modelId="{C45DD0E7-BCCB-4918-B694-99DF35D54766}" type="presParOf" srcId="{BFB81571-97E3-468E-B34E-7B0474134231}" destId="{0780733A-4EC8-4645-8A77-B7C467ADC9B9}" srcOrd="0" destOrd="0" presId="urn:microsoft.com/office/officeart/2018/5/layout/IconLeafLabelList"/>
    <dgm:cxn modelId="{A9CE6BF1-7753-4CAB-A66F-5557AA10D185}" type="presParOf" srcId="{0780733A-4EC8-4645-8A77-B7C467ADC9B9}" destId="{BC3E98E9-BCEC-4F2F-BBF5-884DEDE2F311}" srcOrd="0" destOrd="0" presId="urn:microsoft.com/office/officeart/2018/5/layout/IconLeafLabelList"/>
    <dgm:cxn modelId="{3D6F1F0E-2CA8-4EFC-ACED-8BC8A2498D97}" type="presParOf" srcId="{0780733A-4EC8-4645-8A77-B7C467ADC9B9}" destId="{9EE4BC6E-33AA-46B3-B8DD-67CECAD3C32E}" srcOrd="1" destOrd="0" presId="urn:microsoft.com/office/officeart/2018/5/layout/IconLeafLabelList"/>
    <dgm:cxn modelId="{D8CB0736-1E5E-44D3-8ADE-C556C92EE5B3}" type="presParOf" srcId="{0780733A-4EC8-4645-8A77-B7C467ADC9B9}" destId="{C6F5BA71-B295-46E9-A05D-7CC123A906E0}" srcOrd="2" destOrd="0" presId="urn:microsoft.com/office/officeart/2018/5/layout/IconLeafLabelList"/>
    <dgm:cxn modelId="{7C160402-46AC-4E8F-82B7-0222F1A0CBDE}" type="presParOf" srcId="{0780733A-4EC8-4645-8A77-B7C467ADC9B9}" destId="{151C38A3-754F-4B39-A5A5-0542C43B0112}" srcOrd="3" destOrd="0" presId="urn:microsoft.com/office/officeart/2018/5/layout/IconLeafLabelList"/>
    <dgm:cxn modelId="{6A030E8C-64CE-47C8-8131-8B7312834DDD}" type="presParOf" srcId="{BFB81571-97E3-468E-B34E-7B0474134231}" destId="{97A738D1-4381-41F7-8D08-76451EFCB35F}" srcOrd="1" destOrd="0" presId="urn:microsoft.com/office/officeart/2018/5/layout/IconLeafLabelList"/>
    <dgm:cxn modelId="{269FDED8-356F-48B2-B2F6-41182BE495BF}" type="presParOf" srcId="{BFB81571-97E3-468E-B34E-7B0474134231}" destId="{EF332E24-ADC6-41E3-8553-0EE63BA12819}" srcOrd="2" destOrd="0" presId="urn:microsoft.com/office/officeart/2018/5/layout/IconLeafLabelList"/>
    <dgm:cxn modelId="{08E4DD4E-1BCA-4EE3-9F9E-29A2FD908DF8}" type="presParOf" srcId="{EF332E24-ADC6-41E3-8553-0EE63BA12819}" destId="{AF57B056-B413-4C01-A91A-959324203C53}" srcOrd="0" destOrd="0" presId="urn:microsoft.com/office/officeart/2018/5/layout/IconLeafLabelList"/>
    <dgm:cxn modelId="{D7F6FA92-FDDE-48D5-9C74-D5587F11805B}" type="presParOf" srcId="{EF332E24-ADC6-41E3-8553-0EE63BA12819}" destId="{335C9514-E083-4325-9733-76370DAD37CF}" srcOrd="1" destOrd="0" presId="urn:microsoft.com/office/officeart/2018/5/layout/IconLeafLabelList"/>
    <dgm:cxn modelId="{161D31BB-A6E6-4F93-BD48-9C3A2F35037A}" type="presParOf" srcId="{EF332E24-ADC6-41E3-8553-0EE63BA12819}" destId="{9FEFBAD2-5433-4A81-840D-31F0C70EAD8B}" srcOrd="2" destOrd="0" presId="urn:microsoft.com/office/officeart/2018/5/layout/IconLeafLabelList"/>
    <dgm:cxn modelId="{D772C718-F18D-4958-B783-30E16905C29D}" type="presParOf" srcId="{EF332E24-ADC6-41E3-8553-0EE63BA12819}" destId="{3A177586-6D2D-4F65-AC16-749CCE977F94}" srcOrd="3" destOrd="0" presId="urn:microsoft.com/office/officeart/2018/5/layout/IconLeafLabelList"/>
    <dgm:cxn modelId="{94172C60-5BE4-4256-814F-3BB5B625512E}" type="presParOf" srcId="{BFB81571-97E3-468E-B34E-7B0474134231}" destId="{F52CD7A4-845A-449D-891B-0F8DFD54CD1C}" srcOrd="3" destOrd="0" presId="urn:microsoft.com/office/officeart/2018/5/layout/IconLeafLabelList"/>
    <dgm:cxn modelId="{458D7A2D-0C5A-4401-B448-25377D0CC0AF}" type="presParOf" srcId="{BFB81571-97E3-468E-B34E-7B0474134231}" destId="{D6D0F505-AB26-4AA4-AB70-944D0AEF3CA8}" srcOrd="4" destOrd="0" presId="urn:microsoft.com/office/officeart/2018/5/layout/IconLeafLabelList"/>
    <dgm:cxn modelId="{4940B793-4CD4-4169-A185-5F55A3A5A498}" type="presParOf" srcId="{D6D0F505-AB26-4AA4-AB70-944D0AEF3CA8}" destId="{11FE25E3-A969-4D01-A59F-24DFA048C687}" srcOrd="0" destOrd="0" presId="urn:microsoft.com/office/officeart/2018/5/layout/IconLeafLabelList"/>
    <dgm:cxn modelId="{3CD2253A-497D-4443-BD8A-E687CCB254C4}" type="presParOf" srcId="{D6D0F505-AB26-4AA4-AB70-944D0AEF3CA8}" destId="{0C300EAE-1BAA-4716-AD85-5828AF0504D0}" srcOrd="1" destOrd="0" presId="urn:microsoft.com/office/officeart/2018/5/layout/IconLeafLabelList"/>
    <dgm:cxn modelId="{2DB1BEA8-AF85-4B7B-BE45-9EE0CAD9ECD8}" type="presParOf" srcId="{D6D0F505-AB26-4AA4-AB70-944D0AEF3CA8}" destId="{EF52864D-57C3-47BF-979E-6D7447906393}" srcOrd="2" destOrd="0" presId="urn:microsoft.com/office/officeart/2018/5/layout/IconLeafLabelList"/>
    <dgm:cxn modelId="{1C75BF2C-8F75-439A-BACE-DCF28C2F0C22}" type="presParOf" srcId="{D6D0F505-AB26-4AA4-AB70-944D0AEF3CA8}" destId="{315B65B5-4AF5-4EF7-86CC-65F799AE81A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67801-8FDE-4794-9B28-01FF7F5EFAE0}">
      <dsp:nvSpPr>
        <dsp:cNvPr id="0" name=""/>
        <dsp:cNvSpPr/>
      </dsp:nvSpPr>
      <dsp:spPr>
        <a:xfrm>
          <a:off x="535049" y="935481"/>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2BD292-267E-447E-91EB-C9BFBECB9E56}">
      <dsp:nvSpPr>
        <dsp:cNvPr id="0" name=""/>
        <dsp:cNvSpPr/>
      </dsp:nvSpPr>
      <dsp:spPr>
        <a:xfrm>
          <a:off x="849487" y="1249919"/>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B1886D-5221-4B18-8010-666ED90E1871}">
      <dsp:nvSpPr>
        <dsp:cNvPr id="0" name=""/>
        <dsp:cNvSpPr/>
      </dsp:nvSpPr>
      <dsp:spPr>
        <a:xfrm>
          <a:off x="63393" y="2870481"/>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a:t>API Integration:</a:t>
          </a:r>
          <a:r>
            <a:rPr lang="en-US" sz="1200" kern="1200"/>
            <a:t> Improve operational efficiency through seamless integration.</a:t>
          </a:r>
        </a:p>
      </dsp:txBody>
      <dsp:txXfrm>
        <a:off x="63393" y="2870481"/>
        <a:ext cx="2418750" cy="720000"/>
      </dsp:txXfrm>
    </dsp:sp>
    <dsp:sp modelId="{26B5BBCA-B8DD-419C-AD73-B52D64BF5C50}">
      <dsp:nvSpPr>
        <dsp:cNvPr id="0" name=""/>
        <dsp:cNvSpPr/>
      </dsp:nvSpPr>
      <dsp:spPr>
        <a:xfrm>
          <a:off x="3377081" y="935481"/>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1D0B1-6421-45A0-A6FA-A669FBCFC273}">
      <dsp:nvSpPr>
        <dsp:cNvPr id="0" name=""/>
        <dsp:cNvSpPr/>
      </dsp:nvSpPr>
      <dsp:spPr>
        <a:xfrm>
          <a:off x="3691518" y="1249919"/>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94A09-0551-4175-AB4A-CD275EE1B808}">
      <dsp:nvSpPr>
        <dsp:cNvPr id="0" name=""/>
        <dsp:cNvSpPr/>
      </dsp:nvSpPr>
      <dsp:spPr>
        <a:xfrm>
          <a:off x="2905425" y="2870481"/>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a:t>User Experience:</a:t>
          </a:r>
          <a:r>
            <a:rPr lang="en-US" sz="1200" kern="1200"/>
            <a:t> Enhance consumer interactions while maintaining trust.</a:t>
          </a:r>
        </a:p>
      </dsp:txBody>
      <dsp:txXfrm>
        <a:off x="2905425" y="2870481"/>
        <a:ext cx="2418750" cy="720000"/>
      </dsp:txXfrm>
    </dsp:sp>
    <dsp:sp modelId="{AEF23121-BBAB-4440-AE39-4FD2C381B144}">
      <dsp:nvSpPr>
        <dsp:cNvPr id="0" name=""/>
        <dsp:cNvSpPr/>
      </dsp:nvSpPr>
      <dsp:spPr>
        <a:xfrm>
          <a:off x="6219112" y="935481"/>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41DBE-6689-4BDB-B9A8-9C68969B578A}">
      <dsp:nvSpPr>
        <dsp:cNvPr id="0" name=""/>
        <dsp:cNvSpPr/>
      </dsp:nvSpPr>
      <dsp:spPr>
        <a:xfrm>
          <a:off x="6533550" y="1249919"/>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A4407B-B526-4672-98FE-98428794B0EA}">
      <dsp:nvSpPr>
        <dsp:cNvPr id="0" name=""/>
        <dsp:cNvSpPr/>
      </dsp:nvSpPr>
      <dsp:spPr>
        <a:xfrm>
          <a:off x="5747456" y="2870481"/>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a:t>Credibility:</a:t>
          </a:r>
          <a:r>
            <a:rPr lang="en-US" sz="1200" kern="1200"/>
            <a:t> Protect the authenticity and reliability of financial services.</a:t>
          </a:r>
        </a:p>
      </dsp:txBody>
      <dsp:txXfrm>
        <a:off x="5747456" y="2870481"/>
        <a:ext cx="2418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E98E9-BCEC-4F2F-BBF5-884DEDE2F311}">
      <dsp:nvSpPr>
        <dsp:cNvPr id="0" name=""/>
        <dsp:cNvSpPr/>
      </dsp:nvSpPr>
      <dsp:spPr>
        <a:xfrm>
          <a:off x="530099" y="691938"/>
          <a:ext cx="1406812" cy="1406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4BC6E-33AA-46B3-B8DD-67CECAD3C32E}">
      <dsp:nvSpPr>
        <dsp:cNvPr id="0" name=""/>
        <dsp:cNvSpPr/>
      </dsp:nvSpPr>
      <dsp:spPr>
        <a:xfrm>
          <a:off x="829912" y="991750"/>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1C38A3-754F-4B39-A5A5-0542C43B0112}">
      <dsp:nvSpPr>
        <dsp:cNvPr id="0" name=""/>
        <dsp:cNvSpPr/>
      </dsp:nvSpPr>
      <dsp:spPr>
        <a:xfrm>
          <a:off x="80381" y="253693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Fraud Detection and Prevention Tools</a:t>
          </a:r>
        </a:p>
      </dsp:txBody>
      <dsp:txXfrm>
        <a:off x="80381" y="2536938"/>
        <a:ext cx="2306250" cy="720000"/>
      </dsp:txXfrm>
    </dsp:sp>
    <dsp:sp modelId="{AF57B056-B413-4C01-A91A-959324203C53}">
      <dsp:nvSpPr>
        <dsp:cNvPr id="0" name=""/>
        <dsp:cNvSpPr/>
      </dsp:nvSpPr>
      <dsp:spPr>
        <a:xfrm>
          <a:off x="3239943" y="691938"/>
          <a:ext cx="1406812" cy="1406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5C9514-E083-4325-9733-76370DAD37CF}">
      <dsp:nvSpPr>
        <dsp:cNvPr id="0" name=""/>
        <dsp:cNvSpPr/>
      </dsp:nvSpPr>
      <dsp:spPr>
        <a:xfrm>
          <a:off x="3539756" y="991750"/>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177586-6D2D-4F65-AC16-749CCE977F94}">
      <dsp:nvSpPr>
        <dsp:cNvPr id="0" name=""/>
        <dsp:cNvSpPr/>
      </dsp:nvSpPr>
      <dsp:spPr>
        <a:xfrm>
          <a:off x="2790224" y="253693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Real-Time Monitoring Systems</a:t>
          </a:r>
        </a:p>
      </dsp:txBody>
      <dsp:txXfrm>
        <a:off x="2790224" y="2536938"/>
        <a:ext cx="2306250" cy="720000"/>
      </dsp:txXfrm>
    </dsp:sp>
    <dsp:sp modelId="{11FE25E3-A969-4D01-A59F-24DFA048C687}">
      <dsp:nvSpPr>
        <dsp:cNvPr id="0" name=""/>
        <dsp:cNvSpPr/>
      </dsp:nvSpPr>
      <dsp:spPr>
        <a:xfrm>
          <a:off x="5949787" y="691938"/>
          <a:ext cx="1406812" cy="1406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00EAE-1BAA-4716-AD85-5828AF0504D0}">
      <dsp:nvSpPr>
        <dsp:cNvPr id="0" name=""/>
        <dsp:cNvSpPr/>
      </dsp:nvSpPr>
      <dsp:spPr>
        <a:xfrm>
          <a:off x="6249600" y="991750"/>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5B65B5-4AF5-4EF7-86CC-65F799AE81A2}">
      <dsp:nvSpPr>
        <dsp:cNvPr id="0" name=""/>
        <dsp:cNvSpPr/>
      </dsp:nvSpPr>
      <dsp:spPr>
        <a:xfrm>
          <a:off x="5500068" y="2536938"/>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Collaboration Between Banks and FinTechs</a:t>
          </a:r>
        </a:p>
      </dsp:txBody>
      <dsp:txXfrm>
        <a:off x="5500068" y="2536938"/>
        <a:ext cx="2306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link.springer.com/chapter/10.1007/978-981-97-6726-7_41" TargetMode="External"/><Relationship Id="rId3" Type="http://schemas.openxmlformats.org/officeDocument/2006/relationships/hyperlink" Target="https://doi.org/10.1007/s10994-023-06354-5" TargetMode="External"/><Relationship Id="rId7" Type="http://schemas.openxmlformats.org/officeDocument/2006/relationships/hyperlink" Target="https://ieeexplore.ieee.org/document/9087123/citations#citations" TargetMode="External"/><Relationship Id="rId2" Type="http://schemas.openxmlformats.org/officeDocument/2006/relationships/hyperlink" Target="https://doi.org/10.3390/app12199637" TargetMode="External"/><Relationship Id="rId1" Type="http://schemas.openxmlformats.org/officeDocument/2006/relationships/slideLayout" Target="../slideLayouts/slideLayout2.xml"/><Relationship Id="rId6" Type="http://schemas.openxmlformats.org/officeDocument/2006/relationships/hyperlink" Target="https://doi.org/10.3390/bdcc7020093" TargetMode="External"/><Relationship Id="rId5" Type="http://schemas.openxmlformats.org/officeDocument/2006/relationships/hyperlink" Target="https://seon.io/resources/openbanking-risk-and-fraud" TargetMode="External"/><Relationship Id="rId4" Type="http://schemas.openxmlformats.org/officeDocument/2006/relationships/hyperlink" Target="https://doi.org/10.1016/j.dajour.2023.100163" TargetMode="External"/><Relationship Id="rId9" Type="http://schemas.openxmlformats.org/officeDocument/2006/relationships/hyperlink" Target="https://ieeexplore.ieee.org/document/10226912"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open.canada.ca/data/en/dataset/2061075a-55fe-47a5-be2f-984f12fc0d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0A9E55F-729A-4FCE-9FE3-BAE7A7BEF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ock">
            <a:extLst>
              <a:ext uri="{FF2B5EF4-FFF2-40B4-BE49-F238E27FC236}">
                <a16:creationId xmlns:a16="http://schemas.microsoft.com/office/drawing/2014/main" id="{A576AA81-2498-E36A-36C9-259619DAC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722" y="685800"/>
            <a:ext cx="2662766" cy="2662766"/>
          </a:xfrm>
          <a:prstGeom prst="rect">
            <a:avLst/>
          </a:prstGeom>
        </p:spPr>
      </p:pic>
      <p:pic>
        <p:nvPicPr>
          <p:cNvPr id="5" name="Picture 4" descr="A hand touching a screen with icons&#10;&#10;Description automatically generated">
            <a:extLst>
              <a:ext uri="{FF2B5EF4-FFF2-40B4-BE49-F238E27FC236}">
                <a16:creationId xmlns:a16="http://schemas.microsoft.com/office/drawing/2014/main" id="{ABE38EB1-2299-7FF6-3A88-A2031C252711}"/>
              </a:ext>
            </a:extLst>
          </p:cNvPr>
          <p:cNvPicPr>
            <a:picLocks noChangeAspect="1"/>
          </p:cNvPicPr>
          <p:nvPr/>
        </p:nvPicPr>
        <p:blipFill>
          <a:blip r:embed="rId4"/>
          <a:stretch>
            <a:fillRect/>
          </a:stretch>
        </p:blipFill>
        <p:spPr>
          <a:xfrm>
            <a:off x="514349" y="3509433"/>
            <a:ext cx="3061513" cy="1645562"/>
          </a:xfrm>
          <a:prstGeom prst="rect">
            <a:avLst/>
          </a:prstGeom>
        </p:spPr>
      </p:pic>
      <p:sp>
        <p:nvSpPr>
          <p:cNvPr id="35" name="Rectangle 34">
            <a:extLst>
              <a:ext uri="{FF2B5EF4-FFF2-40B4-BE49-F238E27FC236}">
                <a16:creationId xmlns:a16="http://schemas.microsoft.com/office/drawing/2014/main" id="{4462B9B4-A230-4FCE-AD96-E79B8B45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6225" y="0"/>
            <a:ext cx="5057775"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03800" y="1665514"/>
            <a:ext cx="4897305" cy="1469572"/>
          </a:xfrm>
        </p:spPr>
        <p:txBody>
          <a:bodyPr anchor="b">
            <a:normAutofit/>
          </a:bodyPr>
          <a:lstStyle/>
          <a:p>
            <a:r>
              <a:rPr lang="en-US" sz="2800" b="1" dirty="0">
                <a:solidFill>
                  <a:srgbClr val="002060"/>
                </a:solidFill>
                <a:latin typeface="Arial Rounded MT Bold" panose="020F0704030504030204" pitchFamily="34" charset="0"/>
              </a:rPr>
              <a:t>Open Banking Safety and Fraud Mitigation</a:t>
            </a:r>
          </a:p>
        </p:txBody>
      </p:sp>
      <p:sp>
        <p:nvSpPr>
          <p:cNvPr id="3" name="Subtitle 2"/>
          <p:cNvSpPr>
            <a:spLocks noGrp="1"/>
          </p:cNvSpPr>
          <p:nvPr>
            <p:ph type="subTitle" idx="1"/>
          </p:nvPr>
        </p:nvSpPr>
        <p:spPr>
          <a:xfrm>
            <a:off x="4956433" y="3846443"/>
            <a:ext cx="3317358" cy="1985515"/>
          </a:xfrm>
        </p:spPr>
        <p:txBody>
          <a:bodyPr anchor="t">
            <a:normAutofit/>
          </a:bodyPr>
          <a:lstStyle/>
          <a:p>
            <a:r>
              <a:rPr lang="en-US" sz="1200" dirty="0">
                <a:solidFill>
                  <a:schemeClr val="tx1"/>
                </a:solidFill>
              </a:rPr>
              <a:t>By </a:t>
            </a:r>
          </a:p>
          <a:p>
            <a:r>
              <a:rPr lang="en-US" sz="1200" dirty="0">
                <a:solidFill>
                  <a:schemeClr val="tx1"/>
                </a:solidFill>
              </a:rPr>
              <a:t>- Balakrishna Addagada</a:t>
            </a:r>
          </a:p>
          <a:p>
            <a:r>
              <a:rPr lang="en-US" sz="1200" dirty="0">
                <a:solidFill>
                  <a:schemeClr val="tx1"/>
                </a:solidFill>
              </a:rPr>
              <a:t>- Vasudeva Reddy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sz="4700"/>
              <a:t>Fraud Mitigation Strategies</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65E4D229-505E-59F2-B7BA-46A76AA1ACD7}"/>
              </a:ext>
            </a:extLst>
          </p:cNvPr>
          <p:cNvGraphicFramePr>
            <a:graphicFrameLocks noGrp="1"/>
          </p:cNvGraphicFramePr>
          <p:nvPr>
            <p:ph idx="1"/>
            <p:extLst>
              <p:ext uri="{D42A27DB-BD31-4B8C-83A1-F6EECF244321}">
                <p14:modId xmlns:p14="http://schemas.microsoft.com/office/powerpoint/2010/main" val="279662070"/>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r>
              <a:rPr lang="en-US"/>
              <a:t>Introduction</a:t>
            </a:r>
          </a:p>
        </p:txBody>
      </p:sp>
      <p:sp>
        <p:nvSpPr>
          <p:cNvPr id="3" name="Content Placeholder 2"/>
          <p:cNvSpPr>
            <a:spLocks noGrp="1"/>
          </p:cNvSpPr>
          <p:nvPr>
            <p:ph idx="1"/>
          </p:nvPr>
        </p:nvSpPr>
        <p:spPr>
          <a:xfrm>
            <a:off x="852775" y="2198362"/>
            <a:ext cx="3719225" cy="3917773"/>
          </a:xfrm>
        </p:spPr>
        <p:txBody>
          <a:bodyPr>
            <a:normAutofit/>
          </a:bodyPr>
          <a:lstStyle/>
          <a:p>
            <a:pPr>
              <a:lnSpc>
                <a:spcPct val="90000"/>
              </a:lnSpc>
            </a:pPr>
            <a:r>
              <a:rPr lang="en-US" sz="1600"/>
              <a:t> Open banking integrates financial institutions with third-party apps to enhance consumer experiences. However, this innovation introduces potential risks, making safety and fraud mitigation critical priorities</a:t>
            </a:r>
          </a:p>
          <a:p>
            <a:pPr>
              <a:lnSpc>
                <a:spcPct val="90000"/>
              </a:lnSpc>
            </a:pPr>
            <a:endParaRPr lang="en-US" sz="1600"/>
          </a:p>
          <a:p>
            <a:pPr>
              <a:lnSpc>
                <a:spcPct val="90000"/>
              </a:lnSpc>
            </a:pPr>
            <a:r>
              <a:rPr lang="en-US" sz="1600" b="1"/>
              <a:t>Abstract:</a:t>
            </a:r>
            <a:br>
              <a:rPr lang="en-US" sz="1600"/>
            </a:br>
            <a:r>
              <a:rPr lang="en-US" sz="1600"/>
              <a:t>This project leverages machine learning to identify anomalies in open banking systems, focusing on fraud prevention strategies. The goal is to enhance fraud detection, improve security, and strengthen consumer trust by implementing robust anti-fraud measures and best practices.</a:t>
            </a:r>
          </a:p>
          <a:p>
            <a:pPr marL="0" indent="0">
              <a:lnSpc>
                <a:spcPct val="90000"/>
              </a:lnSpc>
              <a:buNone/>
            </a:pPr>
            <a:endParaRPr lang="en-US" sz="1600"/>
          </a:p>
        </p:txBody>
      </p:sp>
      <p:pic>
        <p:nvPicPr>
          <p:cNvPr id="7" name="Graphic 6" descr="Bank">
            <a:extLst>
              <a:ext uri="{FF2B5EF4-FFF2-40B4-BE49-F238E27FC236}">
                <a16:creationId xmlns:a16="http://schemas.microsoft.com/office/drawing/2014/main" id="{4420F9BB-67B0-1B9F-516D-E07B162CAB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25" y="2267182"/>
            <a:ext cx="3591379" cy="3591379"/>
          </a:xfrm>
          <a:prstGeom prst="rect">
            <a:avLst/>
          </a:prstGeom>
        </p:spPr>
      </p:pic>
      <p:sp>
        <p:nvSpPr>
          <p:cNvPr id="41" name="Freeform: Shape 4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459863"/>
            <a:ext cx="7886700" cy="1004594"/>
          </a:xfrm>
        </p:spPr>
        <p:txBody>
          <a:bodyPr>
            <a:normAutofit/>
          </a:bodyPr>
          <a:lstStyle/>
          <a:p>
            <a:r>
              <a:rPr lang="en-US" dirty="0">
                <a:solidFill>
                  <a:srgbClr val="FFFFFF"/>
                </a:solidFill>
              </a:rPr>
              <a:t>Business Need</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22" y="1587970"/>
            <a:ext cx="8274756"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9">
            <a:extLst>
              <a:ext uri="{FF2B5EF4-FFF2-40B4-BE49-F238E27FC236}">
                <a16:creationId xmlns:a16="http://schemas.microsoft.com/office/drawing/2014/main" id="{FAAF4205-2715-09E6-0532-EBD19684B1DB}"/>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350" y="685800"/>
            <a:ext cx="81153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12040" y="1070149"/>
            <a:ext cx="6719920" cy="1004836"/>
          </a:xfrm>
        </p:spPr>
        <p:txBody>
          <a:bodyPr anchor="ctr">
            <a:normAutofit/>
          </a:bodyPr>
          <a:lstStyle/>
          <a:p>
            <a:r>
              <a:rPr lang="en-US" sz="2800">
                <a:solidFill>
                  <a:srgbClr val="595959"/>
                </a:solidFill>
              </a:rPr>
              <a:t>Problem Statement</a:t>
            </a:r>
          </a:p>
        </p:txBody>
      </p:sp>
      <p:sp>
        <p:nvSpPr>
          <p:cNvPr id="32" name="Rectangle 3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12" y="2444376"/>
            <a:ext cx="8118138"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6B01F9B0-0635-BFF1-060B-09B18D80C54F}"/>
              </a:ext>
            </a:extLst>
          </p:cNvPr>
          <p:cNvSpPr>
            <a:spLocks noGrp="1"/>
          </p:cNvSpPr>
          <p:nvPr>
            <p:ph idx="1"/>
          </p:nvPr>
        </p:nvSpPr>
        <p:spPr>
          <a:xfrm>
            <a:off x="1212040" y="2768321"/>
            <a:ext cx="6719919" cy="2828543"/>
          </a:xfrm>
        </p:spPr>
        <p:txBody>
          <a:bodyPr anchor="t">
            <a:normAutofit/>
          </a:bodyPr>
          <a:lstStyle/>
          <a:p>
            <a:pPr>
              <a:lnSpc>
                <a:spcPct val="90000"/>
              </a:lnSpc>
            </a:pPr>
            <a:r>
              <a:rPr lang="en-US" sz="1400" b="1">
                <a:solidFill>
                  <a:schemeClr val="tx1">
                    <a:lumMod val="65000"/>
                    <a:lumOff val="35000"/>
                  </a:schemeClr>
                </a:solidFill>
              </a:rPr>
              <a:t>Objective:</a:t>
            </a:r>
            <a:br>
              <a:rPr lang="en-US" sz="1400">
                <a:solidFill>
                  <a:schemeClr val="tx1">
                    <a:lumMod val="65000"/>
                    <a:lumOff val="35000"/>
                  </a:schemeClr>
                </a:solidFill>
              </a:rPr>
            </a:br>
            <a:r>
              <a:rPr lang="en-US" sz="1400">
                <a:solidFill>
                  <a:schemeClr val="tx1">
                    <a:lumMod val="65000"/>
                    <a:lumOff val="35000"/>
                  </a:schemeClr>
                </a:solidFill>
              </a:rPr>
              <a:t>Ensure secure open banking transactions by reducing fraud risks and building user confidence.</a:t>
            </a:r>
          </a:p>
          <a:p>
            <a:pPr>
              <a:lnSpc>
                <a:spcPct val="90000"/>
              </a:lnSpc>
            </a:pPr>
            <a:r>
              <a:rPr lang="en-US" sz="1400" b="1">
                <a:solidFill>
                  <a:schemeClr val="tx1">
                    <a:lumMod val="65000"/>
                    <a:lumOff val="35000"/>
                  </a:schemeClr>
                </a:solidFill>
              </a:rPr>
              <a:t>Approach:</a:t>
            </a:r>
            <a:endParaRPr lang="en-US" sz="1400">
              <a:solidFill>
                <a:schemeClr val="tx1">
                  <a:lumMod val="65000"/>
                  <a:lumOff val="35000"/>
                </a:schemeClr>
              </a:solidFill>
            </a:endParaRPr>
          </a:p>
          <a:p>
            <a:pPr>
              <a:lnSpc>
                <a:spcPct val="90000"/>
              </a:lnSpc>
              <a:buFont typeface="Arial" panose="020B0604020202020204" pitchFamily="34" charset="0"/>
              <a:buChar char="•"/>
            </a:pPr>
            <a:r>
              <a:rPr lang="en-US" sz="1400">
                <a:solidFill>
                  <a:schemeClr val="tx1">
                    <a:lumMod val="65000"/>
                    <a:lumOff val="35000"/>
                  </a:schemeClr>
                </a:solidFill>
              </a:rPr>
              <a:t>Utilize advanced anomaly detection techniques.</a:t>
            </a:r>
          </a:p>
          <a:p>
            <a:pPr>
              <a:lnSpc>
                <a:spcPct val="90000"/>
              </a:lnSpc>
              <a:buFont typeface="Arial" panose="020B0604020202020204" pitchFamily="34" charset="0"/>
              <a:buChar char="•"/>
            </a:pPr>
            <a:r>
              <a:rPr lang="en-US" sz="1400">
                <a:solidFill>
                  <a:schemeClr val="tx1">
                    <a:lumMod val="65000"/>
                    <a:lumOff val="35000"/>
                  </a:schemeClr>
                </a:solidFill>
              </a:rPr>
              <a:t>Provide real-time notifications and comprehensive reporting.</a:t>
            </a:r>
          </a:p>
          <a:p>
            <a:pPr>
              <a:lnSpc>
                <a:spcPct val="90000"/>
              </a:lnSpc>
              <a:buFont typeface="Arial" panose="020B0604020202020204" pitchFamily="34" charset="0"/>
              <a:buChar char="•"/>
            </a:pPr>
            <a:r>
              <a:rPr lang="en-US" sz="1400">
                <a:solidFill>
                  <a:schemeClr val="tx1">
                    <a:lumMod val="65000"/>
                    <a:lumOff val="35000"/>
                  </a:schemeClr>
                </a:solidFill>
              </a:rPr>
              <a:t>Design user-friendly dashboards for transparency.</a:t>
            </a:r>
          </a:p>
          <a:p>
            <a:pPr>
              <a:lnSpc>
                <a:spcPct val="90000"/>
              </a:lnSpc>
            </a:pPr>
            <a:r>
              <a:rPr lang="en-US" sz="1400" b="1">
                <a:solidFill>
                  <a:schemeClr val="tx1">
                    <a:lumMod val="65000"/>
                    <a:lumOff val="35000"/>
                  </a:schemeClr>
                </a:solidFill>
              </a:rPr>
              <a:t>Benefits:</a:t>
            </a:r>
            <a:endParaRPr lang="en-US" sz="1400">
              <a:solidFill>
                <a:schemeClr val="tx1">
                  <a:lumMod val="65000"/>
                  <a:lumOff val="35000"/>
                </a:schemeClr>
              </a:solidFill>
            </a:endParaRPr>
          </a:p>
          <a:p>
            <a:pPr>
              <a:lnSpc>
                <a:spcPct val="90000"/>
              </a:lnSpc>
              <a:buFont typeface="Arial" panose="020B0604020202020204" pitchFamily="34" charset="0"/>
              <a:buChar char="•"/>
            </a:pPr>
            <a:r>
              <a:rPr lang="en-US" sz="1400">
                <a:solidFill>
                  <a:schemeClr val="tx1">
                    <a:lumMod val="65000"/>
                    <a:lumOff val="35000"/>
                  </a:schemeClr>
                </a:solidFill>
              </a:rPr>
              <a:t>Proactive fraud mitigation.</a:t>
            </a:r>
          </a:p>
          <a:p>
            <a:pPr>
              <a:lnSpc>
                <a:spcPct val="90000"/>
              </a:lnSpc>
              <a:buFont typeface="Arial" panose="020B0604020202020204" pitchFamily="34" charset="0"/>
              <a:buChar char="•"/>
            </a:pPr>
            <a:r>
              <a:rPr lang="en-US" sz="1400">
                <a:solidFill>
                  <a:schemeClr val="tx1">
                    <a:lumMod val="65000"/>
                    <a:lumOff val="35000"/>
                  </a:schemeClr>
                </a:solidFill>
              </a:rPr>
              <a:t>Improved consumer trust.</a:t>
            </a:r>
          </a:p>
          <a:p>
            <a:pPr>
              <a:lnSpc>
                <a:spcPct val="90000"/>
              </a:lnSpc>
              <a:buFont typeface="Arial" panose="020B0604020202020204" pitchFamily="34" charset="0"/>
              <a:buChar char="•"/>
            </a:pPr>
            <a:r>
              <a:rPr lang="en-US" sz="1400">
                <a:solidFill>
                  <a:schemeClr val="tx1">
                    <a:lumMod val="65000"/>
                    <a:lumOff val="35000"/>
                  </a:schemeClr>
                </a:solidFill>
              </a:rPr>
              <a:t>Transparent user experience.</a:t>
            </a:r>
          </a:p>
          <a:p>
            <a:pPr>
              <a:lnSpc>
                <a:spcPct val="90000"/>
              </a:lnSpc>
            </a:pPr>
            <a:endParaRPr lang="en-US" sz="1400">
              <a:solidFill>
                <a:schemeClr val="tx1">
                  <a:lumMod val="65000"/>
                  <a:lumOff val="3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82A154-486A-39E3-3E88-BF403081F582}"/>
              </a:ext>
            </a:extLst>
          </p:cNvPr>
          <p:cNvSpPr>
            <a:spLocks noGrp="1"/>
          </p:cNvSpPr>
          <p:nvPr>
            <p:ph type="title"/>
          </p:nvPr>
        </p:nvSpPr>
        <p:spPr>
          <a:xfrm>
            <a:off x="621506" y="494414"/>
            <a:ext cx="7900987" cy="817403"/>
          </a:xfrm>
        </p:spPr>
        <p:txBody>
          <a:bodyPr vert="horz" lIns="91440" tIns="45720" rIns="91440" bIns="45720" rtlCol="0" anchor="b">
            <a:normAutofit/>
          </a:bodyPr>
          <a:lstStyle/>
          <a:p>
            <a:pPr defTabSz="914400">
              <a:lnSpc>
                <a:spcPct val="90000"/>
              </a:lnSpc>
            </a:pPr>
            <a:r>
              <a:rPr lang="en-US" sz="3100" kern="1200">
                <a:solidFill>
                  <a:schemeClr val="tx1"/>
                </a:solidFill>
                <a:latin typeface="+mj-lt"/>
                <a:ea typeface="+mj-ea"/>
                <a:cs typeface="+mj-cs"/>
              </a:rPr>
              <a:t>High Level Architecture Diagram</a:t>
            </a:r>
          </a:p>
        </p:txBody>
      </p:sp>
      <p:pic>
        <p:nvPicPr>
          <p:cNvPr id="5" name="Content Placeholder 4" descr="A diagram of a banking data&#10;&#10;Description automatically generated">
            <a:extLst>
              <a:ext uri="{FF2B5EF4-FFF2-40B4-BE49-F238E27FC236}">
                <a16:creationId xmlns:a16="http://schemas.microsoft.com/office/drawing/2014/main" id="{1B42DD91-53BB-2F5F-561A-41540F9B3650}"/>
              </a:ext>
            </a:extLst>
          </p:cNvPr>
          <p:cNvPicPr>
            <a:picLocks noGrp="1" noChangeAspect="1"/>
          </p:cNvPicPr>
          <p:nvPr>
            <p:ph idx="1"/>
          </p:nvPr>
        </p:nvPicPr>
        <p:blipFill>
          <a:blip r:embed="rId2"/>
          <a:stretch>
            <a:fillRect/>
          </a:stretch>
        </p:blipFill>
        <p:spPr>
          <a:xfrm>
            <a:off x="2057295" y="2354239"/>
            <a:ext cx="5029409" cy="3948085"/>
          </a:xfrm>
          <a:prstGeom prst="rect">
            <a:avLst/>
          </a:prstGeom>
        </p:spPr>
      </p:pic>
    </p:spTree>
    <p:extLst>
      <p:ext uri="{BB962C8B-B14F-4D97-AF65-F5344CB8AC3E}">
        <p14:creationId xmlns:p14="http://schemas.microsoft.com/office/powerpoint/2010/main" val="111712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A close-up of a graph&#10;&#10;Description automatically generated">
            <a:extLst>
              <a:ext uri="{FF2B5EF4-FFF2-40B4-BE49-F238E27FC236}">
                <a16:creationId xmlns:a16="http://schemas.microsoft.com/office/drawing/2014/main" id="{C2B96A53-A615-7D35-3700-64F067E8BED3}"/>
              </a:ext>
            </a:extLst>
          </p:cNvPr>
          <p:cNvPicPr>
            <a:picLocks noGrp="1" noChangeAspect="1"/>
          </p:cNvPicPr>
          <p:nvPr>
            <p:ph idx="1"/>
          </p:nvPr>
        </p:nvPicPr>
        <p:blipFill>
          <a:blip r:embed="rId2"/>
          <a:srcRect t="18"/>
          <a:stretch/>
        </p:blipFill>
        <p:spPr>
          <a:xfrm>
            <a:off x="20" y="1282"/>
            <a:ext cx="9143980" cy="6856718"/>
          </a:xfrm>
          <a:prstGeom prst="rect">
            <a:avLst/>
          </a:prstGeom>
        </p:spPr>
      </p:pic>
    </p:spTree>
    <p:extLst>
      <p:ext uri="{BB962C8B-B14F-4D97-AF65-F5344CB8AC3E}">
        <p14:creationId xmlns:p14="http://schemas.microsoft.com/office/powerpoint/2010/main" val="319820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854D36-1F6B-2786-739B-1DF262543207}"/>
              </a:ext>
            </a:extLst>
          </p:cNvPr>
          <p:cNvSpPr>
            <a:spLocks noGrp="1"/>
          </p:cNvSpPr>
          <p:nvPr>
            <p:ph type="title"/>
          </p:nvPr>
        </p:nvSpPr>
        <p:spPr>
          <a:xfrm>
            <a:off x="621506" y="494414"/>
            <a:ext cx="7900987" cy="817403"/>
          </a:xfrm>
        </p:spPr>
        <p:txBody>
          <a:bodyPr vert="horz" lIns="91440" tIns="45720" rIns="91440" bIns="45720" rtlCol="0" anchor="b">
            <a:normAutofit/>
          </a:bodyPr>
          <a:lstStyle/>
          <a:p>
            <a:pPr defTabSz="914400">
              <a:lnSpc>
                <a:spcPct val="90000"/>
              </a:lnSpc>
            </a:pPr>
            <a:r>
              <a:rPr lang="en-US" sz="3100" kern="1200">
                <a:solidFill>
                  <a:schemeClr val="tx1"/>
                </a:solidFill>
                <a:latin typeface="+mj-lt"/>
                <a:ea typeface="+mj-ea"/>
                <a:cs typeface="+mj-cs"/>
              </a:rPr>
              <a:t>Gantt Chart</a:t>
            </a:r>
          </a:p>
        </p:txBody>
      </p:sp>
      <p:pic>
        <p:nvPicPr>
          <p:cNvPr id="5" name="Content Placeholder 4" descr="A screenshot of a computer&#10;&#10;Description automatically generated">
            <a:extLst>
              <a:ext uri="{FF2B5EF4-FFF2-40B4-BE49-F238E27FC236}">
                <a16:creationId xmlns:a16="http://schemas.microsoft.com/office/drawing/2014/main" id="{075EB41D-A18E-5865-A40C-608A041B9D2D}"/>
              </a:ext>
            </a:extLst>
          </p:cNvPr>
          <p:cNvPicPr>
            <a:picLocks noGrp="1" noChangeAspect="1"/>
          </p:cNvPicPr>
          <p:nvPr>
            <p:ph idx="1"/>
          </p:nvPr>
        </p:nvPicPr>
        <p:blipFill>
          <a:blip r:embed="rId2"/>
          <a:stretch>
            <a:fillRect/>
          </a:stretch>
        </p:blipFill>
        <p:spPr>
          <a:xfrm>
            <a:off x="542925" y="1806231"/>
            <a:ext cx="8058150" cy="4801397"/>
          </a:xfrm>
          <a:prstGeom prst="rect">
            <a:avLst/>
          </a:prstGeom>
        </p:spPr>
      </p:pic>
    </p:spTree>
    <p:extLst>
      <p:ext uri="{BB962C8B-B14F-4D97-AF65-F5344CB8AC3E}">
        <p14:creationId xmlns:p14="http://schemas.microsoft.com/office/powerpoint/2010/main" val="118983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AF9D0F-B41F-AB65-471D-1D991AD90DFD}"/>
              </a:ext>
            </a:extLst>
          </p:cNvPr>
          <p:cNvSpPr>
            <a:spLocks noGrp="1"/>
          </p:cNvSpPr>
          <p:nvPr>
            <p:ph type="title"/>
          </p:nvPr>
        </p:nvSpPr>
        <p:spPr>
          <a:xfrm>
            <a:off x="852777" y="548640"/>
            <a:ext cx="7157553" cy="1188720"/>
          </a:xfrm>
        </p:spPr>
        <p:txBody>
          <a:bodyPr>
            <a:normAutofit/>
          </a:bodyPr>
          <a:lstStyle/>
          <a:p>
            <a:r>
              <a:rPr lang="en-US">
                <a:solidFill>
                  <a:schemeClr val="tx1">
                    <a:lumMod val="85000"/>
                    <a:lumOff val="15000"/>
                  </a:schemeClr>
                </a:solidFill>
              </a:rPr>
              <a:t>References</a:t>
            </a:r>
          </a:p>
        </p:txBody>
      </p:sp>
      <p:sp>
        <p:nvSpPr>
          <p:cNvPr id="3" name="Content Placeholder 2">
            <a:extLst>
              <a:ext uri="{FF2B5EF4-FFF2-40B4-BE49-F238E27FC236}">
                <a16:creationId xmlns:a16="http://schemas.microsoft.com/office/drawing/2014/main" id="{D45E1032-D396-BE5E-109C-B5ACA543B759}"/>
              </a:ext>
            </a:extLst>
          </p:cNvPr>
          <p:cNvSpPr>
            <a:spLocks noGrp="1"/>
          </p:cNvSpPr>
          <p:nvPr>
            <p:ph idx="1"/>
          </p:nvPr>
        </p:nvSpPr>
        <p:spPr>
          <a:xfrm>
            <a:off x="1468490" y="2431765"/>
            <a:ext cx="6207019" cy="3320031"/>
          </a:xfrm>
        </p:spPr>
        <p:txBody>
          <a:bodyPr anchor="ctr">
            <a:normAutofit/>
          </a:bodyPr>
          <a:lstStyle/>
          <a:p>
            <a:pPr>
              <a:lnSpc>
                <a:spcPct val="90000"/>
              </a:lnSpc>
            </a:pPr>
            <a:r>
              <a:rPr lang="en-US" sz="900">
                <a:solidFill>
                  <a:schemeClr val="tx1">
                    <a:lumMod val="85000"/>
                    <a:lumOff val="15000"/>
                  </a:schemeClr>
                </a:solidFill>
              </a:rPr>
              <a:t> Ali, A., Razak, S. A., Othman, S. H., Eisa, T. a. E., Al-Dhaqm, A., Nasser, M., Elhassan, T., Elshafie, H., &amp; Saif, A. (2022). Financial Fraud Detection Based on Machine Learning: A Systematic Literature review. Applied Sciences, 12(19), 9637. </a:t>
            </a:r>
            <a:r>
              <a:rPr lang="en-US" sz="900">
                <a:solidFill>
                  <a:schemeClr val="tx1">
                    <a:lumMod val="85000"/>
                    <a:lumOff val="15000"/>
                  </a:schemeClr>
                </a:solidFill>
                <a:hlinkClick r:id="rId2"/>
              </a:rPr>
              <a:t>https://doi.org/10.3390/app12199637</a:t>
            </a:r>
            <a:endParaRPr lang="en-US" sz="900">
              <a:solidFill>
                <a:schemeClr val="tx1">
                  <a:lumMod val="85000"/>
                  <a:lumOff val="15000"/>
                </a:schemeClr>
              </a:solidFill>
            </a:endParaRPr>
          </a:p>
          <a:p>
            <a:pPr>
              <a:lnSpc>
                <a:spcPct val="90000"/>
              </a:lnSpc>
            </a:pPr>
            <a:r>
              <a:rPr lang="en-US" sz="900">
                <a:solidFill>
                  <a:schemeClr val="tx1">
                    <a:lumMod val="85000"/>
                    <a:lumOff val="15000"/>
                  </a:schemeClr>
                </a:solidFill>
              </a:rPr>
              <a:t>Boulieris, P., Pavlopoulos, J., Xenos, A., &amp; Vassalos, V. (2023). Fraud detection with natural language processing. Machine Learning. </a:t>
            </a:r>
            <a:r>
              <a:rPr lang="en-US" sz="900">
                <a:solidFill>
                  <a:schemeClr val="tx1">
                    <a:lumMod val="85000"/>
                    <a:lumOff val="15000"/>
                  </a:schemeClr>
                </a:solidFill>
                <a:hlinkClick r:id="rId3"/>
              </a:rPr>
              <a:t>https://doi.org/10.1007/s10994-023-06354-5</a:t>
            </a:r>
            <a:endParaRPr lang="en-US" sz="900">
              <a:solidFill>
                <a:schemeClr val="tx1">
                  <a:lumMod val="85000"/>
                  <a:lumOff val="15000"/>
                </a:schemeClr>
              </a:solidFill>
            </a:endParaRPr>
          </a:p>
          <a:p>
            <a:pPr>
              <a:lnSpc>
                <a:spcPct val="90000"/>
              </a:lnSpc>
            </a:pPr>
            <a:r>
              <a:rPr lang="en-US" sz="900">
                <a:solidFill>
                  <a:schemeClr val="tx1">
                    <a:lumMod val="85000"/>
                    <a:lumOff val="15000"/>
                  </a:schemeClr>
                </a:solidFill>
              </a:rPr>
              <a:t>Afriyie, J. K., Tawiah, K., Pels, W. A., Addai-Henne, S., Dwamena, H. A., Owiredu, E. O., Ayeh, S. A., &amp; Eshun, J. (2023). A supervised machine learning algorithm for detecting and predicting fraud in credit card transactions. Decision Analytics Journal, 6, 100163. </a:t>
            </a:r>
            <a:r>
              <a:rPr lang="en-US" sz="900">
                <a:solidFill>
                  <a:schemeClr val="tx1">
                    <a:lumMod val="85000"/>
                    <a:lumOff val="15000"/>
                  </a:schemeClr>
                </a:solidFill>
                <a:hlinkClick r:id="rId4"/>
              </a:rPr>
              <a:t>https://doi.org/10.1016/j.dajour.2023.100163</a:t>
            </a:r>
            <a:endParaRPr lang="en-US" sz="900">
              <a:solidFill>
                <a:schemeClr val="tx1">
                  <a:lumMod val="85000"/>
                  <a:lumOff val="15000"/>
                </a:schemeClr>
              </a:solidFill>
            </a:endParaRPr>
          </a:p>
          <a:p>
            <a:pPr>
              <a:lnSpc>
                <a:spcPct val="90000"/>
              </a:lnSpc>
            </a:pPr>
            <a:r>
              <a:rPr lang="en-US" sz="900">
                <a:solidFill>
                  <a:schemeClr val="tx1">
                    <a:lumMod val="85000"/>
                    <a:lumOff val="15000"/>
                  </a:schemeClr>
                </a:solidFill>
              </a:rPr>
              <a:t>Jendruszak, B., &amp; Jendruszak, B. (2023, April 11). Risks of open banking Fraud &amp; How to protect yourself in 2023. SEON. </a:t>
            </a:r>
            <a:r>
              <a:rPr lang="en-US" sz="900">
                <a:solidFill>
                  <a:schemeClr val="tx1">
                    <a:lumMod val="85000"/>
                    <a:lumOff val="15000"/>
                  </a:schemeClr>
                </a:solidFill>
                <a:hlinkClick r:id="rId5"/>
              </a:rPr>
              <a:t>https://seon.io/resources/openbanking-risk-and-fraud</a:t>
            </a:r>
            <a:endParaRPr lang="en-US" sz="900">
              <a:solidFill>
                <a:schemeClr val="tx1">
                  <a:lumMod val="85000"/>
                  <a:lumOff val="15000"/>
                </a:schemeClr>
              </a:solidFill>
            </a:endParaRPr>
          </a:p>
          <a:p>
            <a:pPr>
              <a:lnSpc>
                <a:spcPct val="90000"/>
              </a:lnSpc>
            </a:pPr>
            <a:r>
              <a:rPr lang="en-US" sz="900">
                <a:solidFill>
                  <a:schemeClr val="tx1">
                    <a:lumMod val="85000"/>
                    <a:lumOff val="15000"/>
                  </a:schemeClr>
                </a:solidFill>
              </a:rPr>
              <a:t>Mytnyk, B., Tkachyk, O., Shakhovska, N., Fedushko, S., &amp; Syerov, Y. (2023). Application of artificial intelligence for fraudulent banking operations recognition. Big Data and Cognitive Computing, 7(2), 93. </a:t>
            </a:r>
            <a:r>
              <a:rPr lang="en-US" sz="900">
                <a:solidFill>
                  <a:schemeClr val="tx1">
                    <a:lumMod val="85000"/>
                    <a:lumOff val="15000"/>
                  </a:schemeClr>
                </a:solidFill>
                <a:hlinkClick r:id="rId6"/>
              </a:rPr>
              <a:t>https://doi.org/10.3390/bdcc7020093</a:t>
            </a:r>
            <a:endParaRPr lang="en-US" sz="900">
              <a:solidFill>
                <a:schemeClr val="tx1">
                  <a:lumMod val="85000"/>
                  <a:lumOff val="15000"/>
                </a:schemeClr>
              </a:solidFill>
            </a:endParaRPr>
          </a:p>
          <a:p>
            <a:pPr>
              <a:lnSpc>
                <a:spcPct val="90000"/>
              </a:lnSpc>
            </a:pPr>
            <a:r>
              <a:rPr lang="en-US" sz="900">
                <a:solidFill>
                  <a:schemeClr val="tx1">
                    <a:lumMod val="85000"/>
                    <a:lumOff val="15000"/>
                  </a:schemeClr>
                </a:solidFill>
              </a:rPr>
              <a:t>Fraud and financial crimes: Regulatory challenges. (n.d.). KPMG  https://kpmg.com/us/en/articles/2022/ten-key-regulatory-challenges-2022-fraud-financial-crimes.html </a:t>
            </a:r>
          </a:p>
          <a:p>
            <a:pPr>
              <a:lnSpc>
                <a:spcPct val="90000"/>
              </a:lnSpc>
            </a:pPr>
            <a:r>
              <a:rPr lang="en-US" sz="900">
                <a:solidFill>
                  <a:schemeClr val="tx1">
                    <a:lumMod val="85000"/>
                    <a:lumOff val="15000"/>
                  </a:schemeClr>
                </a:solidFill>
                <a:hlinkClick r:id="rId7"/>
              </a:rPr>
              <a:t>https://ieeexplore.ieee.org/document/9087123/citations#citations</a:t>
            </a:r>
            <a:endParaRPr lang="en-US" sz="900">
              <a:solidFill>
                <a:schemeClr val="tx1">
                  <a:lumMod val="85000"/>
                  <a:lumOff val="15000"/>
                </a:schemeClr>
              </a:solidFill>
            </a:endParaRPr>
          </a:p>
          <a:p>
            <a:pPr>
              <a:lnSpc>
                <a:spcPct val="90000"/>
              </a:lnSpc>
            </a:pPr>
            <a:r>
              <a:rPr lang="en-US" sz="900">
                <a:solidFill>
                  <a:schemeClr val="tx1">
                    <a:lumMod val="85000"/>
                    <a:lumOff val="15000"/>
                  </a:schemeClr>
                </a:solidFill>
                <a:hlinkClick r:id="rId8"/>
              </a:rPr>
              <a:t>https://link.springer.com/chapter/10.1007/978-981-97-6726-7_41</a:t>
            </a:r>
            <a:endParaRPr lang="en-US" sz="900">
              <a:solidFill>
                <a:schemeClr val="tx1">
                  <a:lumMod val="85000"/>
                  <a:lumOff val="15000"/>
                </a:schemeClr>
              </a:solidFill>
            </a:endParaRPr>
          </a:p>
          <a:p>
            <a:pPr>
              <a:lnSpc>
                <a:spcPct val="90000"/>
              </a:lnSpc>
            </a:pPr>
            <a:r>
              <a:rPr lang="en-US" sz="900">
                <a:solidFill>
                  <a:schemeClr val="tx1">
                    <a:lumMod val="85000"/>
                    <a:lumOff val="15000"/>
                  </a:schemeClr>
                </a:solidFill>
                <a:hlinkClick r:id="rId9"/>
              </a:rPr>
              <a:t>https://ieeexplore.ieee.org/document/10226912</a:t>
            </a:r>
            <a:endParaRPr lang="en-US" sz="900">
              <a:solidFill>
                <a:schemeClr val="tx1">
                  <a:lumMod val="85000"/>
                  <a:lumOff val="15000"/>
                </a:schemeClr>
              </a:solidFill>
            </a:endParaRPr>
          </a:p>
          <a:p>
            <a:pPr>
              <a:lnSpc>
                <a:spcPct val="90000"/>
              </a:lnSpc>
            </a:pPr>
            <a:endParaRPr lang="en-US" sz="900">
              <a:solidFill>
                <a:schemeClr val="tx1">
                  <a:lumMod val="85000"/>
                  <a:lumOff val="15000"/>
                </a:schemeClr>
              </a:solidFill>
            </a:endParaRPr>
          </a:p>
          <a:p>
            <a:pPr marL="0" indent="0">
              <a:lnSpc>
                <a:spcPct val="90000"/>
              </a:lnSpc>
              <a:buNone/>
            </a:pPr>
            <a:endParaRPr lang="en-US" sz="9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62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9262-FAB7-80FF-D248-C6C5FE807DE6}"/>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DE6D2227-DEB1-0223-A5D9-114E6AC3CEE6}"/>
              </a:ext>
            </a:extLst>
          </p:cNvPr>
          <p:cNvSpPr>
            <a:spLocks noGrp="1"/>
          </p:cNvSpPr>
          <p:nvPr>
            <p:ph idx="1"/>
          </p:nvPr>
        </p:nvSpPr>
        <p:spPr/>
        <p:txBody>
          <a:bodyPr>
            <a:normAutofit/>
          </a:bodyPr>
          <a:lstStyle/>
          <a:p>
            <a:r>
              <a:rPr lang="en-US" sz="1800" dirty="0">
                <a:hlinkClick r:id="rId2"/>
              </a:rPr>
              <a:t>Deposits at Financial Institutions (Bank statement data) - Open Government Portal</a:t>
            </a:r>
            <a:endParaRPr lang="en-US" sz="1800" dirty="0"/>
          </a:p>
          <a:p>
            <a:r>
              <a:rPr lang="en-US" sz="1800" dirty="0">
                <a:hlinkClick r:id="rId2"/>
              </a:rPr>
              <a:t>https://open.canada.ca/data/en/dataset/2061075a-55fe-47a5-be2f-984f12fc0d40</a:t>
            </a:r>
            <a:endParaRPr lang="en-US" sz="1800" dirty="0"/>
          </a:p>
          <a:p>
            <a:endParaRPr lang="en-US" sz="1800" dirty="0"/>
          </a:p>
        </p:txBody>
      </p:sp>
    </p:spTree>
    <p:extLst>
      <p:ext uri="{BB962C8B-B14F-4D97-AF65-F5344CB8AC3E}">
        <p14:creationId xmlns:p14="http://schemas.microsoft.com/office/powerpoint/2010/main" val="3773416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1139</TotalTime>
  <Words>591</Words>
  <Application>Microsoft Office PowerPoint</Application>
  <PresentationFormat>On-screen Show (4:3)</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Rounded MT Bold</vt:lpstr>
      <vt:lpstr>Calibri</vt:lpstr>
      <vt:lpstr>Office Theme</vt:lpstr>
      <vt:lpstr>Open Banking Safety and Fraud Mitigation</vt:lpstr>
      <vt:lpstr>Introduction</vt:lpstr>
      <vt:lpstr>Business Need</vt:lpstr>
      <vt:lpstr>Problem Statement</vt:lpstr>
      <vt:lpstr>High Level Architecture Diagram</vt:lpstr>
      <vt:lpstr>PowerPoint Presentation</vt:lpstr>
      <vt:lpstr>Gantt Chart</vt:lpstr>
      <vt:lpstr>References</vt:lpstr>
      <vt:lpstr>Data Source</vt:lpstr>
      <vt:lpstr>Fraud Mitigation Strategies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balakrishna addagada</dc:creator>
  <cp:keywords/>
  <dc:description>generated using python-pptx</dc:description>
  <cp:lastModifiedBy>balakrishna addagada</cp:lastModifiedBy>
  <cp:revision>3</cp:revision>
  <dcterms:created xsi:type="dcterms:W3CDTF">2013-01-27T09:14:16Z</dcterms:created>
  <dcterms:modified xsi:type="dcterms:W3CDTF">2024-12-10T23:48:02Z</dcterms:modified>
  <cp:category/>
</cp:coreProperties>
</file>