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VASUDEVAN P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312214329/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2298759E24A20B9906A49CCD3D0DD0A8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602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60</cp:revision>
  <dcterms:created xsi:type="dcterms:W3CDTF">2024-03-29T15:07:22Z</dcterms:created>
  <dcterms:modified xsi:type="dcterms:W3CDTF">2024-08-30T10:27:20Z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