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6471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03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5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image" Target="../media/image12.png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customXml" Target="../ink/ink2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7.xml"/><Relationship Id="rId37" Type="http://schemas.openxmlformats.org/officeDocument/2006/relationships/image" Target="../media/image70.png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36" Type="http://schemas.openxmlformats.org/officeDocument/2006/relationships/customXml" Target="../ink/ink30.xml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6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image" Target="../media/image7.png"/><Relationship Id="rId30" Type="http://schemas.openxmlformats.org/officeDocument/2006/relationships/customXml" Target="../ink/ink25.xml"/><Relationship Id="rId35" Type="http://schemas.openxmlformats.org/officeDocument/2006/relationships/customXml" Target="../ink/ink29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ataplatform.cloud.ibm.com/dashboards/4ea45563-83c3-46dd-9194-c3abf33447fb/view/7868a12c24e96ef367afcce4079b2b072e35220bbabbd75181d07b495e342397a86e14c7c82e4e0fd3140d36a2bd465e9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697706" cy="13255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STACK OVERFLOW DEVELOPER SURVEY 2022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61655"/>
            <a:ext cx="5181600" cy="2215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Vasudevan </a:t>
            </a:r>
            <a:r>
              <a:rPr lang="en-US" dirty="0" err="1"/>
              <a:t>Soni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29</a:t>
            </a:r>
            <a:r>
              <a:rPr lang="en-US" baseline="30000" dirty="0"/>
              <a:t>th</a:t>
            </a:r>
            <a:r>
              <a:rPr lang="en-US" dirty="0"/>
              <a:t> November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520" y="4923942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54520" y="474394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Interest in MySQL, Microsoft SQL Server and SQLite has decreased for next year. </a:t>
            </a:r>
          </a:p>
          <a:p>
            <a:r>
              <a:rPr lang="en-US" sz="2200" dirty="0"/>
              <a:t>Interest in PostgreSQL and MongoDB have increased compared to the current year.</a:t>
            </a:r>
          </a:p>
          <a:p>
            <a:r>
              <a:rPr lang="en-US" sz="2200" dirty="0"/>
              <a:t> There is gained interest in Redis and Elasticsearch for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Employ less people skilled in MySQL, Microsoft SQL Server and SQLite</a:t>
            </a:r>
          </a:p>
          <a:p>
            <a:r>
              <a:rPr lang="en-US" sz="2200" dirty="0"/>
              <a:t>Employ more people skilled in PostgreSQL and MongoDB.</a:t>
            </a:r>
          </a:p>
          <a:p>
            <a:r>
              <a:rPr lang="en-US" sz="2200" dirty="0"/>
              <a:t>Employ more people skilled in Redis and Elasticsearch.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5803" y="2651144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Click </a:t>
            </a:r>
            <a:r>
              <a:rPr lang="en-US" sz="3600" dirty="0">
                <a:hlinkClick r:id="rId2"/>
              </a:rPr>
              <a:t>here</a:t>
            </a:r>
            <a:r>
              <a:rPr lang="en-US" sz="3600" dirty="0"/>
              <a:t> to view the </a:t>
            </a:r>
          </a:p>
          <a:p>
            <a:pPr marL="0" indent="0">
              <a:buNone/>
            </a:pPr>
            <a:r>
              <a:rPr lang="en-US" sz="3600" dirty="0"/>
              <a:t>Cognos Dashboard.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6B7A8-C794-48C8-BA8E-AF7D008D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473200"/>
            <a:ext cx="11483824" cy="487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8271F-53A3-4A88-96FE-1F408D92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03939"/>
            <a:ext cx="11938000" cy="51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1322C-C668-4706-B01C-F61E8F84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3" y="1327100"/>
            <a:ext cx="11609614" cy="49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Programming Languages- TypeScript is gaining significant interest and Python continues to grow as well. </a:t>
            </a:r>
          </a:p>
          <a:p>
            <a:r>
              <a:rPr lang="en-US" sz="2400" dirty="0"/>
              <a:t>Databases- Redis, Elasticsearch, PostgreSQL and MongoDB are gaining more interest. </a:t>
            </a:r>
          </a:p>
          <a:p>
            <a:r>
              <a:rPr lang="en-US" sz="2400" dirty="0"/>
              <a:t>Platforms- Interest Slack and Windows is dropping significantly. </a:t>
            </a:r>
          </a:p>
          <a:p>
            <a:r>
              <a:rPr lang="en-US" sz="2400" dirty="0"/>
              <a:t>Web Frames- Vue.js is gaining substantial interest and React.js continues to grow as well.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Continue to staff enough JavaScript and HTML/CSS but employ more people skilled in TypeScript and Python.</a:t>
            </a:r>
          </a:p>
          <a:p>
            <a:r>
              <a:rPr lang="en-US" dirty="0"/>
              <a:t>Employ more people skilled in Redis, Elasticsearch, PostgreSQL and MongoDB. </a:t>
            </a:r>
          </a:p>
          <a:p>
            <a:r>
              <a:rPr lang="en-US" dirty="0"/>
              <a:t>Continue to staff enough ASP.NET but employ more people skilled in Vue.js and React.js.</a:t>
            </a:r>
          </a:p>
          <a:p>
            <a:r>
              <a:rPr lang="en-US" dirty="0"/>
              <a:t>Continue to staff enough Linux, employ more people skilled in Docker, AWS and Android, but make reductions to Slack and Windows.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Carve out budget in order to hire additional staff with skills needed to fill any gaps.</a:t>
            </a:r>
          </a:p>
          <a:p>
            <a:r>
              <a:rPr lang="en-US" dirty="0"/>
              <a:t>Set aside budget or put a program in place to upskill those already employed. </a:t>
            </a:r>
          </a:p>
          <a:p>
            <a:r>
              <a:rPr lang="en-US" dirty="0"/>
              <a:t>Make adjustments in staff for those skills no longer in demand.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Relevant skills required in the field of IT and business consulting are ever-changing and evolving. </a:t>
            </a:r>
          </a:p>
          <a:p>
            <a:r>
              <a:rPr lang="en-US" sz="2200" dirty="0"/>
              <a:t> It is important to identify future skill requirements and trends to keep pace with changing technologies and remain competitive. </a:t>
            </a:r>
          </a:p>
          <a:p>
            <a:r>
              <a:rPr lang="en-US" sz="2200" dirty="0"/>
              <a:t>This presentation will show current and future trends in Programming Languages, Databases, Platforms and Web Frames. </a:t>
            </a:r>
          </a:p>
          <a:p>
            <a:r>
              <a:rPr lang="en-US" sz="2200" dirty="0"/>
              <a:t> Overall, the aim in identifying future skill requirements and trends is to help the firm make more informed data driven hiring and budgetary decisions.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presentation has been created for stakeholders and business decision makers within the global IT and business consulting services firm. </a:t>
            </a:r>
          </a:p>
          <a:p>
            <a:r>
              <a:rPr lang="en-US" sz="2000" dirty="0"/>
              <a:t>The presentation will help identify future skill requirements in the global IT sector necessary for the firm to keep pace with changing technologies and remain competitive. </a:t>
            </a:r>
          </a:p>
          <a:p>
            <a:r>
              <a:rPr lang="en-US" sz="2000" dirty="0"/>
              <a:t> Recommendations will be stated based on the analysis.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1600" dirty="0"/>
              <a:t>Using a modified subset of the Stack Overflow dataset¹, the data was wrangled in order to remove duplicates, impute missing values and normalize data. </a:t>
            </a:r>
          </a:p>
          <a:p>
            <a:r>
              <a:rPr lang="en-US" sz="1600" dirty="0"/>
              <a:t>Next, the data underwent exploratory analysis in order to find the distribution of data, presence of outliers and determine the correlation between different columns in the dataset. </a:t>
            </a:r>
          </a:p>
          <a:p>
            <a:r>
              <a:rPr lang="en-US" sz="1600" dirty="0"/>
              <a:t>The data was then used to visualize the distribution, the relationship between two features and the composition and comparison of data. </a:t>
            </a:r>
          </a:p>
          <a:p>
            <a:r>
              <a:rPr lang="en-US" sz="1600" dirty="0"/>
              <a:t>Finally, after downloading two files², which are also a modified subset of the </a:t>
            </a:r>
            <a:r>
              <a:rPr lang="en-US" sz="1600" dirty="0" err="1"/>
              <a:t>StackOverflow</a:t>
            </a:r>
            <a:r>
              <a:rPr lang="en-US" sz="1600" dirty="0"/>
              <a:t> dataset, Cognos Dashboard Embedded (CDE) was used to create the “Current Technology Usage”, “Future Technology Trends” and “Demographics” slides. 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2200" b="1" dirty="0"/>
              <a:t>Appendix </a:t>
            </a:r>
          </a:p>
          <a:p>
            <a:r>
              <a:rPr lang="en-US" sz="1600" dirty="0"/>
              <a:t>To obtain average annual salaries web scraping was used to extract information from a website then saved to a csv file.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315AE0-C8F9-4281-A0DC-E98A2CDB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4" y="2327564"/>
            <a:ext cx="5520796" cy="33959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F54CF5-F3D6-4DD0-893B-8384B2827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27564"/>
            <a:ext cx="60198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JavaScript and HTML/CSS continue to be the top two most popular programming languages for this year and next. </a:t>
            </a:r>
          </a:p>
          <a:p>
            <a:r>
              <a:rPr lang="en-US" sz="2200" dirty="0"/>
              <a:t>Python and TypeScript have gained more interest for next year. </a:t>
            </a:r>
          </a:p>
          <a:p>
            <a:r>
              <a:rPr lang="en-US" sz="2200" dirty="0"/>
              <a:t>Whereas interest in SQL and Bash/Shell/PowerShell has decreased.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Continue to employ a similar number of people skilled in JavaScript and HTML/CSS.</a:t>
            </a:r>
          </a:p>
          <a:p>
            <a:r>
              <a:rPr lang="en-US" sz="2200" dirty="0"/>
              <a:t>Employ more people skilled in Python and TypeScript. </a:t>
            </a:r>
          </a:p>
          <a:p>
            <a:r>
              <a:rPr lang="en-US" sz="2200" dirty="0"/>
              <a:t>Employ less people skilled in SQL and Bash/Shell/PowerShell.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5474A-06A1-4F78-A798-1813ACB49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398858"/>
            <a:ext cx="6019800" cy="3448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D979E4-95EC-4C60-9388-9B726A4D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2237986"/>
            <a:ext cx="60483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875</Words>
  <Application>Microsoft Office PowerPoint</Application>
  <PresentationFormat>Widescreen</PresentationFormat>
  <Paragraphs>105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 2022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 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admin</cp:lastModifiedBy>
  <cp:revision>28</cp:revision>
  <dcterms:created xsi:type="dcterms:W3CDTF">2020-10-28T18:29:43Z</dcterms:created>
  <dcterms:modified xsi:type="dcterms:W3CDTF">2022-11-29T13:02:14Z</dcterms:modified>
</cp:coreProperties>
</file>