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8C3FE19-BB57-436E-8E92-3F18AC707DCF}" type="datetimeFigureOut">
              <a:rPr lang="en-IN" smtClean="0"/>
              <a:t>13-06-2017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1C168-B5AC-4597-A293-148C9B67102E}" type="slidenum">
              <a:rPr lang="en-IN" smtClean="0"/>
              <a:t>‹#›</a:t>
            </a:fld>
            <a:endParaRPr lang="en-IN"/>
          </a:p>
        </p:txBody>
      </p:sp>
    </p:spTree>
    <p:extLst>
      <p:ext uri="{BB962C8B-B14F-4D97-AF65-F5344CB8AC3E}">
        <p14:creationId xmlns:p14="http://schemas.microsoft.com/office/powerpoint/2010/main" val="2620206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C3FE19-BB57-436E-8E92-3F18AC707DCF}" type="datetimeFigureOut">
              <a:rPr lang="en-IN" smtClean="0"/>
              <a:t>13-06-2017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1C168-B5AC-4597-A293-148C9B67102E}" type="slidenum">
              <a:rPr lang="en-IN" smtClean="0"/>
              <a:t>‹#›</a:t>
            </a:fld>
            <a:endParaRPr lang="en-IN"/>
          </a:p>
        </p:txBody>
      </p:sp>
    </p:spTree>
    <p:extLst>
      <p:ext uri="{BB962C8B-B14F-4D97-AF65-F5344CB8AC3E}">
        <p14:creationId xmlns:p14="http://schemas.microsoft.com/office/powerpoint/2010/main" val="400321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C3FE19-BB57-436E-8E92-3F18AC707DCF}" type="datetimeFigureOut">
              <a:rPr lang="en-IN" smtClean="0"/>
              <a:t>13-06-2017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1C168-B5AC-4597-A293-148C9B67102E}" type="slidenum">
              <a:rPr lang="en-IN" smtClean="0"/>
              <a:t>‹#›</a:t>
            </a:fld>
            <a:endParaRPr lang="en-IN"/>
          </a:p>
        </p:txBody>
      </p:sp>
    </p:spTree>
    <p:extLst>
      <p:ext uri="{BB962C8B-B14F-4D97-AF65-F5344CB8AC3E}">
        <p14:creationId xmlns:p14="http://schemas.microsoft.com/office/powerpoint/2010/main" val="243791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C3FE19-BB57-436E-8E92-3F18AC707DCF}" type="datetimeFigureOut">
              <a:rPr lang="en-IN" smtClean="0"/>
              <a:t>13-06-2017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1C168-B5AC-4597-A293-148C9B67102E}" type="slidenum">
              <a:rPr lang="en-IN" smtClean="0"/>
              <a:t>‹#›</a:t>
            </a:fld>
            <a:endParaRPr lang="en-IN"/>
          </a:p>
        </p:txBody>
      </p:sp>
    </p:spTree>
    <p:extLst>
      <p:ext uri="{BB962C8B-B14F-4D97-AF65-F5344CB8AC3E}">
        <p14:creationId xmlns:p14="http://schemas.microsoft.com/office/powerpoint/2010/main" val="4197507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C3FE19-BB57-436E-8E92-3F18AC707DCF}" type="datetimeFigureOut">
              <a:rPr lang="en-IN" smtClean="0"/>
              <a:t>13-06-2017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1C168-B5AC-4597-A293-148C9B67102E}" type="slidenum">
              <a:rPr lang="en-IN" smtClean="0"/>
              <a:t>‹#›</a:t>
            </a:fld>
            <a:endParaRPr lang="en-IN"/>
          </a:p>
        </p:txBody>
      </p:sp>
    </p:spTree>
    <p:extLst>
      <p:ext uri="{BB962C8B-B14F-4D97-AF65-F5344CB8AC3E}">
        <p14:creationId xmlns:p14="http://schemas.microsoft.com/office/powerpoint/2010/main" val="3335681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C3FE19-BB57-436E-8E92-3F18AC707DCF}" type="datetimeFigureOut">
              <a:rPr lang="en-IN" smtClean="0"/>
              <a:t>13-06-2017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1C168-B5AC-4597-A293-148C9B67102E}" type="slidenum">
              <a:rPr lang="en-IN" smtClean="0"/>
              <a:t>‹#›</a:t>
            </a:fld>
            <a:endParaRPr lang="en-IN"/>
          </a:p>
        </p:txBody>
      </p:sp>
    </p:spTree>
    <p:extLst>
      <p:ext uri="{BB962C8B-B14F-4D97-AF65-F5344CB8AC3E}">
        <p14:creationId xmlns:p14="http://schemas.microsoft.com/office/powerpoint/2010/main" val="247783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8C3FE19-BB57-436E-8E92-3F18AC707DCF}" type="datetimeFigureOut">
              <a:rPr lang="en-IN" smtClean="0"/>
              <a:t>13-06-2017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01C168-B5AC-4597-A293-148C9B67102E}" type="slidenum">
              <a:rPr lang="en-IN" smtClean="0"/>
              <a:t>‹#›</a:t>
            </a:fld>
            <a:endParaRPr lang="en-IN"/>
          </a:p>
        </p:txBody>
      </p:sp>
    </p:spTree>
    <p:extLst>
      <p:ext uri="{BB962C8B-B14F-4D97-AF65-F5344CB8AC3E}">
        <p14:creationId xmlns:p14="http://schemas.microsoft.com/office/powerpoint/2010/main" val="228338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8C3FE19-BB57-436E-8E92-3F18AC707DCF}" type="datetimeFigureOut">
              <a:rPr lang="en-IN" smtClean="0"/>
              <a:t>13-06-2017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01C168-B5AC-4597-A293-148C9B67102E}" type="slidenum">
              <a:rPr lang="en-IN" smtClean="0"/>
              <a:t>‹#›</a:t>
            </a:fld>
            <a:endParaRPr lang="en-IN"/>
          </a:p>
        </p:txBody>
      </p:sp>
    </p:spTree>
    <p:extLst>
      <p:ext uri="{BB962C8B-B14F-4D97-AF65-F5344CB8AC3E}">
        <p14:creationId xmlns:p14="http://schemas.microsoft.com/office/powerpoint/2010/main" val="402502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3FE19-BB57-436E-8E92-3F18AC707DCF}" type="datetimeFigureOut">
              <a:rPr lang="en-IN" smtClean="0"/>
              <a:t>13-06-2017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01C168-B5AC-4597-A293-148C9B67102E}" type="slidenum">
              <a:rPr lang="en-IN" smtClean="0"/>
              <a:t>‹#›</a:t>
            </a:fld>
            <a:endParaRPr lang="en-IN"/>
          </a:p>
        </p:txBody>
      </p:sp>
    </p:spTree>
    <p:extLst>
      <p:ext uri="{BB962C8B-B14F-4D97-AF65-F5344CB8AC3E}">
        <p14:creationId xmlns:p14="http://schemas.microsoft.com/office/powerpoint/2010/main" val="363620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C3FE19-BB57-436E-8E92-3F18AC707DCF}" type="datetimeFigureOut">
              <a:rPr lang="en-IN" smtClean="0"/>
              <a:t>13-06-2017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1C168-B5AC-4597-A293-148C9B67102E}" type="slidenum">
              <a:rPr lang="en-IN" smtClean="0"/>
              <a:t>‹#›</a:t>
            </a:fld>
            <a:endParaRPr lang="en-IN"/>
          </a:p>
        </p:txBody>
      </p:sp>
    </p:spTree>
    <p:extLst>
      <p:ext uri="{BB962C8B-B14F-4D97-AF65-F5344CB8AC3E}">
        <p14:creationId xmlns:p14="http://schemas.microsoft.com/office/powerpoint/2010/main" val="1204714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C3FE19-BB57-436E-8E92-3F18AC707DCF}" type="datetimeFigureOut">
              <a:rPr lang="en-IN" smtClean="0"/>
              <a:t>13-06-2017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1C168-B5AC-4597-A293-148C9B67102E}" type="slidenum">
              <a:rPr lang="en-IN" smtClean="0"/>
              <a:t>‹#›</a:t>
            </a:fld>
            <a:endParaRPr lang="en-IN"/>
          </a:p>
        </p:txBody>
      </p:sp>
    </p:spTree>
    <p:extLst>
      <p:ext uri="{BB962C8B-B14F-4D97-AF65-F5344CB8AC3E}">
        <p14:creationId xmlns:p14="http://schemas.microsoft.com/office/powerpoint/2010/main" val="96077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3FE19-BB57-436E-8E92-3F18AC707DCF}" type="datetimeFigureOut">
              <a:rPr lang="en-IN" smtClean="0"/>
              <a:t>13-06-2017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1C168-B5AC-4597-A293-148C9B67102E}" type="slidenum">
              <a:rPr lang="en-IN" smtClean="0"/>
              <a:t>‹#›</a:t>
            </a:fld>
            <a:endParaRPr lang="en-IN"/>
          </a:p>
        </p:txBody>
      </p:sp>
    </p:spTree>
    <p:extLst>
      <p:ext uri="{BB962C8B-B14F-4D97-AF65-F5344CB8AC3E}">
        <p14:creationId xmlns:p14="http://schemas.microsoft.com/office/powerpoint/2010/main" val="492300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5513" y="251792"/>
            <a:ext cx="7460974" cy="1389615"/>
          </a:xfrm>
        </p:spPr>
        <p:txBody>
          <a:bodyPr>
            <a:noAutofit/>
          </a:bodyPr>
          <a:lstStyle/>
          <a:p>
            <a:r>
              <a:rPr lang="en-IN" sz="5400" b="1" u="sng" dirty="0"/>
              <a:t>CUSTOMER RELATIONSHIP MANAGENET</a:t>
            </a:r>
          </a:p>
        </p:txBody>
      </p:sp>
      <p:sp>
        <p:nvSpPr>
          <p:cNvPr id="3" name="Subtitle 2"/>
          <p:cNvSpPr>
            <a:spLocks noGrp="1"/>
          </p:cNvSpPr>
          <p:nvPr>
            <p:ph type="subTitle" idx="1"/>
          </p:nvPr>
        </p:nvSpPr>
        <p:spPr>
          <a:xfrm>
            <a:off x="795131" y="1736035"/>
            <a:ext cx="10601738" cy="4479236"/>
          </a:xfrm>
        </p:spPr>
        <p:txBody>
          <a:bodyPr>
            <a:normAutofit/>
          </a:bodyPr>
          <a:lstStyle/>
          <a:p>
            <a:pPr algn="l"/>
            <a:endParaRPr lang="en-IN" sz="1600" dirty="0"/>
          </a:p>
          <a:p>
            <a:pPr algn="l"/>
            <a:endParaRPr lang="en-IN" sz="1600" dirty="0"/>
          </a:p>
          <a:p>
            <a:pPr algn="l"/>
            <a:endParaRPr lang="en-IN" sz="1600" dirty="0"/>
          </a:p>
          <a:p>
            <a:pPr algn="l"/>
            <a:endParaRPr lang="en-IN" sz="1600" dirty="0"/>
          </a:p>
          <a:p>
            <a:pPr algn="l"/>
            <a:r>
              <a:rPr lang="en-IN" sz="4400" b="1" dirty="0">
                <a:latin typeface="Aldhabi" panose="01000000000000000000" pitchFamily="2" charset="-78"/>
                <a:cs typeface="Aldhabi" panose="01000000000000000000" pitchFamily="2" charset="-78"/>
              </a:rPr>
              <a:t>SUBMITTED BY:- </a:t>
            </a:r>
            <a:r>
              <a:rPr lang="en-IN" sz="4400" dirty="0">
                <a:latin typeface="Aldhabi" panose="01000000000000000000" pitchFamily="2" charset="-78"/>
                <a:cs typeface="Aldhabi" panose="01000000000000000000" pitchFamily="2" charset="-78"/>
              </a:rPr>
              <a:t>INDRA KUMAR B.</a:t>
            </a:r>
          </a:p>
          <a:p>
            <a:pPr algn="l"/>
            <a:r>
              <a:rPr lang="en-IN" sz="4400" b="1" dirty="0">
                <a:latin typeface="Aldhabi" panose="01000000000000000000" pitchFamily="2" charset="-78"/>
                <a:cs typeface="Aldhabi" panose="01000000000000000000" pitchFamily="2" charset="-78"/>
              </a:rPr>
              <a:t>SUBMITTED TO :- </a:t>
            </a:r>
          </a:p>
          <a:p>
            <a:pPr algn="l"/>
            <a:r>
              <a:rPr lang="en-IN" sz="4400" b="1" dirty="0">
                <a:latin typeface="Aldhabi" panose="01000000000000000000" pitchFamily="2" charset="-78"/>
                <a:cs typeface="Aldhabi" panose="01000000000000000000" pitchFamily="2" charset="-78"/>
              </a:rPr>
              <a:t>COURSE:- </a:t>
            </a:r>
            <a:r>
              <a:rPr lang="en-IN" sz="4400" dirty="0">
                <a:latin typeface="Aldhabi" panose="01000000000000000000" pitchFamily="2" charset="-78"/>
                <a:cs typeface="Aldhabi" panose="01000000000000000000" pitchFamily="2" charset="-78"/>
              </a:rPr>
              <a:t>HTCS</a:t>
            </a:r>
          </a:p>
          <a:p>
            <a:pPr algn="l"/>
            <a:r>
              <a:rPr lang="en-IN" sz="4400" b="1" dirty="0">
                <a:latin typeface="Aldhabi" panose="01000000000000000000" pitchFamily="2" charset="-78"/>
                <a:cs typeface="Aldhabi" panose="01000000000000000000" pitchFamily="2" charset="-78"/>
              </a:rPr>
              <a:t>BRANCH:- </a:t>
            </a:r>
            <a:r>
              <a:rPr lang="en-IN" sz="4400" dirty="0">
                <a:latin typeface="Aldhabi" panose="01000000000000000000" pitchFamily="2" charset="-78"/>
                <a:cs typeface="Aldhabi" panose="01000000000000000000" pitchFamily="2" charset="-78"/>
              </a:rPr>
              <a:t>AMEERPET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3079" y="1641407"/>
            <a:ext cx="5618922" cy="49581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1842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9600" b="1" u="sng" dirty="0">
                <a:latin typeface="Aldhabi" panose="01000000000000000000" pitchFamily="2" charset="-78"/>
                <a:cs typeface="Aldhabi" panose="01000000000000000000" pitchFamily="2" charset="-78"/>
              </a:rPr>
              <a:t>WHAT IS CRM?</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Successful CRM is about competing in the relationship dimension not as in alternative to have competitive product or responsible price, but as differentiator. If your competitions are doing same things as you are product and price wont give you as long-term, sustainable competitive advantage.</a:t>
            </a:r>
          </a:p>
          <a:p>
            <a:pPr algn="just">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But if u can get an edge based on how customers feel about your company, it’s a much sticker, sustainable relationship over long haul. </a:t>
            </a:r>
          </a:p>
        </p:txBody>
      </p:sp>
    </p:spTree>
    <p:extLst>
      <p:ext uri="{BB962C8B-B14F-4D97-AF65-F5344CB8AC3E}">
        <p14:creationId xmlns:p14="http://schemas.microsoft.com/office/powerpoint/2010/main" val="237752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15818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98</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Aldhabi</vt:lpstr>
      <vt:lpstr>Arial</vt:lpstr>
      <vt:lpstr>Calibri</vt:lpstr>
      <vt:lpstr>Calibri Light</vt:lpstr>
      <vt:lpstr>Times New Roman</vt:lpstr>
      <vt:lpstr>Wingdings</vt:lpstr>
      <vt:lpstr>Office Theme</vt:lpstr>
      <vt:lpstr>CUSTOMER RELATIONSHIP MANAGENET</vt:lpstr>
      <vt:lpstr>WHAT IS CRM?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RELATIONSHIP MANAGENET</dc:title>
  <dc:creator>raghava yaddanapudi</dc:creator>
  <cp:lastModifiedBy>raghava yaddanapudi</cp:lastModifiedBy>
  <cp:revision>5</cp:revision>
  <dcterms:created xsi:type="dcterms:W3CDTF">2017-06-13T12:14:30Z</dcterms:created>
  <dcterms:modified xsi:type="dcterms:W3CDTF">2017-06-13T14:17:00Z</dcterms:modified>
</cp:coreProperties>
</file>