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4800-237F-F76F-2EBF-9F3D541B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C6E51-9791-F6C9-6149-8592DC59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1D36-2986-EB07-C153-808CAC0D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1EFB2-B994-49D6-2FB8-337C62D0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0F7D9-EBCB-A331-0257-28F215F6E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9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FAF-522A-A641-9C98-ECA581A8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2313-87C5-1A05-C8DC-C5BA108EB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3F2A-59A1-A7D8-A75A-BF6538DE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9409-08EF-EBDD-DA4C-BDE630AC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01EE-5115-BA71-CCD3-692A0D54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87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293C-A635-D95E-9954-172769CF8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F9E03-6051-15A5-1DA5-35A7E8441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4B58-C918-4F78-93C3-5A8366F4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ED69-2D9B-CBE3-9B1A-1FFBF7A8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C39DC-73C7-D8BC-2ED2-43B3C0F5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2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9AD9-8344-B287-3CC0-0B3237D2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CF3F2-29DA-9819-5E34-765CC8C0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F31A-C742-032A-C3B5-D9F1BFFB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2646D-0B43-345B-C142-BD451DA8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9904-F4C1-C9F7-6921-6E1F464C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7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9236-00C5-A985-EE5A-0195B191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C89-46BB-65D1-3193-7C557AA3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A3C8-9028-C2CB-5E38-7ABAE167A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3952-429A-BBBD-BB2D-8E2FD61B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CDEA-8CBF-6AA6-74B2-53383261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35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F8E9-0C3E-6700-0821-E31AC10B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C14D-6FB2-DB97-F0D1-422069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19735-CD3C-16FD-0669-B53DCFEBE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AD872-A8FA-B50E-C06C-CA4C33AA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B2B86-23AB-C8AB-AA84-E6B15EC3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9E765-5563-2999-B757-557DF4CC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74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AD58-C64F-7F58-EBBA-BE3A4E0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731F-49A1-7051-E45C-89A3DBFDD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AE289-4D70-7E7A-3F2F-9B824881C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11FEF-A684-CAB2-8CA5-A2A10F718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3373D-6470-EB84-F81A-2D27B2CB0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88F3-6632-F622-6492-6CC801F2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09526-FD35-C948-5BBC-CB643084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1C40D-C632-85D2-194C-EFC67B7D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2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F1E0-FAD9-C23D-BAA2-575E0E68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70B03-4666-32FB-E27D-83F16A53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3AC7F-D5FF-847D-B7E0-5612295D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C8319-835E-767F-0D9B-160A9F79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49DD5-FEED-D110-38DD-41114C90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31D45-32DE-9822-D7CD-751679C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B2D54-3A47-3F58-04EA-8B334290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1AF9-ABF4-07A1-6FAF-BD3080F0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A3FA-5BBB-177A-3081-5B1E1A7E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3E617-5400-9F1C-928D-7AB0E125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7AD5E-65AC-856E-6BE7-0AB48A51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A87A2-0644-C2C5-88B8-A595C4EA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74BE-2591-F2AD-C5FB-AD059C6F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4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1651-A59D-CCD6-BA58-E91F3441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A7D0B-3516-5F3A-6728-72014466C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D7F69-E12A-F3A0-166C-9E9990474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E7F9B-C3AC-6175-F35C-BFD001DC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7DDC3-B6BC-D8EF-6A67-D3BF3860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21153-C7DF-D0E2-F535-DB6D96A2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6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3477B-76A5-9977-CA6C-B1F1C23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CF475-D0D3-B1AA-770C-643F379A4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A543-2CA0-3E2F-50B2-86763ACF0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B36E-95E3-4DA4-9768-3571366656DE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DFB4A-4939-C42B-B348-B3C59662A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853A-A29E-95D4-FAA7-53FEFA359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DAA67-C1BF-4901-82FF-B94ACFE64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95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9126CF-20E2-A552-850C-9E175C834F9B}"/>
              </a:ext>
            </a:extLst>
          </p:cNvPr>
          <p:cNvSpPr txBox="1"/>
          <p:nvPr/>
        </p:nvSpPr>
        <p:spPr>
          <a:xfrm>
            <a:off x="414779" y="697583"/>
            <a:ext cx="11576116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Use GNU Octave to generate waves and check their outputs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Use .txt files as standard format for taking inputs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Thoroughly check and understand DAC requirements and specs, DAC sampling rate, frequency, bandwidth etc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Memory capacity to be finalized based on the input – considering floating point input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Waves can be in 3 phases : Equation based, Storage based, Arb (Blind values ie no reference 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Check what will be the full-scale output of DAC. This is a very important feature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A wave digitally is represented as discrete values of time ( sampling rate ) and discrete values of amplitude ( DAC )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Clock frequency output to user can be fixed. It need not be variable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Give the clock frequency output in the range of 1 MHz to 10 MHz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User inputs in the arb directly can be taken from the touch screen for standard wave forms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The noise requirement is AWGN – Arbitrary White Gaussian Noise – Study more on noise generation, check whether DAC support Noise generation, if so get the details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dirty="0"/>
              <a:t>Bandwidth can be kept as 10MHz and for frequency values of less than 10 MHz take the bandwidth as 10% of the required output frequency. Bandwidth is a requirement for both Arb waves and for noise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37A16-6B20-C626-066A-B5A412AF5DF8}"/>
              </a:ext>
            </a:extLst>
          </p:cNvPr>
          <p:cNvSpPr txBox="1"/>
          <p:nvPr/>
        </p:nvSpPr>
        <p:spPr>
          <a:xfrm>
            <a:off x="4317475" y="165963"/>
            <a:ext cx="2973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Project Review dt 01.01.2025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0913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71193F-3B85-BEFB-2E0E-E84E2A6E8870}"/>
              </a:ext>
            </a:extLst>
          </p:cNvPr>
          <p:cNvSpPr txBox="1"/>
          <p:nvPr/>
        </p:nvSpPr>
        <p:spPr>
          <a:xfrm>
            <a:off x="128833" y="686358"/>
            <a:ext cx="11934334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12. Study the specs of STM 32 446 and compare it with STM 32 401</a:t>
            </a:r>
          </a:p>
          <a:p>
            <a:pPr>
              <a:lnSpc>
                <a:spcPct val="150000"/>
              </a:lnSpc>
            </a:pPr>
            <a:r>
              <a:rPr lang="en-US" dirty="0"/>
              <a:t>13. Based on the memory capacity of STM you decide whether to retain floating point inputs or not</a:t>
            </a:r>
          </a:p>
          <a:p>
            <a:pPr>
              <a:lnSpc>
                <a:spcPct val="150000"/>
              </a:lnSpc>
            </a:pPr>
            <a:r>
              <a:rPr lang="en-US" dirty="0"/>
              <a:t>14. Duty cycle is an input that is required for generation of square waves. This input has to be taken from the user</a:t>
            </a:r>
          </a:p>
          <a:p>
            <a:pPr>
              <a:lnSpc>
                <a:spcPct val="150000"/>
              </a:lnSpc>
            </a:pPr>
            <a:r>
              <a:rPr lang="en-US" dirty="0"/>
              <a:t>15. Two channels are necessary as mentioned in the spec sheet</a:t>
            </a:r>
          </a:p>
          <a:p>
            <a:pPr>
              <a:lnSpc>
                <a:spcPct val="150000"/>
              </a:lnSpc>
            </a:pPr>
            <a:r>
              <a:rPr lang="en-US" dirty="0"/>
              <a:t>16. Elaborate the block diagram with finer details.</a:t>
            </a:r>
          </a:p>
          <a:p>
            <a:pPr>
              <a:lnSpc>
                <a:spcPct val="150000"/>
              </a:lnSpc>
            </a:pPr>
            <a:r>
              <a:rPr lang="en-US" dirty="0"/>
              <a:t>17. Study the kind of wave form that get generated by tweaking both frequency and amplitude of a sine wave formula and check the output in GNU Octave</a:t>
            </a:r>
          </a:p>
          <a:p>
            <a:pPr>
              <a:lnSpc>
                <a:spcPct val="150000"/>
              </a:lnSpc>
            </a:pPr>
            <a:r>
              <a:rPr lang="en-US" dirty="0"/>
              <a:t>18. Are you going to use USB as the the input for passing .txt files to STM ?</a:t>
            </a:r>
          </a:p>
          <a:p>
            <a:pPr>
              <a:lnSpc>
                <a:spcPct val="150000"/>
              </a:lnSpc>
            </a:pPr>
            <a:r>
              <a:rPr lang="en-US" dirty="0"/>
              <a:t>19. All the calculations for wave forms are wrt to time domain and not wrt frequency domain</a:t>
            </a:r>
          </a:p>
          <a:p>
            <a:pPr>
              <a:lnSpc>
                <a:spcPct val="150000"/>
              </a:lnSpc>
            </a:pPr>
            <a:r>
              <a:rPr lang="en-US" dirty="0"/>
              <a:t>20. Study the frequency domain of white noise</a:t>
            </a:r>
          </a:p>
          <a:p>
            <a:pPr>
              <a:lnSpc>
                <a:spcPct val="150000"/>
              </a:lnSpc>
            </a:pPr>
            <a:r>
              <a:rPr lang="en-US" dirty="0"/>
              <a:t>21. One cycle of a wave is what the user decides based on his type of wave form</a:t>
            </a:r>
          </a:p>
          <a:p>
            <a:pPr>
              <a:lnSpc>
                <a:spcPct val="150000"/>
              </a:lnSpc>
            </a:pPr>
            <a:r>
              <a:rPr lang="en-US" dirty="0"/>
              <a:t>22. Roles and responsibilities and timeline has to be elaborated and mention the details based on the project development headings.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13DAD-52A2-D24F-6B6F-EF0218B7F6AC}"/>
              </a:ext>
            </a:extLst>
          </p:cNvPr>
          <p:cNvSpPr txBox="1"/>
          <p:nvPr/>
        </p:nvSpPr>
        <p:spPr>
          <a:xfrm>
            <a:off x="4317475" y="165963"/>
            <a:ext cx="35783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Project Review dt 01.01.2025 </a:t>
            </a:r>
            <a:r>
              <a:rPr lang="en-US" sz="1400" b="1" dirty="0"/>
              <a:t>cont…..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1665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431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Balaji</dc:creator>
  <cp:lastModifiedBy>Vasudev Balaji</cp:lastModifiedBy>
  <cp:revision>10</cp:revision>
  <dcterms:created xsi:type="dcterms:W3CDTF">2025-01-01T05:45:26Z</dcterms:created>
  <dcterms:modified xsi:type="dcterms:W3CDTF">2025-01-01T06:08:02Z</dcterms:modified>
</cp:coreProperties>
</file>