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61" r:id="rId3"/>
    <p:sldId id="262" r:id="rId4"/>
    <p:sldId id="270" r:id="rId5"/>
    <p:sldId id="260" r:id="rId6"/>
    <p:sldId id="267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265" userDrawn="1">
          <p15:clr>
            <a:srgbClr val="A4A3A4"/>
          </p15:clr>
        </p15:guide>
        <p15:guide id="5" orient="horz" pos="867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2896"/>
    <a:srgbClr val="D30392"/>
    <a:srgbClr val="492B83"/>
    <a:srgbClr val="F78484"/>
    <a:srgbClr val="7B02F7"/>
    <a:srgbClr val="0C0466"/>
    <a:srgbClr val="70037C"/>
    <a:srgbClr val="CB98FE"/>
    <a:srgbClr val="F68051"/>
    <a:srgbClr val="A54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291" autoAdjust="0"/>
  </p:normalViewPr>
  <p:slideViewPr>
    <p:cSldViewPr snapToGrid="0" showGuides="1">
      <p:cViewPr varScale="1">
        <p:scale>
          <a:sx n="72" d="100"/>
          <a:sy n="72" d="100"/>
        </p:scale>
        <p:origin x="654" y="78"/>
      </p:cViewPr>
      <p:guideLst>
        <p:guide orient="horz" pos="1979"/>
        <p:guide pos="3840"/>
        <p:guide pos="393"/>
        <p:guide pos="7265"/>
        <p:guide orient="horz" pos="867"/>
        <p:guide orient="horz" pos="3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82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F51D3-EF42-4858-9136-89E0FDB58DC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C6341-96D8-4271-B306-7C8DFE2C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08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41179-AA9A-45A4-BD13-007488BB76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39D4A-DD30-46B6-BCC4-431C581EE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8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9D4A-DD30-46B6-BCC4-431C581EE6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563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9D4A-DD30-46B6-BCC4-431C581EE6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1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A547-7BA9-4352-83BB-4AC5832B8F12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B9FE-3431-4FCF-A82C-66C5D8D4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2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DCA6-86AC-4C8F-9D09-631B576980AE}" type="datetime1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B9FE-3431-4FCF-A82C-66C5D8D4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6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BAB4-CA87-4F83-A37C-9752505D399B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B9FE-3431-4FCF-A82C-66C5D8D4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16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9209-2465-446C-B77C-4B3AADB92805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B9FE-3431-4FCF-A82C-66C5D8D4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16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BFC978-B996-459D-BCF0-F22C2E413C01}"/>
              </a:ext>
            </a:extLst>
          </p:cNvPr>
          <p:cNvGrpSpPr/>
          <p:nvPr userDrawn="1"/>
        </p:nvGrpSpPr>
        <p:grpSpPr>
          <a:xfrm>
            <a:off x="-593721" y="3690907"/>
            <a:ext cx="3604881" cy="4440403"/>
            <a:chOff x="-593721" y="3690907"/>
            <a:chExt cx="3604881" cy="44404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53C576-F934-4166-AB17-344413522F1F}"/>
                </a:ext>
              </a:extLst>
            </p:cNvPr>
            <p:cNvSpPr/>
            <p:nvPr/>
          </p:nvSpPr>
          <p:spPr>
            <a:xfrm rot="18900000">
              <a:off x="-593721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5B5652C-1DC8-4D78-B762-3A80D5B57344}"/>
                </a:ext>
              </a:extLst>
            </p:cNvPr>
            <p:cNvSpPr/>
            <p:nvPr/>
          </p:nvSpPr>
          <p:spPr>
            <a:xfrm rot="18900000">
              <a:off x="-593720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DA7A6C2-4EEE-4AC8-9A1B-741C1DE2E446}"/>
                </a:ext>
              </a:extLst>
            </p:cNvPr>
            <p:cNvSpPr/>
            <p:nvPr/>
          </p:nvSpPr>
          <p:spPr>
            <a:xfrm rot="18900000">
              <a:off x="531546" y="3690907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E8859B-D620-4D3F-88BD-169E8E728135}"/>
                </a:ext>
              </a:extLst>
            </p:cNvPr>
            <p:cNvSpPr/>
            <p:nvPr/>
          </p:nvSpPr>
          <p:spPr>
            <a:xfrm rot="18900000">
              <a:off x="531547" y="5476576"/>
              <a:ext cx="1354347" cy="1354347"/>
            </a:xfrm>
            <a:prstGeom prst="roundRect">
              <a:avLst/>
            </a:prstGeom>
            <a:noFill/>
            <a:ln>
              <a:solidFill>
                <a:srgbClr val="1AA3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8C0260-EDCE-41B7-A5E8-932C42F5D4ED}"/>
                </a:ext>
              </a:extLst>
            </p:cNvPr>
            <p:cNvSpPr/>
            <p:nvPr/>
          </p:nvSpPr>
          <p:spPr>
            <a:xfrm rot="18900000">
              <a:off x="1656812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6FAD573-7540-407E-A530-DB6CA6A80BDC}"/>
                </a:ext>
              </a:extLst>
            </p:cNvPr>
            <p:cNvSpPr/>
            <p:nvPr/>
          </p:nvSpPr>
          <p:spPr>
            <a:xfrm rot="18900000">
              <a:off x="1656813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C9E3436-BF30-4145-A538-A38F2EF9D385}"/>
                </a:ext>
              </a:extLst>
            </p:cNvPr>
            <p:cNvSpPr/>
            <p:nvPr/>
          </p:nvSpPr>
          <p:spPr>
            <a:xfrm rot="18900000">
              <a:off x="123991" y="5961858"/>
              <a:ext cx="2169452" cy="21694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F9B11AE-6FB6-4B87-8E89-E1D065DB0E34}"/>
              </a:ext>
            </a:extLst>
          </p:cNvPr>
          <p:cNvSpPr/>
          <p:nvPr userDrawn="1"/>
        </p:nvSpPr>
        <p:spPr>
          <a:xfrm>
            <a:off x="0" y="3429000"/>
            <a:ext cx="4432300" cy="3429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808C-87D5-4F57-98B8-082789F3B023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EF540-DE6E-4F6A-A782-50F96103DA3E}"/>
              </a:ext>
            </a:extLst>
          </p:cNvPr>
          <p:cNvSpPr/>
          <p:nvPr userDrawn="1"/>
        </p:nvSpPr>
        <p:spPr>
          <a:xfrm>
            <a:off x="11747500" y="366740"/>
            <a:ext cx="444500" cy="444500"/>
          </a:xfrm>
          <a:prstGeom prst="rect">
            <a:avLst/>
          </a:prstGeom>
          <a:solidFill>
            <a:srgbClr val="F6A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3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403225"/>
            <a:ext cx="10896600" cy="854075"/>
          </a:xfrm>
        </p:spPr>
        <p:txBody>
          <a:bodyPr>
            <a:normAutofit/>
          </a:bodyPr>
          <a:lstStyle>
            <a:lvl1pPr algn="ctr">
              <a:defRPr sz="3600"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63700"/>
            <a:ext cx="10896600" cy="45132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356350"/>
            <a:ext cx="2933700" cy="365125"/>
          </a:xfrm>
        </p:spPr>
        <p:txBody>
          <a:bodyPr/>
          <a:lstStyle/>
          <a:p>
            <a:fld id="{1CD565BB-5412-495C-BB9F-9D777DA9FB7E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0003" y="6356350"/>
            <a:ext cx="424295" cy="365125"/>
          </a:xfrm>
        </p:spPr>
        <p:txBody>
          <a:bodyPr/>
          <a:lstStyle>
            <a:lvl1pPr algn="ctr">
              <a:defRPr/>
            </a:lvl1pPr>
          </a:lstStyle>
          <a:p>
            <a:fld id="{5C0FB9FE-3431-4FCF-A82C-66C5D8D4E4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>
            <a:off x="11052998" y="6721475"/>
            <a:ext cx="558305" cy="1365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C0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96321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63700"/>
            <a:ext cx="10896600" cy="45132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356350"/>
            <a:ext cx="2933700" cy="365125"/>
          </a:xfrm>
        </p:spPr>
        <p:txBody>
          <a:bodyPr/>
          <a:lstStyle/>
          <a:p>
            <a:fld id="{2FCD5B2A-D0B2-41EE-9AB5-1FD7300CC29F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0003" y="6356350"/>
            <a:ext cx="424295" cy="365125"/>
          </a:xfrm>
        </p:spPr>
        <p:txBody>
          <a:bodyPr/>
          <a:lstStyle>
            <a:lvl1pPr algn="ctr">
              <a:defRPr/>
            </a:lvl1pPr>
          </a:lstStyle>
          <a:p>
            <a:fld id="{5C0FB9FE-3431-4FCF-A82C-66C5D8D4E4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 userDrawn="1"/>
        </p:nvSpPr>
        <p:spPr>
          <a:xfrm>
            <a:off x="4473171" y="-12700"/>
            <a:ext cx="3245658" cy="396329"/>
          </a:xfrm>
          <a:custGeom>
            <a:avLst/>
            <a:gdLst>
              <a:gd name="connsiteX0" fmla="*/ 0 w 3732305"/>
              <a:gd name="connsiteY0" fmla="*/ 0 h 455754"/>
              <a:gd name="connsiteX1" fmla="*/ 3732305 w 3732305"/>
              <a:gd name="connsiteY1" fmla="*/ 0 h 455754"/>
              <a:gd name="connsiteX2" fmla="*/ 3675246 w 3732305"/>
              <a:gd name="connsiteY2" fmla="*/ 20118 h 455754"/>
              <a:gd name="connsiteX3" fmla="*/ 3349213 w 3732305"/>
              <a:gd name="connsiteY3" fmla="*/ 124794 h 455754"/>
              <a:gd name="connsiteX4" fmla="*/ 2777713 w 3732305"/>
              <a:gd name="connsiteY4" fmla="*/ 35894 h 455754"/>
              <a:gd name="connsiteX5" fmla="*/ 2180813 w 3732305"/>
              <a:gd name="connsiteY5" fmla="*/ 277194 h 455754"/>
              <a:gd name="connsiteX6" fmla="*/ 1609313 w 3732305"/>
              <a:gd name="connsiteY6" fmla="*/ 99394 h 455754"/>
              <a:gd name="connsiteX7" fmla="*/ 783813 w 3732305"/>
              <a:gd name="connsiteY7" fmla="*/ 454994 h 455754"/>
              <a:gd name="connsiteX8" fmla="*/ 50736 w 3732305"/>
              <a:gd name="connsiteY8" fmla="*/ 46436 h 45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32305" h="455754">
                <a:moveTo>
                  <a:pt x="0" y="0"/>
                </a:moveTo>
                <a:lnTo>
                  <a:pt x="3732305" y="0"/>
                </a:lnTo>
                <a:lnTo>
                  <a:pt x="3675246" y="20118"/>
                </a:lnTo>
                <a:cubicBezTo>
                  <a:pt x="3533892" y="67776"/>
                  <a:pt x="3410597" y="105744"/>
                  <a:pt x="3349213" y="124794"/>
                </a:cubicBezTo>
                <a:cubicBezTo>
                  <a:pt x="3103680" y="200994"/>
                  <a:pt x="2972446" y="10494"/>
                  <a:pt x="2777713" y="35894"/>
                </a:cubicBezTo>
                <a:cubicBezTo>
                  <a:pt x="2582980" y="61294"/>
                  <a:pt x="2375546" y="266611"/>
                  <a:pt x="2180813" y="277194"/>
                </a:cubicBezTo>
                <a:cubicBezTo>
                  <a:pt x="1986080" y="287777"/>
                  <a:pt x="1842146" y="69761"/>
                  <a:pt x="1609313" y="99394"/>
                </a:cubicBezTo>
                <a:cubicBezTo>
                  <a:pt x="1376480" y="129027"/>
                  <a:pt x="1054746" y="474044"/>
                  <a:pt x="783813" y="454994"/>
                </a:cubicBezTo>
                <a:cubicBezTo>
                  <a:pt x="546747" y="438325"/>
                  <a:pt x="228651" y="202879"/>
                  <a:pt x="50736" y="46436"/>
                </a:cubicBezTo>
                <a:close/>
              </a:path>
            </a:pathLst>
          </a:custGeom>
          <a:gradFill>
            <a:gsLst>
              <a:gs pos="100000">
                <a:srgbClr val="F78484">
                  <a:alpha val="95000"/>
                </a:srgbClr>
              </a:gs>
              <a:gs pos="36000">
                <a:srgbClr val="0C0466">
                  <a:alpha val="90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7700" y="403225"/>
            <a:ext cx="10896600" cy="854075"/>
          </a:xfrm>
        </p:spPr>
        <p:txBody>
          <a:bodyPr>
            <a:normAutofit/>
          </a:bodyPr>
          <a:lstStyle>
            <a:lvl1pPr algn="ctr">
              <a:defRPr sz="3600"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ound Same Side Corner Rectangle 8"/>
          <p:cNvSpPr/>
          <p:nvPr userDrawn="1"/>
        </p:nvSpPr>
        <p:spPr>
          <a:xfrm>
            <a:off x="11052998" y="6721475"/>
            <a:ext cx="558305" cy="1365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C0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90641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9430-350E-4E14-859E-8857744F3892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B9FE-3431-4FCF-A82C-66C5D8D4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4A16-425A-4CCD-B91F-BC6A1F9D12C7}" type="datetime1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B9FE-3431-4FCF-A82C-66C5D8D4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6854-9C9F-4971-94C4-CE4188CE53B9}" type="datetime1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B9FE-3431-4FCF-A82C-66C5D8D4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1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C1AC-057C-4460-8C26-603166B3E73C}" type="datetime1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B9FE-3431-4FCF-A82C-66C5D8D4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3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34BC-B849-4B36-B934-430BC089A1B0}" type="datetime1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B9FE-3431-4FCF-A82C-66C5D8D4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13D7-F055-4CD7-BAA9-371B9CD21098}" type="datetime1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B9FE-3431-4FCF-A82C-66C5D8D4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2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13246-2C4C-4130-8032-A5AD0D5F4EDC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FB9FE-3431-4FCF-A82C-66C5D8D4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1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9" r="8786"/>
          <a:stretch/>
        </p:blipFill>
        <p:spPr>
          <a:xfrm>
            <a:off x="7216" y="0"/>
            <a:ext cx="12184281" cy="6865307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773453 h 6858000"/>
              <a:gd name="connsiteX3" fmla="*/ 12114034 w 12192000"/>
              <a:gd name="connsiteY3" fmla="*/ 3851420 h 6858000"/>
              <a:gd name="connsiteX4" fmla="*/ 12036067 w 12192000"/>
              <a:gd name="connsiteY4" fmla="*/ 3919640 h 6858000"/>
              <a:gd name="connsiteX5" fmla="*/ 11948355 w 12192000"/>
              <a:gd name="connsiteY5" fmla="*/ 3968369 h 6858000"/>
              <a:gd name="connsiteX6" fmla="*/ 11870388 w 12192000"/>
              <a:gd name="connsiteY6" fmla="*/ 4017098 h 6858000"/>
              <a:gd name="connsiteX7" fmla="*/ 11792422 w 12192000"/>
              <a:gd name="connsiteY7" fmla="*/ 4056082 h 6858000"/>
              <a:gd name="connsiteX8" fmla="*/ 11724201 w 12192000"/>
              <a:gd name="connsiteY8" fmla="*/ 4085319 h 6858000"/>
              <a:gd name="connsiteX9" fmla="*/ 11646235 w 12192000"/>
              <a:gd name="connsiteY9" fmla="*/ 4104811 h 6858000"/>
              <a:gd name="connsiteX10" fmla="*/ 11568269 w 12192000"/>
              <a:gd name="connsiteY10" fmla="*/ 4114557 h 6858000"/>
              <a:gd name="connsiteX11" fmla="*/ 11431827 w 12192000"/>
              <a:gd name="connsiteY11" fmla="*/ 4134048 h 6858000"/>
              <a:gd name="connsiteX12" fmla="*/ 11295386 w 12192000"/>
              <a:gd name="connsiteY12" fmla="*/ 4134048 h 6858000"/>
              <a:gd name="connsiteX13" fmla="*/ 11178436 w 12192000"/>
              <a:gd name="connsiteY13" fmla="*/ 4114557 h 6858000"/>
              <a:gd name="connsiteX14" fmla="*/ 11061487 w 12192000"/>
              <a:gd name="connsiteY14" fmla="*/ 4085319 h 6858000"/>
              <a:gd name="connsiteX15" fmla="*/ 10389026 w 12192000"/>
              <a:gd name="connsiteY15" fmla="*/ 3929386 h 6858000"/>
              <a:gd name="connsiteX16" fmla="*/ 9804278 w 12192000"/>
              <a:gd name="connsiteY16" fmla="*/ 3802691 h 6858000"/>
              <a:gd name="connsiteX17" fmla="*/ 9287751 w 12192000"/>
              <a:gd name="connsiteY17" fmla="*/ 3714979 h 6858000"/>
              <a:gd name="connsiteX18" fmla="*/ 8834571 w 12192000"/>
              <a:gd name="connsiteY18" fmla="*/ 3646758 h 6858000"/>
              <a:gd name="connsiteX19" fmla="*/ 8444739 w 12192000"/>
              <a:gd name="connsiteY19" fmla="*/ 3617521 h 6858000"/>
              <a:gd name="connsiteX20" fmla="*/ 8269314 w 12192000"/>
              <a:gd name="connsiteY20" fmla="*/ 3607775 h 6858000"/>
              <a:gd name="connsiteX21" fmla="*/ 8113382 w 12192000"/>
              <a:gd name="connsiteY21" fmla="*/ 3607775 h 6858000"/>
              <a:gd name="connsiteX22" fmla="*/ 7957449 w 12192000"/>
              <a:gd name="connsiteY22" fmla="*/ 3617521 h 6858000"/>
              <a:gd name="connsiteX23" fmla="*/ 7821007 w 12192000"/>
              <a:gd name="connsiteY23" fmla="*/ 3627266 h 6858000"/>
              <a:gd name="connsiteX24" fmla="*/ 7694312 w 12192000"/>
              <a:gd name="connsiteY24" fmla="*/ 3646758 h 6858000"/>
              <a:gd name="connsiteX25" fmla="*/ 7577362 w 12192000"/>
              <a:gd name="connsiteY25" fmla="*/ 3666250 h 6858000"/>
              <a:gd name="connsiteX26" fmla="*/ 7460413 w 12192000"/>
              <a:gd name="connsiteY26" fmla="*/ 3695487 h 6858000"/>
              <a:gd name="connsiteX27" fmla="*/ 7362955 w 12192000"/>
              <a:gd name="connsiteY27" fmla="*/ 3734470 h 6858000"/>
              <a:gd name="connsiteX28" fmla="*/ 7265497 w 12192000"/>
              <a:gd name="connsiteY28" fmla="*/ 3773453 h 6858000"/>
              <a:gd name="connsiteX29" fmla="*/ 7177784 w 12192000"/>
              <a:gd name="connsiteY29" fmla="*/ 3812437 h 6858000"/>
              <a:gd name="connsiteX30" fmla="*/ 7099818 w 12192000"/>
              <a:gd name="connsiteY30" fmla="*/ 3861166 h 6858000"/>
              <a:gd name="connsiteX31" fmla="*/ 7021852 w 12192000"/>
              <a:gd name="connsiteY31" fmla="*/ 3909895 h 6858000"/>
              <a:gd name="connsiteX32" fmla="*/ 6875665 w 12192000"/>
              <a:gd name="connsiteY32" fmla="*/ 4026844 h 6858000"/>
              <a:gd name="connsiteX33" fmla="*/ 6748969 w 12192000"/>
              <a:gd name="connsiteY33" fmla="*/ 4153540 h 6858000"/>
              <a:gd name="connsiteX34" fmla="*/ 6612528 w 12192000"/>
              <a:gd name="connsiteY34" fmla="*/ 4289981 h 6858000"/>
              <a:gd name="connsiteX35" fmla="*/ 6349391 w 12192000"/>
              <a:gd name="connsiteY35" fmla="*/ 4592101 h 6858000"/>
              <a:gd name="connsiteX36" fmla="*/ 6027780 w 12192000"/>
              <a:gd name="connsiteY36" fmla="*/ 4947823 h 6858000"/>
              <a:gd name="connsiteX37" fmla="*/ 5862101 w 12192000"/>
              <a:gd name="connsiteY37" fmla="*/ 5103756 h 6858000"/>
              <a:gd name="connsiteX38" fmla="*/ 5715915 w 12192000"/>
              <a:gd name="connsiteY38" fmla="*/ 5240197 h 6858000"/>
              <a:gd name="connsiteX39" fmla="*/ 5559981 w 12192000"/>
              <a:gd name="connsiteY39" fmla="*/ 5376638 h 6858000"/>
              <a:gd name="connsiteX40" fmla="*/ 5423540 w 12192000"/>
              <a:gd name="connsiteY40" fmla="*/ 5493588 h 6858000"/>
              <a:gd name="connsiteX41" fmla="*/ 5277353 w 12192000"/>
              <a:gd name="connsiteY41" fmla="*/ 5600792 h 6858000"/>
              <a:gd name="connsiteX42" fmla="*/ 5140912 w 12192000"/>
              <a:gd name="connsiteY42" fmla="*/ 5698250 h 6858000"/>
              <a:gd name="connsiteX43" fmla="*/ 5004470 w 12192000"/>
              <a:gd name="connsiteY43" fmla="*/ 5785962 h 6858000"/>
              <a:gd name="connsiteX44" fmla="*/ 4868029 w 12192000"/>
              <a:gd name="connsiteY44" fmla="*/ 5863928 h 6858000"/>
              <a:gd name="connsiteX45" fmla="*/ 4741334 w 12192000"/>
              <a:gd name="connsiteY45" fmla="*/ 5932149 h 6858000"/>
              <a:gd name="connsiteX46" fmla="*/ 4614638 w 12192000"/>
              <a:gd name="connsiteY46" fmla="*/ 5990624 h 6858000"/>
              <a:gd name="connsiteX47" fmla="*/ 4487943 w 12192000"/>
              <a:gd name="connsiteY47" fmla="*/ 6039353 h 6858000"/>
              <a:gd name="connsiteX48" fmla="*/ 4361247 w 12192000"/>
              <a:gd name="connsiteY48" fmla="*/ 6088082 h 6858000"/>
              <a:gd name="connsiteX49" fmla="*/ 4244298 w 12192000"/>
              <a:gd name="connsiteY49" fmla="*/ 6117319 h 6858000"/>
              <a:gd name="connsiteX50" fmla="*/ 4117602 w 12192000"/>
              <a:gd name="connsiteY50" fmla="*/ 6156302 h 6858000"/>
              <a:gd name="connsiteX51" fmla="*/ 3883703 w 12192000"/>
              <a:gd name="connsiteY51" fmla="*/ 6195286 h 6858000"/>
              <a:gd name="connsiteX52" fmla="*/ 3649804 w 12192000"/>
              <a:gd name="connsiteY52" fmla="*/ 6214777 h 6858000"/>
              <a:gd name="connsiteX53" fmla="*/ 3415904 w 12192000"/>
              <a:gd name="connsiteY53" fmla="*/ 6224523 h 6858000"/>
              <a:gd name="connsiteX54" fmla="*/ 3182005 w 12192000"/>
              <a:gd name="connsiteY54" fmla="*/ 6214777 h 6858000"/>
              <a:gd name="connsiteX55" fmla="*/ 2952979 w 12192000"/>
              <a:gd name="connsiteY55" fmla="*/ 6195286 h 6858000"/>
              <a:gd name="connsiteX56" fmla="*/ 2719080 w 12192000"/>
              <a:gd name="connsiteY56" fmla="*/ 6166048 h 6858000"/>
              <a:gd name="connsiteX57" fmla="*/ 2222044 w 12192000"/>
              <a:gd name="connsiteY57" fmla="*/ 6117319 h 6858000"/>
              <a:gd name="connsiteX58" fmla="*/ 1988144 w 12192000"/>
              <a:gd name="connsiteY58" fmla="*/ 6107573 h 6858000"/>
              <a:gd name="connsiteX59" fmla="*/ 1802974 w 12192000"/>
              <a:gd name="connsiteY59" fmla="*/ 6117319 h 6858000"/>
              <a:gd name="connsiteX60" fmla="*/ 1725007 w 12192000"/>
              <a:gd name="connsiteY60" fmla="*/ 6127065 h 6858000"/>
              <a:gd name="connsiteX61" fmla="*/ 1656787 w 12192000"/>
              <a:gd name="connsiteY61" fmla="*/ 6146557 h 6858000"/>
              <a:gd name="connsiteX62" fmla="*/ 1598312 w 12192000"/>
              <a:gd name="connsiteY62" fmla="*/ 6166048 h 6858000"/>
              <a:gd name="connsiteX63" fmla="*/ 1549583 w 12192000"/>
              <a:gd name="connsiteY63" fmla="*/ 6185540 h 6858000"/>
              <a:gd name="connsiteX64" fmla="*/ 1510600 w 12192000"/>
              <a:gd name="connsiteY64" fmla="*/ 6214777 h 6858000"/>
              <a:gd name="connsiteX65" fmla="*/ 1471616 w 12192000"/>
              <a:gd name="connsiteY65" fmla="*/ 6244015 h 6858000"/>
              <a:gd name="connsiteX66" fmla="*/ 1442379 w 12192000"/>
              <a:gd name="connsiteY66" fmla="*/ 6273252 h 6858000"/>
              <a:gd name="connsiteX67" fmla="*/ 1422887 w 12192000"/>
              <a:gd name="connsiteY67" fmla="*/ 6302489 h 6858000"/>
              <a:gd name="connsiteX68" fmla="*/ 1413142 w 12192000"/>
              <a:gd name="connsiteY68" fmla="*/ 6341473 h 6858000"/>
              <a:gd name="connsiteX69" fmla="*/ 1403396 w 12192000"/>
              <a:gd name="connsiteY69" fmla="*/ 6370710 h 6858000"/>
              <a:gd name="connsiteX70" fmla="*/ 1403396 w 12192000"/>
              <a:gd name="connsiteY70" fmla="*/ 6448676 h 6858000"/>
              <a:gd name="connsiteX71" fmla="*/ 1413142 w 12192000"/>
              <a:gd name="connsiteY71" fmla="*/ 6516897 h 6858000"/>
              <a:gd name="connsiteX72" fmla="*/ 1432633 w 12192000"/>
              <a:gd name="connsiteY72" fmla="*/ 6594864 h 6858000"/>
              <a:gd name="connsiteX73" fmla="*/ 1471616 w 12192000"/>
              <a:gd name="connsiteY73" fmla="*/ 6663084 h 6858000"/>
              <a:gd name="connsiteX74" fmla="*/ 1500854 w 12192000"/>
              <a:gd name="connsiteY74" fmla="*/ 6731305 h 6858000"/>
              <a:gd name="connsiteX75" fmla="*/ 1569075 w 12192000"/>
              <a:gd name="connsiteY75" fmla="*/ 6819017 h 6858000"/>
              <a:gd name="connsiteX76" fmla="*/ 1598312 w 12192000"/>
              <a:gd name="connsiteY76" fmla="*/ 6858000 h 6858000"/>
              <a:gd name="connsiteX77" fmla="*/ 0 w 12192000"/>
              <a:gd name="connsiteY7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773453"/>
                </a:lnTo>
                <a:lnTo>
                  <a:pt x="12114034" y="3851420"/>
                </a:lnTo>
                <a:lnTo>
                  <a:pt x="12036067" y="3919640"/>
                </a:lnTo>
                <a:lnTo>
                  <a:pt x="11948355" y="3968369"/>
                </a:lnTo>
                <a:lnTo>
                  <a:pt x="11870388" y="4017098"/>
                </a:lnTo>
                <a:lnTo>
                  <a:pt x="11792422" y="4056082"/>
                </a:lnTo>
                <a:lnTo>
                  <a:pt x="11724201" y="4085319"/>
                </a:lnTo>
                <a:lnTo>
                  <a:pt x="11646235" y="4104811"/>
                </a:lnTo>
                <a:lnTo>
                  <a:pt x="11568269" y="4114557"/>
                </a:lnTo>
                <a:lnTo>
                  <a:pt x="11431827" y="4134048"/>
                </a:lnTo>
                <a:lnTo>
                  <a:pt x="11295386" y="4134048"/>
                </a:lnTo>
                <a:lnTo>
                  <a:pt x="11178436" y="4114557"/>
                </a:lnTo>
                <a:lnTo>
                  <a:pt x="11061487" y="4085319"/>
                </a:lnTo>
                <a:lnTo>
                  <a:pt x="10389026" y="3929386"/>
                </a:lnTo>
                <a:lnTo>
                  <a:pt x="9804278" y="3802691"/>
                </a:lnTo>
                <a:lnTo>
                  <a:pt x="9287751" y="3714979"/>
                </a:lnTo>
                <a:lnTo>
                  <a:pt x="8834571" y="3646758"/>
                </a:lnTo>
                <a:lnTo>
                  <a:pt x="8444739" y="3617521"/>
                </a:lnTo>
                <a:lnTo>
                  <a:pt x="8269314" y="3607775"/>
                </a:lnTo>
                <a:lnTo>
                  <a:pt x="8113382" y="3607775"/>
                </a:lnTo>
                <a:lnTo>
                  <a:pt x="7957449" y="3617521"/>
                </a:lnTo>
                <a:lnTo>
                  <a:pt x="7821007" y="3627266"/>
                </a:lnTo>
                <a:lnTo>
                  <a:pt x="7694312" y="3646758"/>
                </a:lnTo>
                <a:lnTo>
                  <a:pt x="7577362" y="3666250"/>
                </a:lnTo>
                <a:lnTo>
                  <a:pt x="7460413" y="3695487"/>
                </a:lnTo>
                <a:lnTo>
                  <a:pt x="7362955" y="3734470"/>
                </a:lnTo>
                <a:lnTo>
                  <a:pt x="7265497" y="3773453"/>
                </a:lnTo>
                <a:lnTo>
                  <a:pt x="7177784" y="3812437"/>
                </a:lnTo>
                <a:lnTo>
                  <a:pt x="7099818" y="3861166"/>
                </a:lnTo>
                <a:lnTo>
                  <a:pt x="7021852" y="3909895"/>
                </a:lnTo>
                <a:lnTo>
                  <a:pt x="6875665" y="4026844"/>
                </a:lnTo>
                <a:lnTo>
                  <a:pt x="6748969" y="4153540"/>
                </a:lnTo>
                <a:lnTo>
                  <a:pt x="6612528" y="4289981"/>
                </a:lnTo>
                <a:lnTo>
                  <a:pt x="6349391" y="4592101"/>
                </a:lnTo>
                <a:lnTo>
                  <a:pt x="6027780" y="4947823"/>
                </a:lnTo>
                <a:lnTo>
                  <a:pt x="5862101" y="5103756"/>
                </a:lnTo>
                <a:lnTo>
                  <a:pt x="5715915" y="5240197"/>
                </a:lnTo>
                <a:lnTo>
                  <a:pt x="5559981" y="5376638"/>
                </a:lnTo>
                <a:lnTo>
                  <a:pt x="5423540" y="5493588"/>
                </a:lnTo>
                <a:lnTo>
                  <a:pt x="5277353" y="5600792"/>
                </a:lnTo>
                <a:lnTo>
                  <a:pt x="5140912" y="5698250"/>
                </a:lnTo>
                <a:lnTo>
                  <a:pt x="5004470" y="5785962"/>
                </a:lnTo>
                <a:lnTo>
                  <a:pt x="4868029" y="5863928"/>
                </a:lnTo>
                <a:lnTo>
                  <a:pt x="4741334" y="5932149"/>
                </a:lnTo>
                <a:lnTo>
                  <a:pt x="4614638" y="5990624"/>
                </a:lnTo>
                <a:lnTo>
                  <a:pt x="4487943" y="6039353"/>
                </a:lnTo>
                <a:lnTo>
                  <a:pt x="4361247" y="6088082"/>
                </a:lnTo>
                <a:lnTo>
                  <a:pt x="4244298" y="6117319"/>
                </a:lnTo>
                <a:lnTo>
                  <a:pt x="4117602" y="6156302"/>
                </a:lnTo>
                <a:lnTo>
                  <a:pt x="3883703" y="6195286"/>
                </a:lnTo>
                <a:lnTo>
                  <a:pt x="3649804" y="6214777"/>
                </a:lnTo>
                <a:lnTo>
                  <a:pt x="3415904" y="6224523"/>
                </a:lnTo>
                <a:lnTo>
                  <a:pt x="3182005" y="6214777"/>
                </a:lnTo>
                <a:lnTo>
                  <a:pt x="2952979" y="6195286"/>
                </a:lnTo>
                <a:lnTo>
                  <a:pt x="2719080" y="6166048"/>
                </a:lnTo>
                <a:lnTo>
                  <a:pt x="2222044" y="6117319"/>
                </a:lnTo>
                <a:lnTo>
                  <a:pt x="1988144" y="6107573"/>
                </a:lnTo>
                <a:lnTo>
                  <a:pt x="1802974" y="6117319"/>
                </a:lnTo>
                <a:lnTo>
                  <a:pt x="1725007" y="6127065"/>
                </a:lnTo>
                <a:lnTo>
                  <a:pt x="1656787" y="6146557"/>
                </a:lnTo>
                <a:lnTo>
                  <a:pt x="1598312" y="6166048"/>
                </a:lnTo>
                <a:lnTo>
                  <a:pt x="1549583" y="6185540"/>
                </a:lnTo>
                <a:lnTo>
                  <a:pt x="1510600" y="6214777"/>
                </a:lnTo>
                <a:lnTo>
                  <a:pt x="1471616" y="6244015"/>
                </a:lnTo>
                <a:lnTo>
                  <a:pt x="1442379" y="6273252"/>
                </a:lnTo>
                <a:lnTo>
                  <a:pt x="1422887" y="6302489"/>
                </a:lnTo>
                <a:lnTo>
                  <a:pt x="1413142" y="6341473"/>
                </a:lnTo>
                <a:lnTo>
                  <a:pt x="1403396" y="6370710"/>
                </a:lnTo>
                <a:lnTo>
                  <a:pt x="1403396" y="6448676"/>
                </a:lnTo>
                <a:lnTo>
                  <a:pt x="1413142" y="6516897"/>
                </a:lnTo>
                <a:lnTo>
                  <a:pt x="1432633" y="6594864"/>
                </a:lnTo>
                <a:lnTo>
                  <a:pt x="1471616" y="6663084"/>
                </a:lnTo>
                <a:lnTo>
                  <a:pt x="1500854" y="6731305"/>
                </a:lnTo>
                <a:lnTo>
                  <a:pt x="1569075" y="6819017"/>
                </a:lnTo>
                <a:lnTo>
                  <a:pt x="159831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Freeform 24"/>
          <p:cNvSpPr>
            <a:spLocks/>
          </p:cNvSpPr>
          <p:nvPr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773453 h 6858000"/>
              <a:gd name="connsiteX3" fmla="*/ 12114034 w 12192000"/>
              <a:gd name="connsiteY3" fmla="*/ 3851420 h 6858000"/>
              <a:gd name="connsiteX4" fmla="*/ 12036067 w 12192000"/>
              <a:gd name="connsiteY4" fmla="*/ 3919640 h 6858000"/>
              <a:gd name="connsiteX5" fmla="*/ 11948355 w 12192000"/>
              <a:gd name="connsiteY5" fmla="*/ 3968369 h 6858000"/>
              <a:gd name="connsiteX6" fmla="*/ 11870388 w 12192000"/>
              <a:gd name="connsiteY6" fmla="*/ 4017098 h 6858000"/>
              <a:gd name="connsiteX7" fmla="*/ 11792422 w 12192000"/>
              <a:gd name="connsiteY7" fmla="*/ 4056082 h 6858000"/>
              <a:gd name="connsiteX8" fmla="*/ 11724201 w 12192000"/>
              <a:gd name="connsiteY8" fmla="*/ 4085319 h 6858000"/>
              <a:gd name="connsiteX9" fmla="*/ 11646235 w 12192000"/>
              <a:gd name="connsiteY9" fmla="*/ 4104811 h 6858000"/>
              <a:gd name="connsiteX10" fmla="*/ 11568269 w 12192000"/>
              <a:gd name="connsiteY10" fmla="*/ 4114557 h 6858000"/>
              <a:gd name="connsiteX11" fmla="*/ 11431827 w 12192000"/>
              <a:gd name="connsiteY11" fmla="*/ 4134048 h 6858000"/>
              <a:gd name="connsiteX12" fmla="*/ 11295386 w 12192000"/>
              <a:gd name="connsiteY12" fmla="*/ 4134048 h 6858000"/>
              <a:gd name="connsiteX13" fmla="*/ 11178436 w 12192000"/>
              <a:gd name="connsiteY13" fmla="*/ 4114557 h 6858000"/>
              <a:gd name="connsiteX14" fmla="*/ 11061487 w 12192000"/>
              <a:gd name="connsiteY14" fmla="*/ 4085319 h 6858000"/>
              <a:gd name="connsiteX15" fmla="*/ 10389026 w 12192000"/>
              <a:gd name="connsiteY15" fmla="*/ 3929386 h 6858000"/>
              <a:gd name="connsiteX16" fmla="*/ 9804278 w 12192000"/>
              <a:gd name="connsiteY16" fmla="*/ 3802691 h 6858000"/>
              <a:gd name="connsiteX17" fmla="*/ 9287751 w 12192000"/>
              <a:gd name="connsiteY17" fmla="*/ 3714979 h 6858000"/>
              <a:gd name="connsiteX18" fmla="*/ 8834571 w 12192000"/>
              <a:gd name="connsiteY18" fmla="*/ 3646758 h 6858000"/>
              <a:gd name="connsiteX19" fmla="*/ 8444739 w 12192000"/>
              <a:gd name="connsiteY19" fmla="*/ 3617521 h 6858000"/>
              <a:gd name="connsiteX20" fmla="*/ 8269314 w 12192000"/>
              <a:gd name="connsiteY20" fmla="*/ 3607775 h 6858000"/>
              <a:gd name="connsiteX21" fmla="*/ 8113382 w 12192000"/>
              <a:gd name="connsiteY21" fmla="*/ 3607775 h 6858000"/>
              <a:gd name="connsiteX22" fmla="*/ 7957449 w 12192000"/>
              <a:gd name="connsiteY22" fmla="*/ 3617521 h 6858000"/>
              <a:gd name="connsiteX23" fmla="*/ 7821007 w 12192000"/>
              <a:gd name="connsiteY23" fmla="*/ 3627266 h 6858000"/>
              <a:gd name="connsiteX24" fmla="*/ 7694312 w 12192000"/>
              <a:gd name="connsiteY24" fmla="*/ 3646758 h 6858000"/>
              <a:gd name="connsiteX25" fmla="*/ 7577362 w 12192000"/>
              <a:gd name="connsiteY25" fmla="*/ 3666250 h 6858000"/>
              <a:gd name="connsiteX26" fmla="*/ 7460413 w 12192000"/>
              <a:gd name="connsiteY26" fmla="*/ 3695487 h 6858000"/>
              <a:gd name="connsiteX27" fmla="*/ 7362955 w 12192000"/>
              <a:gd name="connsiteY27" fmla="*/ 3734470 h 6858000"/>
              <a:gd name="connsiteX28" fmla="*/ 7265497 w 12192000"/>
              <a:gd name="connsiteY28" fmla="*/ 3773453 h 6858000"/>
              <a:gd name="connsiteX29" fmla="*/ 7177784 w 12192000"/>
              <a:gd name="connsiteY29" fmla="*/ 3812437 h 6858000"/>
              <a:gd name="connsiteX30" fmla="*/ 7099818 w 12192000"/>
              <a:gd name="connsiteY30" fmla="*/ 3861166 h 6858000"/>
              <a:gd name="connsiteX31" fmla="*/ 7021852 w 12192000"/>
              <a:gd name="connsiteY31" fmla="*/ 3909895 h 6858000"/>
              <a:gd name="connsiteX32" fmla="*/ 6875665 w 12192000"/>
              <a:gd name="connsiteY32" fmla="*/ 4026844 h 6858000"/>
              <a:gd name="connsiteX33" fmla="*/ 6748969 w 12192000"/>
              <a:gd name="connsiteY33" fmla="*/ 4153540 h 6858000"/>
              <a:gd name="connsiteX34" fmla="*/ 6612528 w 12192000"/>
              <a:gd name="connsiteY34" fmla="*/ 4289981 h 6858000"/>
              <a:gd name="connsiteX35" fmla="*/ 6349391 w 12192000"/>
              <a:gd name="connsiteY35" fmla="*/ 4592101 h 6858000"/>
              <a:gd name="connsiteX36" fmla="*/ 6027780 w 12192000"/>
              <a:gd name="connsiteY36" fmla="*/ 4947823 h 6858000"/>
              <a:gd name="connsiteX37" fmla="*/ 5862101 w 12192000"/>
              <a:gd name="connsiteY37" fmla="*/ 5103756 h 6858000"/>
              <a:gd name="connsiteX38" fmla="*/ 5715914 w 12192000"/>
              <a:gd name="connsiteY38" fmla="*/ 5240197 h 6858000"/>
              <a:gd name="connsiteX39" fmla="*/ 5559981 w 12192000"/>
              <a:gd name="connsiteY39" fmla="*/ 5376638 h 6858000"/>
              <a:gd name="connsiteX40" fmla="*/ 5423540 w 12192000"/>
              <a:gd name="connsiteY40" fmla="*/ 5493588 h 6858000"/>
              <a:gd name="connsiteX41" fmla="*/ 5277353 w 12192000"/>
              <a:gd name="connsiteY41" fmla="*/ 5600792 h 6858000"/>
              <a:gd name="connsiteX42" fmla="*/ 5140912 w 12192000"/>
              <a:gd name="connsiteY42" fmla="*/ 5698250 h 6858000"/>
              <a:gd name="connsiteX43" fmla="*/ 5004470 w 12192000"/>
              <a:gd name="connsiteY43" fmla="*/ 5785962 h 6858000"/>
              <a:gd name="connsiteX44" fmla="*/ 4868029 w 12192000"/>
              <a:gd name="connsiteY44" fmla="*/ 5863928 h 6858000"/>
              <a:gd name="connsiteX45" fmla="*/ 4741334 w 12192000"/>
              <a:gd name="connsiteY45" fmla="*/ 5932149 h 6858000"/>
              <a:gd name="connsiteX46" fmla="*/ 4614638 w 12192000"/>
              <a:gd name="connsiteY46" fmla="*/ 5990624 h 6858000"/>
              <a:gd name="connsiteX47" fmla="*/ 4487943 w 12192000"/>
              <a:gd name="connsiteY47" fmla="*/ 6039353 h 6858000"/>
              <a:gd name="connsiteX48" fmla="*/ 4361247 w 12192000"/>
              <a:gd name="connsiteY48" fmla="*/ 6088082 h 6858000"/>
              <a:gd name="connsiteX49" fmla="*/ 4244298 w 12192000"/>
              <a:gd name="connsiteY49" fmla="*/ 6117319 h 6858000"/>
              <a:gd name="connsiteX50" fmla="*/ 4117602 w 12192000"/>
              <a:gd name="connsiteY50" fmla="*/ 6156302 h 6858000"/>
              <a:gd name="connsiteX51" fmla="*/ 3883703 w 12192000"/>
              <a:gd name="connsiteY51" fmla="*/ 6195286 h 6858000"/>
              <a:gd name="connsiteX52" fmla="*/ 3649804 w 12192000"/>
              <a:gd name="connsiteY52" fmla="*/ 6214777 h 6858000"/>
              <a:gd name="connsiteX53" fmla="*/ 3415904 w 12192000"/>
              <a:gd name="connsiteY53" fmla="*/ 6224523 h 6858000"/>
              <a:gd name="connsiteX54" fmla="*/ 3182005 w 12192000"/>
              <a:gd name="connsiteY54" fmla="*/ 6214777 h 6858000"/>
              <a:gd name="connsiteX55" fmla="*/ 2952979 w 12192000"/>
              <a:gd name="connsiteY55" fmla="*/ 6195286 h 6858000"/>
              <a:gd name="connsiteX56" fmla="*/ 2719080 w 12192000"/>
              <a:gd name="connsiteY56" fmla="*/ 6166048 h 6858000"/>
              <a:gd name="connsiteX57" fmla="*/ 2222044 w 12192000"/>
              <a:gd name="connsiteY57" fmla="*/ 6117319 h 6858000"/>
              <a:gd name="connsiteX58" fmla="*/ 1988144 w 12192000"/>
              <a:gd name="connsiteY58" fmla="*/ 6107573 h 6858000"/>
              <a:gd name="connsiteX59" fmla="*/ 1802974 w 12192000"/>
              <a:gd name="connsiteY59" fmla="*/ 6117319 h 6858000"/>
              <a:gd name="connsiteX60" fmla="*/ 1725007 w 12192000"/>
              <a:gd name="connsiteY60" fmla="*/ 6127065 h 6858000"/>
              <a:gd name="connsiteX61" fmla="*/ 1656787 w 12192000"/>
              <a:gd name="connsiteY61" fmla="*/ 6146557 h 6858000"/>
              <a:gd name="connsiteX62" fmla="*/ 1598312 w 12192000"/>
              <a:gd name="connsiteY62" fmla="*/ 6166048 h 6858000"/>
              <a:gd name="connsiteX63" fmla="*/ 1549583 w 12192000"/>
              <a:gd name="connsiteY63" fmla="*/ 6185540 h 6858000"/>
              <a:gd name="connsiteX64" fmla="*/ 1510600 w 12192000"/>
              <a:gd name="connsiteY64" fmla="*/ 6214777 h 6858000"/>
              <a:gd name="connsiteX65" fmla="*/ 1471616 w 12192000"/>
              <a:gd name="connsiteY65" fmla="*/ 6244015 h 6858000"/>
              <a:gd name="connsiteX66" fmla="*/ 1442379 w 12192000"/>
              <a:gd name="connsiteY66" fmla="*/ 6273252 h 6858000"/>
              <a:gd name="connsiteX67" fmla="*/ 1422887 w 12192000"/>
              <a:gd name="connsiteY67" fmla="*/ 6302489 h 6858000"/>
              <a:gd name="connsiteX68" fmla="*/ 1413142 w 12192000"/>
              <a:gd name="connsiteY68" fmla="*/ 6341473 h 6858000"/>
              <a:gd name="connsiteX69" fmla="*/ 1403396 w 12192000"/>
              <a:gd name="connsiteY69" fmla="*/ 6370710 h 6858000"/>
              <a:gd name="connsiteX70" fmla="*/ 1403396 w 12192000"/>
              <a:gd name="connsiteY70" fmla="*/ 6448676 h 6858000"/>
              <a:gd name="connsiteX71" fmla="*/ 1413142 w 12192000"/>
              <a:gd name="connsiteY71" fmla="*/ 6516897 h 6858000"/>
              <a:gd name="connsiteX72" fmla="*/ 1432633 w 12192000"/>
              <a:gd name="connsiteY72" fmla="*/ 6594864 h 6858000"/>
              <a:gd name="connsiteX73" fmla="*/ 1471616 w 12192000"/>
              <a:gd name="connsiteY73" fmla="*/ 6663084 h 6858000"/>
              <a:gd name="connsiteX74" fmla="*/ 1500854 w 12192000"/>
              <a:gd name="connsiteY74" fmla="*/ 6731305 h 6858000"/>
              <a:gd name="connsiteX75" fmla="*/ 1569075 w 12192000"/>
              <a:gd name="connsiteY75" fmla="*/ 6819017 h 6858000"/>
              <a:gd name="connsiteX76" fmla="*/ 1598312 w 12192000"/>
              <a:gd name="connsiteY76" fmla="*/ 6858000 h 6858000"/>
              <a:gd name="connsiteX77" fmla="*/ 0 w 12192000"/>
              <a:gd name="connsiteY7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773453"/>
                </a:lnTo>
                <a:lnTo>
                  <a:pt x="12114034" y="3851420"/>
                </a:lnTo>
                <a:lnTo>
                  <a:pt x="12036067" y="3919640"/>
                </a:lnTo>
                <a:lnTo>
                  <a:pt x="11948355" y="3968369"/>
                </a:lnTo>
                <a:lnTo>
                  <a:pt x="11870388" y="4017098"/>
                </a:lnTo>
                <a:lnTo>
                  <a:pt x="11792422" y="4056082"/>
                </a:lnTo>
                <a:lnTo>
                  <a:pt x="11724201" y="4085319"/>
                </a:lnTo>
                <a:lnTo>
                  <a:pt x="11646235" y="4104811"/>
                </a:lnTo>
                <a:lnTo>
                  <a:pt x="11568269" y="4114557"/>
                </a:lnTo>
                <a:lnTo>
                  <a:pt x="11431827" y="4134048"/>
                </a:lnTo>
                <a:lnTo>
                  <a:pt x="11295386" y="4134048"/>
                </a:lnTo>
                <a:lnTo>
                  <a:pt x="11178436" y="4114557"/>
                </a:lnTo>
                <a:lnTo>
                  <a:pt x="11061487" y="4085319"/>
                </a:lnTo>
                <a:lnTo>
                  <a:pt x="10389026" y="3929386"/>
                </a:lnTo>
                <a:lnTo>
                  <a:pt x="9804278" y="3802691"/>
                </a:lnTo>
                <a:lnTo>
                  <a:pt x="9287751" y="3714979"/>
                </a:lnTo>
                <a:lnTo>
                  <a:pt x="8834571" y="3646758"/>
                </a:lnTo>
                <a:lnTo>
                  <a:pt x="8444739" y="3617521"/>
                </a:lnTo>
                <a:lnTo>
                  <a:pt x="8269314" y="3607775"/>
                </a:lnTo>
                <a:lnTo>
                  <a:pt x="8113382" y="3607775"/>
                </a:lnTo>
                <a:lnTo>
                  <a:pt x="7957449" y="3617521"/>
                </a:lnTo>
                <a:lnTo>
                  <a:pt x="7821007" y="3627266"/>
                </a:lnTo>
                <a:lnTo>
                  <a:pt x="7694312" y="3646758"/>
                </a:lnTo>
                <a:lnTo>
                  <a:pt x="7577362" y="3666250"/>
                </a:lnTo>
                <a:lnTo>
                  <a:pt x="7460413" y="3695487"/>
                </a:lnTo>
                <a:lnTo>
                  <a:pt x="7362955" y="3734470"/>
                </a:lnTo>
                <a:lnTo>
                  <a:pt x="7265497" y="3773453"/>
                </a:lnTo>
                <a:lnTo>
                  <a:pt x="7177784" y="3812437"/>
                </a:lnTo>
                <a:lnTo>
                  <a:pt x="7099818" y="3861166"/>
                </a:lnTo>
                <a:lnTo>
                  <a:pt x="7021852" y="3909895"/>
                </a:lnTo>
                <a:lnTo>
                  <a:pt x="6875665" y="4026844"/>
                </a:lnTo>
                <a:lnTo>
                  <a:pt x="6748969" y="4153540"/>
                </a:lnTo>
                <a:lnTo>
                  <a:pt x="6612528" y="4289981"/>
                </a:lnTo>
                <a:lnTo>
                  <a:pt x="6349391" y="4592101"/>
                </a:lnTo>
                <a:lnTo>
                  <a:pt x="6027780" y="4947823"/>
                </a:lnTo>
                <a:lnTo>
                  <a:pt x="5862101" y="5103756"/>
                </a:lnTo>
                <a:lnTo>
                  <a:pt x="5715914" y="5240197"/>
                </a:lnTo>
                <a:lnTo>
                  <a:pt x="5559981" y="5376638"/>
                </a:lnTo>
                <a:lnTo>
                  <a:pt x="5423540" y="5493588"/>
                </a:lnTo>
                <a:lnTo>
                  <a:pt x="5277353" y="5600792"/>
                </a:lnTo>
                <a:lnTo>
                  <a:pt x="5140912" y="5698250"/>
                </a:lnTo>
                <a:lnTo>
                  <a:pt x="5004470" y="5785962"/>
                </a:lnTo>
                <a:lnTo>
                  <a:pt x="4868029" y="5863928"/>
                </a:lnTo>
                <a:lnTo>
                  <a:pt x="4741334" y="5932149"/>
                </a:lnTo>
                <a:lnTo>
                  <a:pt x="4614638" y="5990624"/>
                </a:lnTo>
                <a:lnTo>
                  <a:pt x="4487943" y="6039353"/>
                </a:lnTo>
                <a:lnTo>
                  <a:pt x="4361247" y="6088082"/>
                </a:lnTo>
                <a:lnTo>
                  <a:pt x="4244298" y="6117319"/>
                </a:lnTo>
                <a:lnTo>
                  <a:pt x="4117602" y="6156302"/>
                </a:lnTo>
                <a:lnTo>
                  <a:pt x="3883703" y="6195286"/>
                </a:lnTo>
                <a:lnTo>
                  <a:pt x="3649804" y="6214777"/>
                </a:lnTo>
                <a:lnTo>
                  <a:pt x="3415904" y="6224523"/>
                </a:lnTo>
                <a:lnTo>
                  <a:pt x="3182005" y="6214777"/>
                </a:lnTo>
                <a:lnTo>
                  <a:pt x="2952979" y="6195286"/>
                </a:lnTo>
                <a:lnTo>
                  <a:pt x="2719080" y="6166048"/>
                </a:lnTo>
                <a:lnTo>
                  <a:pt x="2222044" y="6117319"/>
                </a:lnTo>
                <a:lnTo>
                  <a:pt x="1988144" y="6107573"/>
                </a:lnTo>
                <a:lnTo>
                  <a:pt x="1802974" y="6117319"/>
                </a:lnTo>
                <a:lnTo>
                  <a:pt x="1725007" y="6127065"/>
                </a:lnTo>
                <a:lnTo>
                  <a:pt x="1656787" y="6146557"/>
                </a:lnTo>
                <a:lnTo>
                  <a:pt x="1598312" y="6166048"/>
                </a:lnTo>
                <a:lnTo>
                  <a:pt x="1549583" y="6185540"/>
                </a:lnTo>
                <a:lnTo>
                  <a:pt x="1510600" y="6214777"/>
                </a:lnTo>
                <a:lnTo>
                  <a:pt x="1471616" y="6244015"/>
                </a:lnTo>
                <a:lnTo>
                  <a:pt x="1442379" y="6273252"/>
                </a:lnTo>
                <a:lnTo>
                  <a:pt x="1422887" y="6302489"/>
                </a:lnTo>
                <a:lnTo>
                  <a:pt x="1413142" y="6341473"/>
                </a:lnTo>
                <a:lnTo>
                  <a:pt x="1403396" y="6370710"/>
                </a:lnTo>
                <a:lnTo>
                  <a:pt x="1403396" y="6448676"/>
                </a:lnTo>
                <a:lnTo>
                  <a:pt x="1413142" y="6516897"/>
                </a:lnTo>
                <a:lnTo>
                  <a:pt x="1432633" y="6594864"/>
                </a:lnTo>
                <a:lnTo>
                  <a:pt x="1471616" y="6663084"/>
                </a:lnTo>
                <a:lnTo>
                  <a:pt x="1500854" y="6731305"/>
                </a:lnTo>
                <a:lnTo>
                  <a:pt x="1569075" y="6819017"/>
                </a:lnTo>
                <a:lnTo>
                  <a:pt x="159831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00000">
                <a:srgbClr val="D30392">
                  <a:alpha val="86000"/>
                </a:srgbClr>
              </a:gs>
              <a:gs pos="26000">
                <a:srgbClr val="0C0466">
                  <a:alpha val="8400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7028" y="896506"/>
            <a:ext cx="5865026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Franklin Gothic Demi" panose="020B0703020102020204" pitchFamily="34" charset="0"/>
                <a:ea typeface="Gadugi" panose="020B0502040204020203" pitchFamily="34" charset="0"/>
              </a:rPr>
              <a:t>Railway Track</a:t>
            </a:r>
          </a:p>
          <a:p>
            <a:r>
              <a:rPr lang="en-US" sz="6000" b="1" dirty="0">
                <a:solidFill>
                  <a:schemeClr val="bg1"/>
                </a:solidFill>
                <a:latin typeface="Franklin Gothic Demi" panose="020B0703020102020204" pitchFamily="34" charset="0"/>
                <a:ea typeface="Gadugi" panose="020B0502040204020203" pitchFamily="34" charset="0"/>
              </a:rPr>
              <a:t>Crack Detection</a:t>
            </a:r>
          </a:p>
          <a:p>
            <a:r>
              <a:rPr lang="en-US" sz="6000" b="1" dirty="0">
                <a:solidFill>
                  <a:schemeClr val="bg1"/>
                </a:solidFill>
                <a:latin typeface="Franklin Gothic Demi" panose="020B0703020102020204" pitchFamily="34" charset="0"/>
                <a:ea typeface="Gadugi" panose="020B0502040204020203" pitchFamily="34" charset="0"/>
              </a:rPr>
              <a:t>System</a:t>
            </a:r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 flipH="1" flipV="1">
            <a:off x="1894114" y="2803027"/>
            <a:ext cx="10297884" cy="4054973"/>
          </a:xfrm>
          <a:custGeom>
            <a:avLst/>
            <a:gdLst>
              <a:gd name="connsiteX0" fmla="*/ 4436398 w 10297884"/>
              <a:gd name="connsiteY0" fmla="*/ 4054973 h 4054973"/>
              <a:gd name="connsiteX1" fmla="*/ 4266788 w 10297884"/>
              <a:gd name="connsiteY1" fmla="*/ 4054973 h 4054973"/>
              <a:gd name="connsiteX2" fmla="*/ 4075974 w 10297884"/>
              <a:gd name="connsiteY2" fmla="*/ 4040426 h 4054973"/>
              <a:gd name="connsiteX3" fmla="*/ 3651946 w 10297884"/>
              <a:gd name="connsiteY3" fmla="*/ 3996786 h 4054973"/>
              <a:gd name="connsiteX4" fmla="*/ 3159012 w 10297884"/>
              <a:gd name="connsiteY4" fmla="*/ 3894957 h 4054973"/>
              <a:gd name="connsiteX5" fmla="*/ 2597175 w 10297884"/>
              <a:gd name="connsiteY5" fmla="*/ 3764035 h 4054973"/>
              <a:gd name="connsiteX6" fmla="*/ 1961132 w 10297884"/>
              <a:gd name="connsiteY6" fmla="*/ 3574925 h 4054973"/>
              <a:gd name="connsiteX7" fmla="*/ 1229683 w 10297884"/>
              <a:gd name="connsiteY7" fmla="*/ 3342174 h 4054973"/>
              <a:gd name="connsiteX8" fmla="*/ 1102475 w 10297884"/>
              <a:gd name="connsiteY8" fmla="*/ 3298532 h 4054973"/>
              <a:gd name="connsiteX9" fmla="*/ 975266 w 10297884"/>
              <a:gd name="connsiteY9" fmla="*/ 3269439 h 4054973"/>
              <a:gd name="connsiteX10" fmla="*/ 826856 w 10297884"/>
              <a:gd name="connsiteY10" fmla="*/ 3269439 h 4054973"/>
              <a:gd name="connsiteX11" fmla="*/ 678445 w 10297884"/>
              <a:gd name="connsiteY11" fmla="*/ 3298532 h 4054973"/>
              <a:gd name="connsiteX12" fmla="*/ 593640 w 10297884"/>
              <a:gd name="connsiteY12" fmla="*/ 3313079 h 4054973"/>
              <a:gd name="connsiteX13" fmla="*/ 508835 w 10297884"/>
              <a:gd name="connsiteY13" fmla="*/ 3342174 h 4054973"/>
              <a:gd name="connsiteX14" fmla="*/ 434629 w 10297884"/>
              <a:gd name="connsiteY14" fmla="*/ 3385814 h 4054973"/>
              <a:gd name="connsiteX15" fmla="*/ 349824 w 10297884"/>
              <a:gd name="connsiteY15" fmla="*/ 3444003 h 4054973"/>
              <a:gd name="connsiteX16" fmla="*/ 265018 w 10297884"/>
              <a:gd name="connsiteY16" fmla="*/ 3516738 h 4054973"/>
              <a:gd name="connsiteX17" fmla="*/ 169612 w 10297884"/>
              <a:gd name="connsiteY17" fmla="*/ 3589472 h 4054973"/>
              <a:gd name="connsiteX18" fmla="*/ 84805 w 10297884"/>
              <a:gd name="connsiteY18" fmla="*/ 3691300 h 4054973"/>
              <a:gd name="connsiteX19" fmla="*/ 0 w 10297884"/>
              <a:gd name="connsiteY19" fmla="*/ 3807676 h 4054973"/>
              <a:gd name="connsiteX20" fmla="*/ 0 w 10297884"/>
              <a:gd name="connsiteY20" fmla="*/ 0 h 4054973"/>
              <a:gd name="connsiteX21" fmla="*/ 10297884 w 10297884"/>
              <a:gd name="connsiteY21" fmla="*/ 0 h 4054973"/>
              <a:gd name="connsiteX22" fmla="*/ 10297884 w 10297884"/>
              <a:gd name="connsiteY22" fmla="*/ 235373 h 4054973"/>
              <a:gd name="connsiteX23" fmla="*/ 10049476 w 10297884"/>
              <a:gd name="connsiteY23" fmla="*/ 192762 h 4054973"/>
              <a:gd name="connsiteX24" fmla="*/ 9800360 w 10297884"/>
              <a:gd name="connsiteY24" fmla="*/ 163669 h 4054973"/>
              <a:gd name="connsiteX25" fmla="*/ 9545943 w 10297884"/>
              <a:gd name="connsiteY25" fmla="*/ 149122 h 4054973"/>
              <a:gd name="connsiteX26" fmla="*/ 9291525 w 10297884"/>
              <a:gd name="connsiteY26" fmla="*/ 163669 h 4054973"/>
              <a:gd name="connsiteX27" fmla="*/ 9037108 w 10297884"/>
              <a:gd name="connsiteY27" fmla="*/ 192762 h 4054973"/>
              <a:gd name="connsiteX28" fmla="*/ 8782691 w 10297884"/>
              <a:gd name="connsiteY28" fmla="*/ 250951 h 4054973"/>
              <a:gd name="connsiteX29" fmla="*/ 8644882 w 10297884"/>
              <a:gd name="connsiteY29" fmla="*/ 309138 h 4054973"/>
              <a:gd name="connsiteX30" fmla="*/ 8517674 w 10297884"/>
              <a:gd name="connsiteY30" fmla="*/ 352778 h 4054973"/>
              <a:gd name="connsiteX31" fmla="*/ 8379864 w 10297884"/>
              <a:gd name="connsiteY31" fmla="*/ 425513 h 4054973"/>
              <a:gd name="connsiteX32" fmla="*/ 8242055 w 10297884"/>
              <a:gd name="connsiteY32" fmla="*/ 498248 h 4054973"/>
              <a:gd name="connsiteX33" fmla="*/ 8104245 w 10297884"/>
              <a:gd name="connsiteY33" fmla="*/ 585529 h 4054973"/>
              <a:gd name="connsiteX34" fmla="*/ 7966437 w 10297884"/>
              <a:gd name="connsiteY34" fmla="*/ 687359 h 4054973"/>
              <a:gd name="connsiteX35" fmla="*/ 7818027 w 10297884"/>
              <a:gd name="connsiteY35" fmla="*/ 803733 h 4054973"/>
              <a:gd name="connsiteX36" fmla="*/ 7669616 w 10297884"/>
              <a:gd name="connsiteY36" fmla="*/ 934655 h 4054973"/>
              <a:gd name="connsiteX37" fmla="*/ 7521206 w 10297884"/>
              <a:gd name="connsiteY37" fmla="*/ 1080125 h 4054973"/>
              <a:gd name="connsiteX38" fmla="*/ 7362196 w 10297884"/>
              <a:gd name="connsiteY38" fmla="*/ 1240141 h 4054973"/>
              <a:gd name="connsiteX39" fmla="*/ 7213786 w 10297884"/>
              <a:gd name="connsiteY39" fmla="*/ 1414705 h 4054973"/>
              <a:gd name="connsiteX40" fmla="*/ 7044174 w 10297884"/>
              <a:gd name="connsiteY40" fmla="*/ 1618362 h 4054973"/>
              <a:gd name="connsiteX41" fmla="*/ 6885164 w 10297884"/>
              <a:gd name="connsiteY41" fmla="*/ 1822018 h 4054973"/>
              <a:gd name="connsiteX42" fmla="*/ 6704951 w 10297884"/>
              <a:gd name="connsiteY42" fmla="*/ 2054770 h 4054973"/>
              <a:gd name="connsiteX43" fmla="*/ 6355128 w 10297884"/>
              <a:gd name="connsiteY43" fmla="*/ 2585733 h 4054973"/>
              <a:gd name="connsiteX44" fmla="*/ 6068909 w 10297884"/>
              <a:gd name="connsiteY44" fmla="*/ 3036688 h 4054973"/>
              <a:gd name="connsiteX45" fmla="*/ 5920499 w 10297884"/>
              <a:gd name="connsiteY45" fmla="*/ 3240345 h 4054973"/>
              <a:gd name="connsiteX46" fmla="*/ 5782689 w 10297884"/>
              <a:gd name="connsiteY46" fmla="*/ 3429456 h 4054973"/>
              <a:gd name="connsiteX47" fmla="*/ 5623678 w 10297884"/>
              <a:gd name="connsiteY47" fmla="*/ 3604018 h 4054973"/>
              <a:gd name="connsiteX48" fmla="*/ 5538873 w 10297884"/>
              <a:gd name="connsiteY48" fmla="*/ 3676753 h 4054973"/>
              <a:gd name="connsiteX49" fmla="*/ 5454068 w 10297884"/>
              <a:gd name="connsiteY49" fmla="*/ 3749487 h 4054973"/>
              <a:gd name="connsiteX50" fmla="*/ 5358661 w 10297884"/>
              <a:gd name="connsiteY50" fmla="*/ 3807676 h 4054973"/>
              <a:gd name="connsiteX51" fmla="*/ 5252653 w 10297884"/>
              <a:gd name="connsiteY51" fmla="*/ 3865864 h 4054973"/>
              <a:gd name="connsiteX52" fmla="*/ 5146646 w 10297884"/>
              <a:gd name="connsiteY52" fmla="*/ 3924051 h 4054973"/>
              <a:gd name="connsiteX53" fmla="*/ 5019438 w 10297884"/>
              <a:gd name="connsiteY53" fmla="*/ 3967691 h 4054973"/>
              <a:gd name="connsiteX54" fmla="*/ 4892229 w 10297884"/>
              <a:gd name="connsiteY54" fmla="*/ 3996786 h 4054973"/>
              <a:gd name="connsiteX55" fmla="*/ 4754421 w 10297884"/>
              <a:gd name="connsiteY55" fmla="*/ 4025880 h 4054973"/>
              <a:gd name="connsiteX56" fmla="*/ 4606010 w 10297884"/>
              <a:gd name="connsiteY56" fmla="*/ 4040426 h 405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0297884" h="4054973">
                <a:moveTo>
                  <a:pt x="4436398" y="4054973"/>
                </a:moveTo>
                <a:lnTo>
                  <a:pt x="4266788" y="4054973"/>
                </a:lnTo>
                <a:lnTo>
                  <a:pt x="4075974" y="4040426"/>
                </a:lnTo>
                <a:lnTo>
                  <a:pt x="3651946" y="3996786"/>
                </a:lnTo>
                <a:lnTo>
                  <a:pt x="3159012" y="3894957"/>
                </a:lnTo>
                <a:lnTo>
                  <a:pt x="2597175" y="3764035"/>
                </a:lnTo>
                <a:lnTo>
                  <a:pt x="1961132" y="3574925"/>
                </a:lnTo>
                <a:lnTo>
                  <a:pt x="1229683" y="3342174"/>
                </a:lnTo>
                <a:lnTo>
                  <a:pt x="1102475" y="3298532"/>
                </a:lnTo>
                <a:lnTo>
                  <a:pt x="975266" y="3269439"/>
                </a:lnTo>
                <a:lnTo>
                  <a:pt x="826856" y="3269439"/>
                </a:lnTo>
                <a:lnTo>
                  <a:pt x="678445" y="3298532"/>
                </a:lnTo>
                <a:lnTo>
                  <a:pt x="593640" y="3313079"/>
                </a:lnTo>
                <a:lnTo>
                  <a:pt x="508835" y="3342174"/>
                </a:lnTo>
                <a:lnTo>
                  <a:pt x="434629" y="3385814"/>
                </a:lnTo>
                <a:lnTo>
                  <a:pt x="349824" y="3444003"/>
                </a:lnTo>
                <a:lnTo>
                  <a:pt x="265018" y="3516738"/>
                </a:lnTo>
                <a:lnTo>
                  <a:pt x="169612" y="3589472"/>
                </a:lnTo>
                <a:lnTo>
                  <a:pt x="84805" y="3691300"/>
                </a:lnTo>
                <a:lnTo>
                  <a:pt x="0" y="3807676"/>
                </a:lnTo>
                <a:lnTo>
                  <a:pt x="0" y="0"/>
                </a:lnTo>
                <a:lnTo>
                  <a:pt x="10297884" y="0"/>
                </a:lnTo>
                <a:lnTo>
                  <a:pt x="10297884" y="235373"/>
                </a:lnTo>
                <a:lnTo>
                  <a:pt x="10049476" y="192762"/>
                </a:lnTo>
                <a:lnTo>
                  <a:pt x="9800360" y="163669"/>
                </a:lnTo>
                <a:lnTo>
                  <a:pt x="9545943" y="149122"/>
                </a:lnTo>
                <a:lnTo>
                  <a:pt x="9291525" y="163669"/>
                </a:lnTo>
                <a:lnTo>
                  <a:pt x="9037108" y="192762"/>
                </a:lnTo>
                <a:lnTo>
                  <a:pt x="8782691" y="250951"/>
                </a:lnTo>
                <a:lnTo>
                  <a:pt x="8644882" y="309138"/>
                </a:lnTo>
                <a:lnTo>
                  <a:pt x="8517674" y="352778"/>
                </a:lnTo>
                <a:lnTo>
                  <a:pt x="8379864" y="425513"/>
                </a:lnTo>
                <a:lnTo>
                  <a:pt x="8242055" y="498248"/>
                </a:lnTo>
                <a:lnTo>
                  <a:pt x="8104245" y="585529"/>
                </a:lnTo>
                <a:lnTo>
                  <a:pt x="7966437" y="687359"/>
                </a:lnTo>
                <a:lnTo>
                  <a:pt x="7818027" y="803733"/>
                </a:lnTo>
                <a:lnTo>
                  <a:pt x="7669616" y="934655"/>
                </a:lnTo>
                <a:lnTo>
                  <a:pt x="7521206" y="1080125"/>
                </a:lnTo>
                <a:lnTo>
                  <a:pt x="7362196" y="1240141"/>
                </a:lnTo>
                <a:lnTo>
                  <a:pt x="7213786" y="1414705"/>
                </a:lnTo>
                <a:lnTo>
                  <a:pt x="7044174" y="1618362"/>
                </a:lnTo>
                <a:lnTo>
                  <a:pt x="6885164" y="1822018"/>
                </a:lnTo>
                <a:lnTo>
                  <a:pt x="6704951" y="2054770"/>
                </a:lnTo>
                <a:lnTo>
                  <a:pt x="6355128" y="2585733"/>
                </a:lnTo>
                <a:lnTo>
                  <a:pt x="6068909" y="3036688"/>
                </a:lnTo>
                <a:lnTo>
                  <a:pt x="5920499" y="3240345"/>
                </a:lnTo>
                <a:lnTo>
                  <a:pt x="5782689" y="3429456"/>
                </a:lnTo>
                <a:lnTo>
                  <a:pt x="5623678" y="3604018"/>
                </a:lnTo>
                <a:lnTo>
                  <a:pt x="5538873" y="3676753"/>
                </a:lnTo>
                <a:lnTo>
                  <a:pt x="5454068" y="3749487"/>
                </a:lnTo>
                <a:lnTo>
                  <a:pt x="5358661" y="3807676"/>
                </a:lnTo>
                <a:lnTo>
                  <a:pt x="5252653" y="3865864"/>
                </a:lnTo>
                <a:lnTo>
                  <a:pt x="5146646" y="3924051"/>
                </a:lnTo>
                <a:lnTo>
                  <a:pt x="5019438" y="3967691"/>
                </a:lnTo>
                <a:lnTo>
                  <a:pt x="4892229" y="3996786"/>
                </a:lnTo>
                <a:lnTo>
                  <a:pt x="4754421" y="4025880"/>
                </a:lnTo>
                <a:lnTo>
                  <a:pt x="4606010" y="4040426"/>
                </a:lnTo>
                <a:close/>
              </a:path>
            </a:pathLst>
          </a:custGeom>
          <a:gradFill>
            <a:gsLst>
              <a:gs pos="0">
                <a:srgbClr val="D30392">
                  <a:alpha val="86000"/>
                </a:srgbClr>
              </a:gs>
              <a:gs pos="81000">
                <a:srgbClr val="0C0466">
                  <a:alpha val="84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 flipH="1" flipV="1">
            <a:off x="1420987" y="3621652"/>
            <a:ext cx="10771012" cy="3236348"/>
          </a:xfrm>
          <a:custGeom>
            <a:avLst/>
            <a:gdLst>
              <a:gd name="connsiteX0" fmla="*/ 4078618 w 10788604"/>
              <a:gd name="connsiteY0" fmla="*/ 3250225 h 3250225"/>
              <a:gd name="connsiteX1" fmla="*/ 3922686 w 10788604"/>
              <a:gd name="connsiteY1" fmla="*/ 3250225 h 3250225"/>
              <a:gd name="connsiteX2" fmla="*/ 3747261 w 10788604"/>
              <a:gd name="connsiteY2" fmla="*/ 3240479 h 3250225"/>
              <a:gd name="connsiteX3" fmla="*/ 3357429 w 10788604"/>
              <a:gd name="connsiteY3" fmla="*/ 3211242 h 3250225"/>
              <a:gd name="connsiteX4" fmla="*/ 2904249 w 10788604"/>
              <a:gd name="connsiteY4" fmla="*/ 3143021 h 3250225"/>
              <a:gd name="connsiteX5" fmla="*/ 2387722 w 10788604"/>
              <a:gd name="connsiteY5" fmla="*/ 3055309 h 3250225"/>
              <a:gd name="connsiteX6" fmla="*/ 1802974 w 10788604"/>
              <a:gd name="connsiteY6" fmla="*/ 2928614 h 3250225"/>
              <a:gd name="connsiteX7" fmla="*/ 1130513 w 10788604"/>
              <a:gd name="connsiteY7" fmla="*/ 2772681 h 3250225"/>
              <a:gd name="connsiteX8" fmla="*/ 1013564 w 10788604"/>
              <a:gd name="connsiteY8" fmla="*/ 2743443 h 3250225"/>
              <a:gd name="connsiteX9" fmla="*/ 896614 w 10788604"/>
              <a:gd name="connsiteY9" fmla="*/ 2723952 h 3250225"/>
              <a:gd name="connsiteX10" fmla="*/ 760173 w 10788604"/>
              <a:gd name="connsiteY10" fmla="*/ 2723952 h 3250225"/>
              <a:gd name="connsiteX11" fmla="*/ 623731 w 10788604"/>
              <a:gd name="connsiteY11" fmla="*/ 2743443 h 3250225"/>
              <a:gd name="connsiteX12" fmla="*/ 545765 w 10788604"/>
              <a:gd name="connsiteY12" fmla="*/ 2753189 h 3250225"/>
              <a:gd name="connsiteX13" fmla="*/ 467799 w 10788604"/>
              <a:gd name="connsiteY13" fmla="*/ 2772681 h 3250225"/>
              <a:gd name="connsiteX14" fmla="*/ 399578 w 10788604"/>
              <a:gd name="connsiteY14" fmla="*/ 2801918 h 3250225"/>
              <a:gd name="connsiteX15" fmla="*/ 321612 w 10788604"/>
              <a:gd name="connsiteY15" fmla="*/ 2840902 h 3250225"/>
              <a:gd name="connsiteX16" fmla="*/ 243645 w 10788604"/>
              <a:gd name="connsiteY16" fmla="*/ 2889631 h 3250225"/>
              <a:gd name="connsiteX17" fmla="*/ 155933 w 10788604"/>
              <a:gd name="connsiteY17" fmla="*/ 2938360 h 3250225"/>
              <a:gd name="connsiteX18" fmla="*/ 77966 w 10788604"/>
              <a:gd name="connsiteY18" fmla="*/ 3006580 h 3250225"/>
              <a:gd name="connsiteX19" fmla="*/ 0 w 10788604"/>
              <a:gd name="connsiteY19" fmla="*/ 3084547 h 3250225"/>
              <a:gd name="connsiteX20" fmla="*/ 0 w 10788604"/>
              <a:gd name="connsiteY20" fmla="*/ 0 h 3250225"/>
              <a:gd name="connsiteX21" fmla="*/ 10593688 w 10788604"/>
              <a:gd name="connsiteY21" fmla="*/ 0 h 3250225"/>
              <a:gd name="connsiteX22" fmla="*/ 10622925 w 10788604"/>
              <a:gd name="connsiteY22" fmla="*/ 38983 h 3250225"/>
              <a:gd name="connsiteX23" fmla="*/ 10691146 w 10788604"/>
              <a:gd name="connsiteY23" fmla="*/ 126695 h 3250225"/>
              <a:gd name="connsiteX24" fmla="*/ 10720384 w 10788604"/>
              <a:gd name="connsiteY24" fmla="*/ 194916 h 3250225"/>
              <a:gd name="connsiteX25" fmla="*/ 10759367 w 10788604"/>
              <a:gd name="connsiteY25" fmla="*/ 263136 h 3250225"/>
              <a:gd name="connsiteX26" fmla="*/ 10778858 w 10788604"/>
              <a:gd name="connsiteY26" fmla="*/ 341103 h 3250225"/>
              <a:gd name="connsiteX27" fmla="*/ 10788604 w 10788604"/>
              <a:gd name="connsiteY27" fmla="*/ 409324 h 3250225"/>
              <a:gd name="connsiteX28" fmla="*/ 10788604 w 10788604"/>
              <a:gd name="connsiteY28" fmla="*/ 487290 h 3250225"/>
              <a:gd name="connsiteX29" fmla="*/ 10778858 w 10788604"/>
              <a:gd name="connsiteY29" fmla="*/ 516527 h 3250225"/>
              <a:gd name="connsiteX30" fmla="*/ 10769113 w 10788604"/>
              <a:gd name="connsiteY30" fmla="*/ 555511 h 3250225"/>
              <a:gd name="connsiteX31" fmla="*/ 10749621 w 10788604"/>
              <a:gd name="connsiteY31" fmla="*/ 584748 h 3250225"/>
              <a:gd name="connsiteX32" fmla="*/ 10720384 w 10788604"/>
              <a:gd name="connsiteY32" fmla="*/ 613985 h 3250225"/>
              <a:gd name="connsiteX33" fmla="*/ 10681400 w 10788604"/>
              <a:gd name="connsiteY33" fmla="*/ 643223 h 3250225"/>
              <a:gd name="connsiteX34" fmla="*/ 10642417 w 10788604"/>
              <a:gd name="connsiteY34" fmla="*/ 672460 h 3250225"/>
              <a:gd name="connsiteX35" fmla="*/ 10593688 w 10788604"/>
              <a:gd name="connsiteY35" fmla="*/ 691952 h 3250225"/>
              <a:gd name="connsiteX36" fmla="*/ 10535213 w 10788604"/>
              <a:gd name="connsiteY36" fmla="*/ 711443 h 3250225"/>
              <a:gd name="connsiteX37" fmla="*/ 10466993 w 10788604"/>
              <a:gd name="connsiteY37" fmla="*/ 730935 h 3250225"/>
              <a:gd name="connsiteX38" fmla="*/ 10389026 w 10788604"/>
              <a:gd name="connsiteY38" fmla="*/ 740681 h 3250225"/>
              <a:gd name="connsiteX39" fmla="*/ 10203856 w 10788604"/>
              <a:gd name="connsiteY39" fmla="*/ 750427 h 3250225"/>
              <a:gd name="connsiteX40" fmla="*/ 9969956 w 10788604"/>
              <a:gd name="connsiteY40" fmla="*/ 740681 h 3250225"/>
              <a:gd name="connsiteX41" fmla="*/ 9472920 w 10788604"/>
              <a:gd name="connsiteY41" fmla="*/ 691952 h 3250225"/>
              <a:gd name="connsiteX42" fmla="*/ 9239021 w 10788604"/>
              <a:gd name="connsiteY42" fmla="*/ 662714 h 3250225"/>
              <a:gd name="connsiteX43" fmla="*/ 9009995 w 10788604"/>
              <a:gd name="connsiteY43" fmla="*/ 643223 h 3250225"/>
              <a:gd name="connsiteX44" fmla="*/ 8776096 w 10788604"/>
              <a:gd name="connsiteY44" fmla="*/ 633477 h 3250225"/>
              <a:gd name="connsiteX45" fmla="*/ 8542196 w 10788604"/>
              <a:gd name="connsiteY45" fmla="*/ 643223 h 3250225"/>
              <a:gd name="connsiteX46" fmla="*/ 8308297 w 10788604"/>
              <a:gd name="connsiteY46" fmla="*/ 662714 h 3250225"/>
              <a:gd name="connsiteX47" fmla="*/ 8074398 w 10788604"/>
              <a:gd name="connsiteY47" fmla="*/ 701698 h 3250225"/>
              <a:gd name="connsiteX48" fmla="*/ 7947702 w 10788604"/>
              <a:gd name="connsiteY48" fmla="*/ 740681 h 3250225"/>
              <a:gd name="connsiteX49" fmla="*/ 7830753 w 10788604"/>
              <a:gd name="connsiteY49" fmla="*/ 769918 h 3250225"/>
              <a:gd name="connsiteX50" fmla="*/ 7704057 w 10788604"/>
              <a:gd name="connsiteY50" fmla="*/ 818647 h 3250225"/>
              <a:gd name="connsiteX51" fmla="*/ 7577362 w 10788604"/>
              <a:gd name="connsiteY51" fmla="*/ 867376 h 3250225"/>
              <a:gd name="connsiteX52" fmla="*/ 7450666 w 10788604"/>
              <a:gd name="connsiteY52" fmla="*/ 925851 h 3250225"/>
              <a:gd name="connsiteX53" fmla="*/ 7323971 w 10788604"/>
              <a:gd name="connsiteY53" fmla="*/ 994072 h 3250225"/>
              <a:gd name="connsiteX54" fmla="*/ 7187530 w 10788604"/>
              <a:gd name="connsiteY54" fmla="*/ 1072038 h 3250225"/>
              <a:gd name="connsiteX55" fmla="*/ 7051088 w 10788604"/>
              <a:gd name="connsiteY55" fmla="*/ 1159750 h 3250225"/>
              <a:gd name="connsiteX56" fmla="*/ 6914647 w 10788604"/>
              <a:gd name="connsiteY56" fmla="*/ 1257208 h 3250225"/>
              <a:gd name="connsiteX57" fmla="*/ 6768460 w 10788604"/>
              <a:gd name="connsiteY57" fmla="*/ 1364412 h 3250225"/>
              <a:gd name="connsiteX58" fmla="*/ 6632019 w 10788604"/>
              <a:gd name="connsiteY58" fmla="*/ 1481362 h 3250225"/>
              <a:gd name="connsiteX59" fmla="*/ 6476086 w 10788604"/>
              <a:gd name="connsiteY59" fmla="*/ 1617803 h 3250225"/>
              <a:gd name="connsiteX60" fmla="*/ 6329899 w 10788604"/>
              <a:gd name="connsiteY60" fmla="*/ 1754244 h 3250225"/>
              <a:gd name="connsiteX61" fmla="*/ 6164220 w 10788604"/>
              <a:gd name="connsiteY61" fmla="*/ 1910177 h 3250225"/>
              <a:gd name="connsiteX62" fmla="*/ 5842609 w 10788604"/>
              <a:gd name="connsiteY62" fmla="*/ 2265899 h 3250225"/>
              <a:gd name="connsiteX63" fmla="*/ 5579472 w 10788604"/>
              <a:gd name="connsiteY63" fmla="*/ 2568019 h 3250225"/>
              <a:gd name="connsiteX64" fmla="*/ 5443031 w 10788604"/>
              <a:gd name="connsiteY64" fmla="*/ 2704460 h 3250225"/>
              <a:gd name="connsiteX65" fmla="*/ 5316335 w 10788604"/>
              <a:gd name="connsiteY65" fmla="*/ 2831156 h 3250225"/>
              <a:gd name="connsiteX66" fmla="*/ 5170148 w 10788604"/>
              <a:gd name="connsiteY66" fmla="*/ 2948105 h 3250225"/>
              <a:gd name="connsiteX67" fmla="*/ 5092182 w 10788604"/>
              <a:gd name="connsiteY67" fmla="*/ 2996834 h 3250225"/>
              <a:gd name="connsiteX68" fmla="*/ 5014216 w 10788604"/>
              <a:gd name="connsiteY68" fmla="*/ 3045563 h 3250225"/>
              <a:gd name="connsiteX69" fmla="*/ 4926503 w 10788604"/>
              <a:gd name="connsiteY69" fmla="*/ 3084547 h 3250225"/>
              <a:gd name="connsiteX70" fmla="*/ 4829045 w 10788604"/>
              <a:gd name="connsiteY70" fmla="*/ 3123530 h 3250225"/>
              <a:gd name="connsiteX71" fmla="*/ 4731587 w 10788604"/>
              <a:gd name="connsiteY71" fmla="*/ 3162513 h 3250225"/>
              <a:gd name="connsiteX72" fmla="*/ 4614638 w 10788604"/>
              <a:gd name="connsiteY72" fmla="*/ 3191750 h 3250225"/>
              <a:gd name="connsiteX73" fmla="*/ 4497688 w 10788604"/>
              <a:gd name="connsiteY73" fmla="*/ 3211242 h 3250225"/>
              <a:gd name="connsiteX74" fmla="*/ 4370993 w 10788604"/>
              <a:gd name="connsiteY74" fmla="*/ 3230734 h 3250225"/>
              <a:gd name="connsiteX75" fmla="*/ 4234551 w 10788604"/>
              <a:gd name="connsiteY75" fmla="*/ 3240479 h 325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788604" h="3250225">
                <a:moveTo>
                  <a:pt x="4078618" y="3250225"/>
                </a:moveTo>
                <a:lnTo>
                  <a:pt x="3922686" y="3250225"/>
                </a:lnTo>
                <a:lnTo>
                  <a:pt x="3747261" y="3240479"/>
                </a:lnTo>
                <a:lnTo>
                  <a:pt x="3357429" y="3211242"/>
                </a:lnTo>
                <a:lnTo>
                  <a:pt x="2904249" y="3143021"/>
                </a:lnTo>
                <a:lnTo>
                  <a:pt x="2387722" y="3055309"/>
                </a:lnTo>
                <a:lnTo>
                  <a:pt x="1802974" y="2928614"/>
                </a:lnTo>
                <a:lnTo>
                  <a:pt x="1130513" y="2772681"/>
                </a:lnTo>
                <a:lnTo>
                  <a:pt x="1013564" y="2743443"/>
                </a:lnTo>
                <a:lnTo>
                  <a:pt x="896614" y="2723952"/>
                </a:lnTo>
                <a:lnTo>
                  <a:pt x="760173" y="2723952"/>
                </a:lnTo>
                <a:lnTo>
                  <a:pt x="623731" y="2743443"/>
                </a:lnTo>
                <a:lnTo>
                  <a:pt x="545765" y="2753189"/>
                </a:lnTo>
                <a:lnTo>
                  <a:pt x="467799" y="2772681"/>
                </a:lnTo>
                <a:lnTo>
                  <a:pt x="399578" y="2801918"/>
                </a:lnTo>
                <a:lnTo>
                  <a:pt x="321612" y="2840902"/>
                </a:lnTo>
                <a:lnTo>
                  <a:pt x="243645" y="2889631"/>
                </a:lnTo>
                <a:lnTo>
                  <a:pt x="155933" y="2938360"/>
                </a:lnTo>
                <a:lnTo>
                  <a:pt x="77966" y="3006580"/>
                </a:lnTo>
                <a:lnTo>
                  <a:pt x="0" y="3084547"/>
                </a:lnTo>
                <a:lnTo>
                  <a:pt x="0" y="0"/>
                </a:lnTo>
                <a:lnTo>
                  <a:pt x="10593688" y="0"/>
                </a:lnTo>
                <a:lnTo>
                  <a:pt x="10622925" y="38983"/>
                </a:lnTo>
                <a:lnTo>
                  <a:pt x="10691146" y="126695"/>
                </a:lnTo>
                <a:lnTo>
                  <a:pt x="10720384" y="194916"/>
                </a:lnTo>
                <a:lnTo>
                  <a:pt x="10759367" y="263136"/>
                </a:lnTo>
                <a:lnTo>
                  <a:pt x="10778858" y="341103"/>
                </a:lnTo>
                <a:lnTo>
                  <a:pt x="10788604" y="409324"/>
                </a:lnTo>
                <a:lnTo>
                  <a:pt x="10788604" y="487290"/>
                </a:lnTo>
                <a:lnTo>
                  <a:pt x="10778858" y="516527"/>
                </a:lnTo>
                <a:lnTo>
                  <a:pt x="10769113" y="555511"/>
                </a:lnTo>
                <a:lnTo>
                  <a:pt x="10749621" y="584748"/>
                </a:lnTo>
                <a:lnTo>
                  <a:pt x="10720384" y="613985"/>
                </a:lnTo>
                <a:lnTo>
                  <a:pt x="10681400" y="643223"/>
                </a:lnTo>
                <a:lnTo>
                  <a:pt x="10642417" y="672460"/>
                </a:lnTo>
                <a:lnTo>
                  <a:pt x="10593688" y="691952"/>
                </a:lnTo>
                <a:lnTo>
                  <a:pt x="10535213" y="711443"/>
                </a:lnTo>
                <a:lnTo>
                  <a:pt x="10466993" y="730935"/>
                </a:lnTo>
                <a:lnTo>
                  <a:pt x="10389026" y="740681"/>
                </a:lnTo>
                <a:lnTo>
                  <a:pt x="10203856" y="750427"/>
                </a:lnTo>
                <a:lnTo>
                  <a:pt x="9969956" y="740681"/>
                </a:lnTo>
                <a:lnTo>
                  <a:pt x="9472920" y="691952"/>
                </a:lnTo>
                <a:lnTo>
                  <a:pt x="9239021" y="662714"/>
                </a:lnTo>
                <a:lnTo>
                  <a:pt x="9009995" y="643223"/>
                </a:lnTo>
                <a:lnTo>
                  <a:pt x="8776096" y="633477"/>
                </a:lnTo>
                <a:lnTo>
                  <a:pt x="8542196" y="643223"/>
                </a:lnTo>
                <a:lnTo>
                  <a:pt x="8308297" y="662714"/>
                </a:lnTo>
                <a:lnTo>
                  <a:pt x="8074398" y="701698"/>
                </a:lnTo>
                <a:lnTo>
                  <a:pt x="7947702" y="740681"/>
                </a:lnTo>
                <a:lnTo>
                  <a:pt x="7830753" y="769918"/>
                </a:lnTo>
                <a:lnTo>
                  <a:pt x="7704057" y="818647"/>
                </a:lnTo>
                <a:lnTo>
                  <a:pt x="7577362" y="867376"/>
                </a:lnTo>
                <a:lnTo>
                  <a:pt x="7450666" y="925851"/>
                </a:lnTo>
                <a:lnTo>
                  <a:pt x="7323971" y="994072"/>
                </a:lnTo>
                <a:lnTo>
                  <a:pt x="7187530" y="1072038"/>
                </a:lnTo>
                <a:lnTo>
                  <a:pt x="7051088" y="1159750"/>
                </a:lnTo>
                <a:lnTo>
                  <a:pt x="6914647" y="1257208"/>
                </a:lnTo>
                <a:lnTo>
                  <a:pt x="6768460" y="1364412"/>
                </a:lnTo>
                <a:lnTo>
                  <a:pt x="6632019" y="1481362"/>
                </a:lnTo>
                <a:lnTo>
                  <a:pt x="6476086" y="1617803"/>
                </a:lnTo>
                <a:lnTo>
                  <a:pt x="6329899" y="1754244"/>
                </a:lnTo>
                <a:lnTo>
                  <a:pt x="6164220" y="1910177"/>
                </a:lnTo>
                <a:lnTo>
                  <a:pt x="5842609" y="2265899"/>
                </a:lnTo>
                <a:lnTo>
                  <a:pt x="5579472" y="2568019"/>
                </a:lnTo>
                <a:lnTo>
                  <a:pt x="5443031" y="2704460"/>
                </a:lnTo>
                <a:lnTo>
                  <a:pt x="5316335" y="2831156"/>
                </a:lnTo>
                <a:lnTo>
                  <a:pt x="5170148" y="2948105"/>
                </a:lnTo>
                <a:lnTo>
                  <a:pt x="5092182" y="2996834"/>
                </a:lnTo>
                <a:lnTo>
                  <a:pt x="5014216" y="3045563"/>
                </a:lnTo>
                <a:lnTo>
                  <a:pt x="4926503" y="3084547"/>
                </a:lnTo>
                <a:lnTo>
                  <a:pt x="4829045" y="3123530"/>
                </a:lnTo>
                <a:lnTo>
                  <a:pt x="4731587" y="3162513"/>
                </a:lnTo>
                <a:lnTo>
                  <a:pt x="4614638" y="3191750"/>
                </a:lnTo>
                <a:lnTo>
                  <a:pt x="4497688" y="3211242"/>
                </a:lnTo>
                <a:lnTo>
                  <a:pt x="4370993" y="3230734"/>
                </a:lnTo>
                <a:lnTo>
                  <a:pt x="4234551" y="32404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44177" y="4621587"/>
            <a:ext cx="404586" cy="404586"/>
          </a:xfrm>
          <a:prstGeom prst="ellipse">
            <a:avLst/>
          </a:prstGeom>
          <a:gradFill>
            <a:gsLst>
              <a:gs pos="0">
                <a:srgbClr val="D30392">
                  <a:alpha val="86000"/>
                </a:srgbClr>
              </a:gs>
              <a:gs pos="81000">
                <a:srgbClr val="0C0466">
                  <a:alpha val="84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0" y="4621587"/>
            <a:ext cx="742444" cy="2263431"/>
          </a:xfrm>
          <a:custGeom>
            <a:avLst/>
            <a:gdLst>
              <a:gd name="connsiteX0" fmla="*/ 0 w 742444"/>
              <a:gd name="connsiteY0" fmla="*/ 0 h 2263431"/>
              <a:gd name="connsiteX1" fmla="*/ 197800 w 742444"/>
              <a:gd name="connsiteY1" fmla="*/ 107362 h 2263431"/>
              <a:gd name="connsiteX2" fmla="*/ 742444 w 742444"/>
              <a:gd name="connsiteY2" fmla="*/ 1131715 h 2263431"/>
              <a:gd name="connsiteX3" fmla="*/ 197800 w 742444"/>
              <a:gd name="connsiteY3" fmla="*/ 2156069 h 2263431"/>
              <a:gd name="connsiteX4" fmla="*/ 0 w 742444"/>
              <a:gd name="connsiteY4" fmla="*/ 2263431 h 226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444" h="2263431">
                <a:moveTo>
                  <a:pt x="0" y="0"/>
                </a:moveTo>
                <a:lnTo>
                  <a:pt x="197800" y="107362"/>
                </a:lnTo>
                <a:cubicBezTo>
                  <a:pt x="526399" y="329359"/>
                  <a:pt x="742444" y="705307"/>
                  <a:pt x="742444" y="1131715"/>
                </a:cubicBezTo>
                <a:cubicBezTo>
                  <a:pt x="742444" y="1558123"/>
                  <a:pt x="526399" y="1934071"/>
                  <a:pt x="197800" y="2156069"/>
                </a:cubicBezTo>
                <a:lnTo>
                  <a:pt x="0" y="2263431"/>
                </a:lnTo>
                <a:close/>
              </a:path>
            </a:pathLst>
          </a:custGeom>
          <a:gradFill>
            <a:gsLst>
              <a:gs pos="0">
                <a:srgbClr val="D30392">
                  <a:alpha val="86000"/>
                </a:srgbClr>
              </a:gs>
              <a:gs pos="81000">
                <a:srgbClr val="0C0466">
                  <a:alpha val="84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3585590" y="1"/>
            <a:ext cx="1395476" cy="653859"/>
          </a:xfrm>
          <a:custGeom>
            <a:avLst/>
            <a:gdLst>
              <a:gd name="connsiteX0" fmla="*/ 0 w 1395476"/>
              <a:gd name="connsiteY0" fmla="*/ 0 h 653859"/>
              <a:gd name="connsiteX1" fmla="*/ 1395476 w 1395476"/>
              <a:gd name="connsiteY1" fmla="*/ 0 h 653859"/>
              <a:gd name="connsiteX2" fmla="*/ 1386120 w 1395476"/>
              <a:gd name="connsiteY2" fmla="*/ 92812 h 653859"/>
              <a:gd name="connsiteX3" fmla="*/ 697738 w 1395476"/>
              <a:gd name="connsiteY3" fmla="*/ 653859 h 653859"/>
              <a:gd name="connsiteX4" fmla="*/ 9357 w 1395476"/>
              <a:gd name="connsiteY4" fmla="*/ 92812 h 65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5476" h="653859">
                <a:moveTo>
                  <a:pt x="0" y="0"/>
                </a:moveTo>
                <a:lnTo>
                  <a:pt x="1395476" y="0"/>
                </a:lnTo>
                <a:lnTo>
                  <a:pt x="1386120" y="92812"/>
                </a:lnTo>
                <a:cubicBezTo>
                  <a:pt x="1320600" y="413001"/>
                  <a:pt x="1037297" y="653859"/>
                  <a:pt x="697738" y="653859"/>
                </a:cubicBezTo>
                <a:cubicBezTo>
                  <a:pt x="358180" y="653859"/>
                  <a:pt x="74877" y="413001"/>
                  <a:pt x="9357" y="92812"/>
                </a:cubicBezTo>
                <a:close/>
              </a:path>
            </a:pathLst>
          </a:custGeom>
          <a:gradFill>
            <a:gsLst>
              <a:gs pos="0">
                <a:srgbClr val="D30392">
                  <a:alpha val="86000"/>
                </a:srgbClr>
              </a:gs>
              <a:gs pos="81000">
                <a:srgbClr val="0C0466">
                  <a:alpha val="84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3797" y="6111111"/>
            <a:ext cx="444403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Vasudev Jayachandran – 61</a:t>
            </a:r>
          </a:p>
          <a:p>
            <a:r>
              <a:rPr lang="en-US" sz="1600" dirty="0" err="1"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Aiswarya</a:t>
            </a:r>
            <a:r>
              <a:rPr lang="en-US" sz="1600" dirty="0"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 R - 65</a:t>
            </a:r>
          </a:p>
        </p:txBody>
      </p:sp>
      <p:sp>
        <p:nvSpPr>
          <p:cNvPr id="42" name="Oval 41"/>
          <p:cNvSpPr/>
          <p:nvPr/>
        </p:nvSpPr>
        <p:spPr>
          <a:xfrm>
            <a:off x="11008379" y="1608533"/>
            <a:ext cx="404586" cy="404586"/>
          </a:xfrm>
          <a:prstGeom prst="ellipse">
            <a:avLst/>
          </a:prstGeom>
          <a:gradFill>
            <a:gsLst>
              <a:gs pos="0">
                <a:srgbClr val="D30392">
                  <a:alpha val="86000"/>
                </a:srgbClr>
              </a:gs>
              <a:gs pos="81000">
                <a:srgbClr val="0C0466">
                  <a:alpha val="84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11047445" y="5634772"/>
            <a:ext cx="1144555" cy="1221563"/>
          </a:xfrm>
          <a:custGeom>
            <a:avLst/>
            <a:gdLst>
              <a:gd name="connsiteX0" fmla="*/ 951280 w 1144555"/>
              <a:gd name="connsiteY0" fmla="*/ 0 h 1221563"/>
              <a:gd name="connsiteX1" fmla="*/ 1142996 w 1144555"/>
              <a:gd name="connsiteY1" fmla="*/ 19327 h 1221563"/>
              <a:gd name="connsiteX2" fmla="*/ 1144555 w 1144555"/>
              <a:gd name="connsiteY2" fmla="*/ 19728 h 1221563"/>
              <a:gd name="connsiteX3" fmla="*/ 1144555 w 1144555"/>
              <a:gd name="connsiteY3" fmla="*/ 1221563 h 1221563"/>
              <a:gd name="connsiteX4" fmla="*/ 43715 w 1144555"/>
              <a:gd name="connsiteY4" fmla="*/ 1221563 h 1221563"/>
              <a:gd name="connsiteX5" fmla="*/ 19327 w 1144555"/>
              <a:gd name="connsiteY5" fmla="*/ 1142996 h 1221563"/>
              <a:gd name="connsiteX6" fmla="*/ 0 w 1144555"/>
              <a:gd name="connsiteY6" fmla="*/ 951280 h 1221563"/>
              <a:gd name="connsiteX7" fmla="*/ 951280 w 1144555"/>
              <a:gd name="connsiteY7" fmla="*/ 0 h 122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4555" h="1221563">
                <a:moveTo>
                  <a:pt x="951280" y="0"/>
                </a:moveTo>
                <a:cubicBezTo>
                  <a:pt x="1016952" y="0"/>
                  <a:pt x="1081070" y="6655"/>
                  <a:pt x="1142996" y="19327"/>
                </a:cubicBezTo>
                <a:lnTo>
                  <a:pt x="1144555" y="19728"/>
                </a:lnTo>
                <a:lnTo>
                  <a:pt x="1144555" y="1221563"/>
                </a:lnTo>
                <a:lnTo>
                  <a:pt x="43715" y="1221563"/>
                </a:lnTo>
                <a:lnTo>
                  <a:pt x="19327" y="1142996"/>
                </a:lnTo>
                <a:cubicBezTo>
                  <a:pt x="6655" y="1081070"/>
                  <a:pt x="0" y="1016952"/>
                  <a:pt x="0" y="951280"/>
                </a:cubicBezTo>
                <a:cubicBezTo>
                  <a:pt x="0" y="425903"/>
                  <a:pt x="425903" y="0"/>
                  <a:pt x="951280" y="0"/>
                </a:cubicBezTo>
                <a:close/>
              </a:path>
            </a:pathLst>
          </a:custGeom>
          <a:gradFill>
            <a:gsLst>
              <a:gs pos="0">
                <a:srgbClr val="D30392">
                  <a:alpha val="86000"/>
                </a:srgbClr>
              </a:gs>
              <a:gs pos="81000">
                <a:srgbClr val="0C0466">
                  <a:alpha val="84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9579430" y="4104563"/>
            <a:ext cx="2624767" cy="2751770"/>
            <a:chOff x="9579430" y="4279454"/>
            <a:chExt cx="2624767" cy="2751770"/>
          </a:xfrm>
        </p:grpSpPr>
        <p:sp>
          <p:nvSpPr>
            <p:cNvPr id="29" name="Freeform 28"/>
            <p:cNvSpPr/>
            <p:nvPr/>
          </p:nvSpPr>
          <p:spPr>
            <a:xfrm rot="10800000" flipV="1">
              <a:off x="10044925" y="4555586"/>
              <a:ext cx="2146572" cy="2475638"/>
            </a:xfrm>
            <a:custGeom>
              <a:avLst/>
              <a:gdLst>
                <a:gd name="connsiteX0" fmla="*/ 0 w 2146572"/>
                <a:gd name="connsiteY0" fmla="*/ 0 h 2475638"/>
                <a:gd name="connsiteX1" fmla="*/ 0 w 2146572"/>
                <a:gd name="connsiteY1" fmla="*/ 2475638 h 2475638"/>
                <a:gd name="connsiteX2" fmla="*/ 2146572 w 2146572"/>
                <a:gd name="connsiteY2" fmla="*/ 2475638 h 2475638"/>
                <a:gd name="connsiteX3" fmla="*/ 2065467 w 2146572"/>
                <a:gd name="connsiteY3" fmla="*/ 2318816 h 2475638"/>
                <a:gd name="connsiteX4" fmla="*/ 1334131 w 2146572"/>
                <a:gd name="connsiteY4" fmla="*/ 1074773 h 2475638"/>
                <a:gd name="connsiteX5" fmla="*/ 300895 w 2146572"/>
                <a:gd name="connsiteY5" fmla="*/ 174921 h 247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572" h="2475638">
                  <a:moveTo>
                    <a:pt x="0" y="0"/>
                  </a:moveTo>
                  <a:lnTo>
                    <a:pt x="0" y="2475638"/>
                  </a:lnTo>
                  <a:lnTo>
                    <a:pt x="2146572" y="2475638"/>
                  </a:lnTo>
                  <a:lnTo>
                    <a:pt x="2065467" y="2318816"/>
                  </a:lnTo>
                  <a:cubicBezTo>
                    <a:pt x="1811184" y="1840741"/>
                    <a:pt x="1541551" y="1396847"/>
                    <a:pt x="1334131" y="1074773"/>
                  </a:cubicBezTo>
                  <a:cubicBezTo>
                    <a:pt x="1085227" y="688285"/>
                    <a:pt x="701240" y="415773"/>
                    <a:pt x="300895" y="174921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10800000" flipV="1">
              <a:off x="10277672" y="4690890"/>
              <a:ext cx="1913825" cy="2340334"/>
            </a:xfrm>
            <a:custGeom>
              <a:avLst/>
              <a:gdLst>
                <a:gd name="connsiteX0" fmla="*/ 0 w 1913825"/>
                <a:gd name="connsiteY0" fmla="*/ 0 h 2340334"/>
                <a:gd name="connsiteX1" fmla="*/ 0 w 1913825"/>
                <a:gd name="connsiteY1" fmla="*/ 2340334 h 2340334"/>
                <a:gd name="connsiteX2" fmla="*/ 1913825 w 1913825"/>
                <a:gd name="connsiteY2" fmla="*/ 2340334 h 2340334"/>
                <a:gd name="connsiteX3" fmla="*/ 1832720 w 1913825"/>
                <a:gd name="connsiteY3" fmla="*/ 2183512 h 2340334"/>
                <a:gd name="connsiteX4" fmla="*/ 1101384 w 1913825"/>
                <a:gd name="connsiteY4" fmla="*/ 939469 h 2340334"/>
                <a:gd name="connsiteX5" fmla="*/ 68148 w 1913825"/>
                <a:gd name="connsiteY5" fmla="*/ 39617 h 23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825" h="2340334">
                  <a:moveTo>
                    <a:pt x="0" y="0"/>
                  </a:moveTo>
                  <a:lnTo>
                    <a:pt x="0" y="2340334"/>
                  </a:lnTo>
                  <a:lnTo>
                    <a:pt x="1913825" y="2340334"/>
                  </a:lnTo>
                  <a:lnTo>
                    <a:pt x="1832720" y="2183512"/>
                  </a:lnTo>
                  <a:cubicBezTo>
                    <a:pt x="1578437" y="1705437"/>
                    <a:pt x="1308805" y="1261543"/>
                    <a:pt x="1101384" y="939469"/>
                  </a:cubicBezTo>
                  <a:cubicBezTo>
                    <a:pt x="852480" y="552981"/>
                    <a:pt x="468493" y="280469"/>
                    <a:pt x="68148" y="39617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rot="10800000" flipV="1">
              <a:off x="9579430" y="4279454"/>
              <a:ext cx="2612067" cy="2751770"/>
            </a:xfrm>
            <a:custGeom>
              <a:avLst/>
              <a:gdLst>
                <a:gd name="connsiteX0" fmla="*/ 0 w 2612067"/>
                <a:gd name="connsiteY0" fmla="*/ 0 h 2751770"/>
                <a:gd name="connsiteX1" fmla="*/ 0 w 2612067"/>
                <a:gd name="connsiteY1" fmla="*/ 2751770 h 2751770"/>
                <a:gd name="connsiteX2" fmla="*/ 2612067 w 2612067"/>
                <a:gd name="connsiteY2" fmla="*/ 2751770 h 2751770"/>
                <a:gd name="connsiteX3" fmla="*/ 2530962 w 2612067"/>
                <a:gd name="connsiteY3" fmla="*/ 2594948 h 2751770"/>
                <a:gd name="connsiteX4" fmla="*/ 1799626 w 2612067"/>
                <a:gd name="connsiteY4" fmla="*/ 1350905 h 2751770"/>
                <a:gd name="connsiteX5" fmla="*/ 168445 w 2612067"/>
                <a:gd name="connsiteY5" fmla="*/ 103230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2067" h="2751770">
                  <a:moveTo>
                    <a:pt x="0" y="0"/>
                  </a:moveTo>
                  <a:lnTo>
                    <a:pt x="0" y="2751770"/>
                  </a:lnTo>
                  <a:lnTo>
                    <a:pt x="2612067" y="2751770"/>
                  </a:lnTo>
                  <a:lnTo>
                    <a:pt x="2530962" y="2594948"/>
                  </a:lnTo>
                  <a:cubicBezTo>
                    <a:pt x="2276679" y="2116873"/>
                    <a:pt x="2007047" y="1672979"/>
                    <a:pt x="1799626" y="1350905"/>
                  </a:cubicBezTo>
                  <a:cubicBezTo>
                    <a:pt x="1426270" y="771172"/>
                    <a:pt x="748977" y="447887"/>
                    <a:pt x="168445" y="103230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rot="10800000" flipV="1">
              <a:off x="9812177" y="4412739"/>
              <a:ext cx="2392020" cy="2618485"/>
            </a:xfrm>
            <a:custGeom>
              <a:avLst/>
              <a:gdLst>
                <a:gd name="connsiteX0" fmla="*/ 0 w 2392020"/>
                <a:gd name="connsiteY0" fmla="*/ 0 h 2618485"/>
                <a:gd name="connsiteX1" fmla="*/ 0 w 2392020"/>
                <a:gd name="connsiteY1" fmla="*/ 2618485 h 2618485"/>
                <a:gd name="connsiteX2" fmla="*/ 2392020 w 2392020"/>
                <a:gd name="connsiteY2" fmla="*/ 2618485 h 2618485"/>
                <a:gd name="connsiteX3" fmla="*/ 2310915 w 2392020"/>
                <a:gd name="connsiteY3" fmla="*/ 2461663 h 2618485"/>
                <a:gd name="connsiteX4" fmla="*/ 1579579 w 2392020"/>
                <a:gd name="connsiteY4" fmla="*/ 1217620 h 2618485"/>
                <a:gd name="connsiteX5" fmla="*/ 144943 w 2392020"/>
                <a:gd name="connsiteY5" fmla="*/ 84420 h 261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2020" h="2618485">
                  <a:moveTo>
                    <a:pt x="0" y="0"/>
                  </a:moveTo>
                  <a:lnTo>
                    <a:pt x="0" y="2618485"/>
                  </a:lnTo>
                  <a:lnTo>
                    <a:pt x="2392020" y="2618485"/>
                  </a:lnTo>
                  <a:lnTo>
                    <a:pt x="2310915" y="2461663"/>
                  </a:lnTo>
                  <a:cubicBezTo>
                    <a:pt x="2056632" y="1983588"/>
                    <a:pt x="1786999" y="1539694"/>
                    <a:pt x="1579579" y="1217620"/>
                  </a:cubicBezTo>
                  <a:cubicBezTo>
                    <a:pt x="1247707" y="702302"/>
                    <a:pt x="675687" y="389609"/>
                    <a:pt x="144943" y="84420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66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2B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274503B-5122-4623-AB9F-1245C2B01E9D}"/>
              </a:ext>
            </a:extLst>
          </p:cNvPr>
          <p:cNvSpPr/>
          <p:nvPr/>
        </p:nvSpPr>
        <p:spPr>
          <a:xfrm>
            <a:off x="505127" y="466077"/>
            <a:ext cx="704861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492B83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PROBLEM STATEMENT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492B8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7E2E6D-5A97-4F4F-951A-2A60C0A82C4C}"/>
              </a:ext>
            </a:extLst>
          </p:cNvPr>
          <p:cNvSpPr/>
          <p:nvPr/>
        </p:nvSpPr>
        <p:spPr>
          <a:xfrm>
            <a:off x="505126" y="1407147"/>
            <a:ext cx="11037517" cy="3597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i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Unlike developed countries, Indian Railways do not have specific track for each type of train (goods/ passenger). 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i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Due to weight and load difference, the track is more prone to fracture. 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i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Passenger overcrowding (more than the capacity of the coach)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i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temperature difference between day and night in northern India cause unequal expansion and contraction of tracks.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4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28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26519E81-C48F-4DC1-8447-5AA3137BE5E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92B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F9A24-F2C1-4622-9A2F-43921C7B3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1" y="394458"/>
            <a:ext cx="4857750" cy="5724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3E2A68-D8B8-40B5-BE48-5DA31790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064" y="394458"/>
            <a:ext cx="529523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4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30392">
                <a:alpha val="86000"/>
              </a:srgbClr>
            </a:gs>
            <a:gs pos="81000">
              <a:srgbClr val="0C0466">
                <a:alpha val="84000"/>
              </a:srgbClr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9579430" y="4104563"/>
            <a:ext cx="2624767" cy="2751770"/>
            <a:chOff x="9579430" y="4279454"/>
            <a:chExt cx="2624767" cy="2751770"/>
          </a:xfrm>
        </p:grpSpPr>
        <p:sp>
          <p:nvSpPr>
            <p:cNvPr id="50" name="Freeform 49"/>
            <p:cNvSpPr/>
            <p:nvPr/>
          </p:nvSpPr>
          <p:spPr>
            <a:xfrm rot="10800000" flipV="1">
              <a:off x="10044925" y="4555586"/>
              <a:ext cx="2146572" cy="2475638"/>
            </a:xfrm>
            <a:custGeom>
              <a:avLst/>
              <a:gdLst>
                <a:gd name="connsiteX0" fmla="*/ 0 w 2146572"/>
                <a:gd name="connsiteY0" fmla="*/ 0 h 2475638"/>
                <a:gd name="connsiteX1" fmla="*/ 0 w 2146572"/>
                <a:gd name="connsiteY1" fmla="*/ 2475638 h 2475638"/>
                <a:gd name="connsiteX2" fmla="*/ 2146572 w 2146572"/>
                <a:gd name="connsiteY2" fmla="*/ 2475638 h 2475638"/>
                <a:gd name="connsiteX3" fmla="*/ 2065467 w 2146572"/>
                <a:gd name="connsiteY3" fmla="*/ 2318816 h 2475638"/>
                <a:gd name="connsiteX4" fmla="*/ 1334131 w 2146572"/>
                <a:gd name="connsiteY4" fmla="*/ 1074773 h 2475638"/>
                <a:gd name="connsiteX5" fmla="*/ 300895 w 2146572"/>
                <a:gd name="connsiteY5" fmla="*/ 174921 h 247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572" h="2475638">
                  <a:moveTo>
                    <a:pt x="0" y="0"/>
                  </a:moveTo>
                  <a:lnTo>
                    <a:pt x="0" y="2475638"/>
                  </a:lnTo>
                  <a:lnTo>
                    <a:pt x="2146572" y="2475638"/>
                  </a:lnTo>
                  <a:lnTo>
                    <a:pt x="2065467" y="2318816"/>
                  </a:lnTo>
                  <a:cubicBezTo>
                    <a:pt x="1811184" y="1840741"/>
                    <a:pt x="1541551" y="1396847"/>
                    <a:pt x="1334131" y="1074773"/>
                  </a:cubicBezTo>
                  <a:cubicBezTo>
                    <a:pt x="1085227" y="688285"/>
                    <a:pt x="701240" y="415773"/>
                    <a:pt x="300895" y="174921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 rot="10800000" flipV="1">
              <a:off x="10277672" y="4690890"/>
              <a:ext cx="1913825" cy="2340334"/>
            </a:xfrm>
            <a:custGeom>
              <a:avLst/>
              <a:gdLst>
                <a:gd name="connsiteX0" fmla="*/ 0 w 1913825"/>
                <a:gd name="connsiteY0" fmla="*/ 0 h 2340334"/>
                <a:gd name="connsiteX1" fmla="*/ 0 w 1913825"/>
                <a:gd name="connsiteY1" fmla="*/ 2340334 h 2340334"/>
                <a:gd name="connsiteX2" fmla="*/ 1913825 w 1913825"/>
                <a:gd name="connsiteY2" fmla="*/ 2340334 h 2340334"/>
                <a:gd name="connsiteX3" fmla="*/ 1832720 w 1913825"/>
                <a:gd name="connsiteY3" fmla="*/ 2183512 h 2340334"/>
                <a:gd name="connsiteX4" fmla="*/ 1101384 w 1913825"/>
                <a:gd name="connsiteY4" fmla="*/ 939469 h 2340334"/>
                <a:gd name="connsiteX5" fmla="*/ 68148 w 1913825"/>
                <a:gd name="connsiteY5" fmla="*/ 39617 h 23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825" h="2340334">
                  <a:moveTo>
                    <a:pt x="0" y="0"/>
                  </a:moveTo>
                  <a:lnTo>
                    <a:pt x="0" y="2340334"/>
                  </a:lnTo>
                  <a:lnTo>
                    <a:pt x="1913825" y="2340334"/>
                  </a:lnTo>
                  <a:lnTo>
                    <a:pt x="1832720" y="2183512"/>
                  </a:lnTo>
                  <a:cubicBezTo>
                    <a:pt x="1578437" y="1705437"/>
                    <a:pt x="1308805" y="1261543"/>
                    <a:pt x="1101384" y="939469"/>
                  </a:cubicBezTo>
                  <a:cubicBezTo>
                    <a:pt x="852480" y="552981"/>
                    <a:pt x="468493" y="280469"/>
                    <a:pt x="68148" y="39617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 rot="10800000" flipV="1">
              <a:off x="9579430" y="4279454"/>
              <a:ext cx="2612067" cy="2751770"/>
            </a:xfrm>
            <a:custGeom>
              <a:avLst/>
              <a:gdLst>
                <a:gd name="connsiteX0" fmla="*/ 0 w 2612067"/>
                <a:gd name="connsiteY0" fmla="*/ 0 h 2751770"/>
                <a:gd name="connsiteX1" fmla="*/ 0 w 2612067"/>
                <a:gd name="connsiteY1" fmla="*/ 2751770 h 2751770"/>
                <a:gd name="connsiteX2" fmla="*/ 2612067 w 2612067"/>
                <a:gd name="connsiteY2" fmla="*/ 2751770 h 2751770"/>
                <a:gd name="connsiteX3" fmla="*/ 2530962 w 2612067"/>
                <a:gd name="connsiteY3" fmla="*/ 2594948 h 2751770"/>
                <a:gd name="connsiteX4" fmla="*/ 1799626 w 2612067"/>
                <a:gd name="connsiteY4" fmla="*/ 1350905 h 2751770"/>
                <a:gd name="connsiteX5" fmla="*/ 168445 w 2612067"/>
                <a:gd name="connsiteY5" fmla="*/ 103230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2067" h="2751770">
                  <a:moveTo>
                    <a:pt x="0" y="0"/>
                  </a:moveTo>
                  <a:lnTo>
                    <a:pt x="0" y="2751770"/>
                  </a:lnTo>
                  <a:lnTo>
                    <a:pt x="2612067" y="2751770"/>
                  </a:lnTo>
                  <a:lnTo>
                    <a:pt x="2530962" y="2594948"/>
                  </a:lnTo>
                  <a:cubicBezTo>
                    <a:pt x="2276679" y="2116873"/>
                    <a:pt x="2007047" y="1672979"/>
                    <a:pt x="1799626" y="1350905"/>
                  </a:cubicBezTo>
                  <a:cubicBezTo>
                    <a:pt x="1426270" y="771172"/>
                    <a:pt x="748977" y="447887"/>
                    <a:pt x="168445" y="103230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 rot="10800000" flipV="1">
              <a:off x="9812177" y="4412739"/>
              <a:ext cx="2392020" cy="2618485"/>
            </a:xfrm>
            <a:custGeom>
              <a:avLst/>
              <a:gdLst>
                <a:gd name="connsiteX0" fmla="*/ 0 w 2392020"/>
                <a:gd name="connsiteY0" fmla="*/ 0 h 2618485"/>
                <a:gd name="connsiteX1" fmla="*/ 0 w 2392020"/>
                <a:gd name="connsiteY1" fmla="*/ 2618485 h 2618485"/>
                <a:gd name="connsiteX2" fmla="*/ 2392020 w 2392020"/>
                <a:gd name="connsiteY2" fmla="*/ 2618485 h 2618485"/>
                <a:gd name="connsiteX3" fmla="*/ 2310915 w 2392020"/>
                <a:gd name="connsiteY3" fmla="*/ 2461663 h 2618485"/>
                <a:gd name="connsiteX4" fmla="*/ 1579579 w 2392020"/>
                <a:gd name="connsiteY4" fmla="*/ 1217620 h 2618485"/>
                <a:gd name="connsiteX5" fmla="*/ 144943 w 2392020"/>
                <a:gd name="connsiteY5" fmla="*/ 84420 h 261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2020" h="2618485">
                  <a:moveTo>
                    <a:pt x="0" y="0"/>
                  </a:moveTo>
                  <a:lnTo>
                    <a:pt x="0" y="2618485"/>
                  </a:lnTo>
                  <a:lnTo>
                    <a:pt x="2392020" y="2618485"/>
                  </a:lnTo>
                  <a:lnTo>
                    <a:pt x="2310915" y="2461663"/>
                  </a:lnTo>
                  <a:cubicBezTo>
                    <a:pt x="2056632" y="1983588"/>
                    <a:pt x="1786999" y="1539694"/>
                    <a:pt x="1579579" y="1217620"/>
                  </a:cubicBezTo>
                  <a:cubicBezTo>
                    <a:pt x="1247707" y="702302"/>
                    <a:pt x="675687" y="389609"/>
                    <a:pt x="144943" y="84420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397500" y="1941286"/>
            <a:ext cx="6146800" cy="4112344"/>
            <a:chOff x="5397500" y="1854200"/>
            <a:chExt cx="6146800" cy="4112344"/>
          </a:xfrm>
        </p:grpSpPr>
        <p:sp>
          <p:nvSpPr>
            <p:cNvPr id="7" name="Rounded Rectangle 6"/>
            <p:cNvSpPr/>
            <p:nvPr/>
          </p:nvSpPr>
          <p:spPr>
            <a:xfrm>
              <a:off x="5397500" y="1854200"/>
              <a:ext cx="6146800" cy="11303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97500" y="3345222"/>
              <a:ext cx="6146800" cy="11303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97500" y="4836244"/>
              <a:ext cx="6146800" cy="11303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0566617" y="2038350"/>
              <a:ext cx="762000" cy="762000"/>
            </a:xfrm>
            <a:prstGeom prst="ellipse">
              <a:avLst/>
            </a:prstGeom>
            <a:gradFill flip="none" rotWithShape="1">
              <a:gsLst>
                <a:gs pos="0">
                  <a:srgbClr val="0C0466">
                    <a:shade val="30000"/>
                    <a:satMod val="115000"/>
                  </a:srgbClr>
                </a:gs>
                <a:gs pos="50000">
                  <a:srgbClr val="0C0466">
                    <a:shade val="67500"/>
                    <a:satMod val="115000"/>
                  </a:srgbClr>
                </a:gs>
                <a:gs pos="100000">
                  <a:srgbClr val="0C04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566617" y="3529372"/>
              <a:ext cx="762000" cy="762000"/>
            </a:xfrm>
            <a:prstGeom prst="ellipse">
              <a:avLst/>
            </a:prstGeom>
            <a:gradFill flip="none" rotWithShape="1">
              <a:gsLst>
                <a:gs pos="0">
                  <a:srgbClr val="D30392">
                    <a:shade val="30000"/>
                    <a:satMod val="115000"/>
                  </a:srgbClr>
                </a:gs>
                <a:gs pos="50000">
                  <a:srgbClr val="D30392">
                    <a:shade val="67500"/>
                    <a:satMod val="115000"/>
                  </a:srgbClr>
                </a:gs>
                <a:gs pos="100000">
                  <a:srgbClr val="D30392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0566617" y="5020394"/>
              <a:ext cx="762000" cy="762000"/>
            </a:xfrm>
            <a:prstGeom prst="ellipse">
              <a:avLst/>
            </a:prstGeom>
            <a:gradFill flip="none" rotWithShape="1">
              <a:gsLst>
                <a:gs pos="0">
                  <a:srgbClr val="F78484">
                    <a:shade val="30000"/>
                    <a:satMod val="115000"/>
                  </a:srgbClr>
                </a:gs>
                <a:gs pos="50000">
                  <a:srgbClr val="F78484">
                    <a:shade val="67500"/>
                    <a:satMod val="115000"/>
                  </a:srgbClr>
                </a:gs>
                <a:gs pos="100000">
                  <a:srgbClr val="F78484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5005" y="2142352"/>
              <a:ext cx="3778773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India have about 121,407km of railway tracks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55005" y="3631269"/>
              <a:ext cx="3778773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Regular checking of railway tracks manually is impossible.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81513" y="4983792"/>
              <a:ext cx="3778773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Almost 25 million daily users so, in case of an accident, casuality </a:t>
              </a:r>
            </a:p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will be high</a:t>
              </a:r>
            </a:p>
          </p:txBody>
        </p:sp>
      </p:grpSp>
      <p:sp>
        <p:nvSpPr>
          <p:cNvPr id="55" name="Freeform 54"/>
          <p:cNvSpPr/>
          <p:nvPr/>
        </p:nvSpPr>
        <p:spPr>
          <a:xfrm>
            <a:off x="0" y="1"/>
            <a:ext cx="7438858" cy="6857999"/>
          </a:xfrm>
          <a:custGeom>
            <a:avLst/>
            <a:gdLst>
              <a:gd name="connsiteX0" fmla="*/ 0 w 7438858"/>
              <a:gd name="connsiteY0" fmla="*/ 0 h 6857999"/>
              <a:gd name="connsiteX1" fmla="*/ 3586150 w 7438858"/>
              <a:gd name="connsiteY1" fmla="*/ 0 h 6857999"/>
              <a:gd name="connsiteX2" fmla="*/ 3628571 w 7438858"/>
              <a:gd name="connsiteY2" fmla="*/ 14514 h 6857999"/>
              <a:gd name="connsiteX3" fmla="*/ 6154057 w 7438858"/>
              <a:gd name="connsiteY3" fmla="*/ 1886857 h 6857999"/>
              <a:gd name="connsiteX4" fmla="*/ 5965371 w 7438858"/>
              <a:gd name="connsiteY4" fmla="*/ 3730171 h 6857999"/>
              <a:gd name="connsiteX5" fmla="*/ 6386286 w 7438858"/>
              <a:gd name="connsiteY5" fmla="*/ 4688114 h 6857999"/>
              <a:gd name="connsiteX6" fmla="*/ 6096000 w 7438858"/>
              <a:gd name="connsiteY6" fmla="*/ 6270171 h 6857999"/>
              <a:gd name="connsiteX7" fmla="*/ 7291614 w 7438858"/>
              <a:gd name="connsiteY7" fmla="*/ 6809014 h 6857999"/>
              <a:gd name="connsiteX8" fmla="*/ 7438858 w 7438858"/>
              <a:gd name="connsiteY8" fmla="*/ 6857999 h 6857999"/>
              <a:gd name="connsiteX9" fmla="*/ 0 w 7438858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38858" h="6857999">
                <a:moveTo>
                  <a:pt x="0" y="0"/>
                </a:moveTo>
                <a:lnTo>
                  <a:pt x="3586150" y="0"/>
                </a:lnTo>
                <a:lnTo>
                  <a:pt x="3628571" y="14514"/>
                </a:lnTo>
                <a:cubicBezTo>
                  <a:pt x="4852609" y="420914"/>
                  <a:pt x="5764590" y="1267581"/>
                  <a:pt x="6154057" y="1886857"/>
                </a:cubicBezTo>
                <a:cubicBezTo>
                  <a:pt x="6543524" y="2506133"/>
                  <a:pt x="5926666" y="3263295"/>
                  <a:pt x="5965371" y="3730171"/>
                </a:cubicBezTo>
                <a:cubicBezTo>
                  <a:pt x="6004076" y="4197047"/>
                  <a:pt x="6364515" y="4264781"/>
                  <a:pt x="6386286" y="4688114"/>
                </a:cubicBezTo>
                <a:cubicBezTo>
                  <a:pt x="6408057" y="5111447"/>
                  <a:pt x="5914572" y="5856514"/>
                  <a:pt x="6096000" y="6270171"/>
                </a:cubicBezTo>
                <a:cubicBezTo>
                  <a:pt x="6186714" y="6477000"/>
                  <a:pt x="6823529" y="6657824"/>
                  <a:pt x="7291614" y="6809014"/>
                </a:cubicBezTo>
                <a:lnTo>
                  <a:pt x="743885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870" y="457816"/>
            <a:ext cx="4241541" cy="854075"/>
          </a:xfrm>
        </p:spPr>
        <p:txBody>
          <a:bodyPr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>
                <a:solidFill>
                  <a:srgbClr val="492B83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EXISTING SYSTEM</a:t>
            </a:r>
          </a:p>
        </p:txBody>
      </p:sp>
      <p:sp>
        <p:nvSpPr>
          <p:cNvPr id="63" name="Round Same Side Corner Rectangle 62"/>
          <p:cNvSpPr/>
          <p:nvPr/>
        </p:nvSpPr>
        <p:spPr>
          <a:xfrm>
            <a:off x="11052998" y="6721475"/>
            <a:ext cx="558305" cy="1365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C0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8B4E0E-1161-4A0E-896F-73FDE26CBB68}"/>
              </a:ext>
            </a:extLst>
          </p:cNvPr>
          <p:cNvSpPr/>
          <p:nvPr/>
        </p:nvSpPr>
        <p:spPr>
          <a:xfrm>
            <a:off x="524869" y="1743915"/>
            <a:ext cx="4241541" cy="13276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A6289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Currently, cracks can only be found if someone notices a crack on the rail and reports it to the authorities.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06CA394-E1B1-486C-8495-BF9A0F68AB6F}"/>
              </a:ext>
            </a:extLst>
          </p:cNvPr>
          <p:cNvSpPr/>
          <p:nvPr/>
        </p:nvSpPr>
        <p:spPr>
          <a:xfrm>
            <a:off x="524869" y="3388896"/>
            <a:ext cx="4241541" cy="13276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i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doesn’t exist any consistent/efficient technology to check for cracks.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45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33999" y="-1"/>
            <a:ext cx="6858002" cy="4169556"/>
            <a:chOff x="5333999" y="-1"/>
            <a:chExt cx="6858002" cy="4169556"/>
          </a:xfrm>
        </p:grpSpPr>
        <p:sp>
          <p:nvSpPr>
            <p:cNvPr id="37" name="Freeform 36"/>
            <p:cNvSpPr/>
            <p:nvPr/>
          </p:nvSpPr>
          <p:spPr>
            <a:xfrm rot="16200000" flipH="1">
              <a:off x="6899778" y="-1565778"/>
              <a:ext cx="3726445" cy="6858001"/>
            </a:xfrm>
            <a:custGeom>
              <a:avLst/>
              <a:gdLst>
                <a:gd name="connsiteX0" fmla="*/ 0 w 3726445"/>
                <a:gd name="connsiteY0" fmla="*/ 0 h 6858001"/>
                <a:gd name="connsiteX1" fmla="*/ 0 w 3726445"/>
                <a:gd name="connsiteY1" fmla="*/ 6858001 h 6858001"/>
                <a:gd name="connsiteX2" fmla="*/ 3726445 w 3726445"/>
                <a:gd name="connsiteY2" fmla="*/ 6858001 h 6858001"/>
                <a:gd name="connsiteX3" fmla="*/ 3649240 w 3726445"/>
                <a:gd name="connsiteY3" fmla="*/ 6708721 h 6858001"/>
                <a:gd name="connsiteX4" fmla="*/ 2953073 w 3726445"/>
                <a:gd name="connsiteY4" fmla="*/ 5524501 h 6858001"/>
                <a:gd name="connsiteX5" fmla="*/ 457523 w 3726445"/>
                <a:gd name="connsiteY5" fmla="*/ 3409951 h 6858001"/>
                <a:gd name="connsiteX6" fmla="*/ 1062518 w 3726445"/>
                <a:gd name="connsiteY6" fmla="*/ 39006 h 6858001"/>
                <a:gd name="connsiteX7" fmla="*/ 1052813 w 3726445"/>
                <a:gd name="connsiteY7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26445" h="6858001">
                  <a:moveTo>
                    <a:pt x="0" y="0"/>
                  </a:moveTo>
                  <a:lnTo>
                    <a:pt x="0" y="6858001"/>
                  </a:lnTo>
                  <a:lnTo>
                    <a:pt x="3726445" y="6858001"/>
                  </a:lnTo>
                  <a:lnTo>
                    <a:pt x="3649240" y="6708721"/>
                  </a:lnTo>
                  <a:cubicBezTo>
                    <a:pt x="3407185" y="6253635"/>
                    <a:pt x="3150519" y="5831087"/>
                    <a:pt x="2953073" y="5524501"/>
                  </a:cubicBezTo>
                  <a:cubicBezTo>
                    <a:pt x="2321248" y="4543427"/>
                    <a:pt x="775023" y="4333877"/>
                    <a:pt x="457523" y="3409951"/>
                  </a:cubicBezTo>
                  <a:cubicBezTo>
                    <a:pt x="149945" y="2514899"/>
                    <a:pt x="1174276" y="678273"/>
                    <a:pt x="1062518" y="39006"/>
                  </a:cubicBezTo>
                  <a:lnTo>
                    <a:pt x="1052813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 rot="16200000" flipH="1">
              <a:off x="7010554" y="-1676556"/>
              <a:ext cx="3504892" cy="6858001"/>
            </a:xfrm>
            <a:custGeom>
              <a:avLst/>
              <a:gdLst>
                <a:gd name="connsiteX0" fmla="*/ 0 w 3504892"/>
                <a:gd name="connsiteY0" fmla="*/ 0 h 6858001"/>
                <a:gd name="connsiteX1" fmla="*/ 0 w 3504892"/>
                <a:gd name="connsiteY1" fmla="*/ 6858001 h 6858001"/>
                <a:gd name="connsiteX2" fmla="*/ 3504892 w 3504892"/>
                <a:gd name="connsiteY2" fmla="*/ 6858001 h 6858001"/>
                <a:gd name="connsiteX3" fmla="*/ 3427687 w 3504892"/>
                <a:gd name="connsiteY3" fmla="*/ 6708721 h 6858001"/>
                <a:gd name="connsiteX4" fmla="*/ 2731520 w 3504892"/>
                <a:gd name="connsiteY4" fmla="*/ 5524501 h 6858001"/>
                <a:gd name="connsiteX5" fmla="*/ 235970 w 3504892"/>
                <a:gd name="connsiteY5" fmla="*/ 3409951 h 6858001"/>
                <a:gd name="connsiteX6" fmla="*/ 840965 w 3504892"/>
                <a:gd name="connsiteY6" fmla="*/ 39006 h 6858001"/>
                <a:gd name="connsiteX7" fmla="*/ 831260 w 3504892"/>
                <a:gd name="connsiteY7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04892" h="6858001">
                  <a:moveTo>
                    <a:pt x="0" y="0"/>
                  </a:moveTo>
                  <a:lnTo>
                    <a:pt x="0" y="6858001"/>
                  </a:lnTo>
                  <a:lnTo>
                    <a:pt x="3504892" y="6858001"/>
                  </a:lnTo>
                  <a:lnTo>
                    <a:pt x="3427687" y="6708721"/>
                  </a:lnTo>
                  <a:cubicBezTo>
                    <a:pt x="3185632" y="6253635"/>
                    <a:pt x="2928966" y="5831087"/>
                    <a:pt x="2731520" y="5524501"/>
                  </a:cubicBezTo>
                  <a:cubicBezTo>
                    <a:pt x="2099695" y="4543427"/>
                    <a:pt x="553470" y="4333877"/>
                    <a:pt x="235970" y="3409951"/>
                  </a:cubicBezTo>
                  <a:cubicBezTo>
                    <a:pt x="-71608" y="2514899"/>
                    <a:pt x="952723" y="678273"/>
                    <a:pt x="840965" y="39006"/>
                  </a:cubicBezTo>
                  <a:lnTo>
                    <a:pt x="831260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rot="16200000" flipH="1">
              <a:off x="6678223" y="-1344223"/>
              <a:ext cx="4169555" cy="6858001"/>
            </a:xfrm>
            <a:custGeom>
              <a:avLst/>
              <a:gdLst>
                <a:gd name="connsiteX0" fmla="*/ 0 w 4169555"/>
                <a:gd name="connsiteY0" fmla="*/ 0 h 6858001"/>
                <a:gd name="connsiteX1" fmla="*/ 0 w 4169555"/>
                <a:gd name="connsiteY1" fmla="*/ 6858001 h 6858001"/>
                <a:gd name="connsiteX2" fmla="*/ 4169555 w 4169555"/>
                <a:gd name="connsiteY2" fmla="*/ 6858001 h 6858001"/>
                <a:gd name="connsiteX3" fmla="*/ 4092350 w 4169555"/>
                <a:gd name="connsiteY3" fmla="*/ 6708721 h 6858001"/>
                <a:gd name="connsiteX4" fmla="*/ 3396183 w 4169555"/>
                <a:gd name="connsiteY4" fmla="*/ 5524501 h 6858001"/>
                <a:gd name="connsiteX5" fmla="*/ 900633 w 4169555"/>
                <a:gd name="connsiteY5" fmla="*/ 3409951 h 6858001"/>
                <a:gd name="connsiteX6" fmla="*/ 1505628 w 4169555"/>
                <a:gd name="connsiteY6" fmla="*/ 39006 h 6858001"/>
                <a:gd name="connsiteX7" fmla="*/ 1495923 w 4169555"/>
                <a:gd name="connsiteY7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9555" h="6858001">
                  <a:moveTo>
                    <a:pt x="0" y="0"/>
                  </a:moveTo>
                  <a:lnTo>
                    <a:pt x="0" y="6858001"/>
                  </a:lnTo>
                  <a:lnTo>
                    <a:pt x="4169555" y="6858001"/>
                  </a:lnTo>
                  <a:lnTo>
                    <a:pt x="4092350" y="6708721"/>
                  </a:lnTo>
                  <a:cubicBezTo>
                    <a:pt x="3850295" y="6253635"/>
                    <a:pt x="3593629" y="5831087"/>
                    <a:pt x="3396183" y="5524501"/>
                  </a:cubicBezTo>
                  <a:cubicBezTo>
                    <a:pt x="2764358" y="4543427"/>
                    <a:pt x="1218133" y="4333877"/>
                    <a:pt x="900633" y="3409951"/>
                  </a:cubicBezTo>
                  <a:cubicBezTo>
                    <a:pt x="593055" y="2514899"/>
                    <a:pt x="1617386" y="678273"/>
                    <a:pt x="1505628" y="39006"/>
                  </a:cubicBezTo>
                  <a:lnTo>
                    <a:pt x="1495923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 rot="16200000" flipH="1">
              <a:off x="6789000" y="-1455000"/>
              <a:ext cx="3948000" cy="6858001"/>
            </a:xfrm>
            <a:custGeom>
              <a:avLst/>
              <a:gdLst>
                <a:gd name="connsiteX0" fmla="*/ 0 w 3948000"/>
                <a:gd name="connsiteY0" fmla="*/ 0 h 6858001"/>
                <a:gd name="connsiteX1" fmla="*/ 0 w 3948000"/>
                <a:gd name="connsiteY1" fmla="*/ 6858001 h 6858001"/>
                <a:gd name="connsiteX2" fmla="*/ 3948000 w 3948000"/>
                <a:gd name="connsiteY2" fmla="*/ 6858001 h 6858001"/>
                <a:gd name="connsiteX3" fmla="*/ 3870795 w 3948000"/>
                <a:gd name="connsiteY3" fmla="*/ 6708721 h 6858001"/>
                <a:gd name="connsiteX4" fmla="*/ 3174628 w 3948000"/>
                <a:gd name="connsiteY4" fmla="*/ 5524501 h 6858001"/>
                <a:gd name="connsiteX5" fmla="*/ 679078 w 3948000"/>
                <a:gd name="connsiteY5" fmla="*/ 3409951 h 6858001"/>
                <a:gd name="connsiteX6" fmla="*/ 1284073 w 3948000"/>
                <a:gd name="connsiteY6" fmla="*/ 39006 h 6858001"/>
                <a:gd name="connsiteX7" fmla="*/ 1274368 w 3948000"/>
                <a:gd name="connsiteY7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48000" h="6858001">
                  <a:moveTo>
                    <a:pt x="0" y="0"/>
                  </a:moveTo>
                  <a:lnTo>
                    <a:pt x="0" y="6858001"/>
                  </a:lnTo>
                  <a:lnTo>
                    <a:pt x="3948000" y="6858001"/>
                  </a:lnTo>
                  <a:lnTo>
                    <a:pt x="3870795" y="6708721"/>
                  </a:lnTo>
                  <a:cubicBezTo>
                    <a:pt x="3628740" y="6253635"/>
                    <a:pt x="3372074" y="5831087"/>
                    <a:pt x="3174628" y="5524501"/>
                  </a:cubicBezTo>
                  <a:cubicBezTo>
                    <a:pt x="2542803" y="4543427"/>
                    <a:pt x="996578" y="4333877"/>
                    <a:pt x="679078" y="3409951"/>
                  </a:cubicBezTo>
                  <a:cubicBezTo>
                    <a:pt x="371500" y="2514899"/>
                    <a:pt x="1395831" y="678273"/>
                    <a:pt x="1284073" y="39006"/>
                  </a:cubicBezTo>
                  <a:lnTo>
                    <a:pt x="1274368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Freeform 48"/>
          <p:cNvSpPr/>
          <p:nvPr/>
        </p:nvSpPr>
        <p:spPr>
          <a:xfrm flipH="1">
            <a:off x="0" y="0"/>
            <a:ext cx="2399748" cy="6858001"/>
          </a:xfrm>
          <a:custGeom>
            <a:avLst/>
            <a:gdLst>
              <a:gd name="connsiteX0" fmla="*/ 2060446 w 2399748"/>
              <a:gd name="connsiteY0" fmla="*/ 0 h 6858001"/>
              <a:gd name="connsiteX1" fmla="*/ 294103 w 2399748"/>
              <a:gd name="connsiteY1" fmla="*/ 0 h 6858001"/>
              <a:gd name="connsiteX2" fmla="*/ 286403 w 2399748"/>
              <a:gd name="connsiteY2" fmla="*/ 48876 h 6858001"/>
              <a:gd name="connsiteX3" fmla="*/ 46464 w 2399748"/>
              <a:gd name="connsiteY3" fmla="*/ 6718387 h 6858001"/>
              <a:gd name="connsiteX4" fmla="*/ 55872 w 2399748"/>
              <a:gd name="connsiteY4" fmla="*/ 6858001 h 6858001"/>
              <a:gd name="connsiteX5" fmla="*/ 2399748 w 2399748"/>
              <a:gd name="connsiteY5" fmla="*/ 6858001 h 6858001"/>
              <a:gd name="connsiteX6" fmla="*/ 2399748 w 2399748"/>
              <a:gd name="connsiteY6" fmla="*/ 4331789 h 6858001"/>
              <a:gd name="connsiteX7" fmla="*/ 2227695 w 2399748"/>
              <a:gd name="connsiteY7" fmla="*/ 4226348 h 6858001"/>
              <a:gd name="connsiteX8" fmla="*/ 1465156 w 2399748"/>
              <a:gd name="connsiteY8" fmla="*/ 3409951 h 6858001"/>
              <a:gd name="connsiteX9" fmla="*/ 2070151 w 2399748"/>
              <a:gd name="connsiteY9" fmla="*/ 39006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9748" h="6858001">
                <a:moveTo>
                  <a:pt x="2060446" y="0"/>
                </a:moveTo>
                <a:lnTo>
                  <a:pt x="294103" y="0"/>
                </a:lnTo>
                <a:lnTo>
                  <a:pt x="286403" y="48876"/>
                </a:lnTo>
                <a:cubicBezTo>
                  <a:pt x="112608" y="1209299"/>
                  <a:pt x="-94001" y="4349821"/>
                  <a:pt x="46464" y="6718387"/>
                </a:cubicBezTo>
                <a:lnTo>
                  <a:pt x="55872" y="6858001"/>
                </a:lnTo>
                <a:lnTo>
                  <a:pt x="2399748" y="6858001"/>
                </a:lnTo>
                <a:lnTo>
                  <a:pt x="2399748" y="4331789"/>
                </a:lnTo>
                <a:lnTo>
                  <a:pt x="2227695" y="4226348"/>
                </a:lnTo>
                <a:cubicBezTo>
                  <a:pt x="1876070" y="4002436"/>
                  <a:pt x="1584219" y="3756423"/>
                  <a:pt x="1465156" y="3409951"/>
                </a:cubicBezTo>
                <a:cubicBezTo>
                  <a:pt x="1157578" y="2514899"/>
                  <a:pt x="2181909" y="678273"/>
                  <a:pt x="2070151" y="39006"/>
                </a:cubicBezTo>
                <a:close/>
              </a:path>
            </a:pathLst>
          </a:custGeom>
          <a:noFill/>
          <a:ln w="6350">
            <a:solidFill>
              <a:schemeClr val="bg1">
                <a:lumMod val="75000"/>
                <a:alpha val="4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 flipH="1">
            <a:off x="1" y="0"/>
            <a:ext cx="2545615" cy="6858001"/>
          </a:xfrm>
          <a:custGeom>
            <a:avLst/>
            <a:gdLst>
              <a:gd name="connsiteX0" fmla="*/ 2060446 w 2545615"/>
              <a:gd name="connsiteY0" fmla="*/ 0 h 6858001"/>
              <a:gd name="connsiteX1" fmla="*/ 294103 w 2545615"/>
              <a:gd name="connsiteY1" fmla="*/ 0 h 6858001"/>
              <a:gd name="connsiteX2" fmla="*/ 286403 w 2545615"/>
              <a:gd name="connsiteY2" fmla="*/ 48876 h 6858001"/>
              <a:gd name="connsiteX3" fmla="*/ 46464 w 2545615"/>
              <a:gd name="connsiteY3" fmla="*/ 6718387 h 6858001"/>
              <a:gd name="connsiteX4" fmla="*/ 55872 w 2545615"/>
              <a:gd name="connsiteY4" fmla="*/ 6858001 h 6858001"/>
              <a:gd name="connsiteX5" fmla="*/ 2545615 w 2545615"/>
              <a:gd name="connsiteY5" fmla="*/ 6858001 h 6858001"/>
              <a:gd name="connsiteX6" fmla="*/ 2545615 w 2545615"/>
              <a:gd name="connsiteY6" fmla="*/ 4416997 h 6858001"/>
              <a:gd name="connsiteX7" fmla="*/ 2407966 w 2545615"/>
              <a:gd name="connsiteY7" fmla="*/ 4336825 h 6858001"/>
              <a:gd name="connsiteX8" fmla="*/ 1465156 w 2545615"/>
              <a:gd name="connsiteY8" fmla="*/ 3409951 h 6858001"/>
              <a:gd name="connsiteX9" fmla="*/ 2070151 w 2545615"/>
              <a:gd name="connsiteY9" fmla="*/ 39006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45615" h="6858001">
                <a:moveTo>
                  <a:pt x="2060446" y="0"/>
                </a:moveTo>
                <a:lnTo>
                  <a:pt x="294103" y="0"/>
                </a:lnTo>
                <a:lnTo>
                  <a:pt x="286403" y="48876"/>
                </a:lnTo>
                <a:cubicBezTo>
                  <a:pt x="112608" y="1209299"/>
                  <a:pt x="-94001" y="4349821"/>
                  <a:pt x="46464" y="6718387"/>
                </a:cubicBezTo>
                <a:lnTo>
                  <a:pt x="55872" y="6858001"/>
                </a:lnTo>
                <a:lnTo>
                  <a:pt x="2545615" y="6858001"/>
                </a:lnTo>
                <a:lnTo>
                  <a:pt x="2545615" y="4416997"/>
                </a:lnTo>
                <a:lnTo>
                  <a:pt x="2407966" y="4336825"/>
                </a:lnTo>
                <a:cubicBezTo>
                  <a:pt x="1978154" y="4081650"/>
                  <a:pt x="1604062" y="3814168"/>
                  <a:pt x="1465156" y="3409951"/>
                </a:cubicBezTo>
                <a:cubicBezTo>
                  <a:pt x="1157578" y="2514899"/>
                  <a:pt x="2181909" y="678273"/>
                  <a:pt x="2070151" y="39006"/>
                </a:cubicBezTo>
                <a:close/>
              </a:path>
            </a:pathLst>
          </a:custGeom>
          <a:noFill/>
          <a:ln w="6350">
            <a:solidFill>
              <a:schemeClr val="bg1">
                <a:lumMod val="75000"/>
                <a:alpha val="4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 flipH="1">
            <a:off x="-2" y="0"/>
            <a:ext cx="2691484" cy="6858001"/>
          </a:xfrm>
          <a:custGeom>
            <a:avLst/>
            <a:gdLst>
              <a:gd name="connsiteX0" fmla="*/ 2060446 w 2691484"/>
              <a:gd name="connsiteY0" fmla="*/ 0 h 6858001"/>
              <a:gd name="connsiteX1" fmla="*/ 294103 w 2691484"/>
              <a:gd name="connsiteY1" fmla="*/ 0 h 6858001"/>
              <a:gd name="connsiteX2" fmla="*/ 286403 w 2691484"/>
              <a:gd name="connsiteY2" fmla="*/ 48876 h 6858001"/>
              <a:gd name="connsiteX3" fmla="*/ 46464 w 2691484"/>
              <a:gd name="connsiteY3" fmla="*/ 6718387 h 6858001"/>
              <a:gd name="connsiteX4" fmla="*/ 55872 w 2691484"/>
              <a:gd name="connsiteY4" fmla="*/ 6858001 h 6858001"/>
              <a:gd name="connsiteX5" fmla="*/ 2691484 w 2691484"/>
              <a:gd name="connsiteY5" fmla="*/ 6858001 h 6858001"/>
              <a:gd name="connsiteX6" fmla="*/ 2691484 w 2691484"/>
              <a:gd name="connsiteY6" fmla="*/ 4501850 h 6858001"/>
              <a:gd name="connsiteX7" fmla="*/ 2595059 w 2691484"/>
              <a:gd name="connsiteY7" fmla="*/ 4445795 h 6858001"/>
              <a:gd name="connsiteX8" fmla="*/ 1465156 w 2691484"/>
              <a:gd name="connsiteY8" fmla="*/ 3409951 h 6858001"/>
              <a:gd name="connsiteX9" fmla="*/ 2070151 w 2691484"/>
              <a:gd name="connsiteY9" fmla="*/ 39006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1484" h="6858001">
                <a:moveTo>
                  <a:pt x="2060446" y="0"/>
                </a:moveTo>
                <a:lnTo>
                  <a:pt x="294103" y="0"/>
                </a:lnTo>
                <a:lnTo>
                  <a:pt x="286403" y="48876"/>
                </a:lnTo>
                <a:cubicBezTo>
                  <a:pt x="112608" y="1209299"/>
                  <a:pt x="-94001" y="4349821"/>
                  <a:pt x="46464" y="6718387"/>
                </a:cubicBezTo>
                <a:lnTo>
                  <a:pt x="55872" y="6858001"/>
                </a:lnTo>
                <a:lnTo>
                  <a:pt x="2691484" y="6858001"/>
                </a:lnTo>
                <a:lnTo>
                  <a:pt x="2691484" y="4501850"/>
                </a:lnTo>
                <a:lnTo>
                  <a:pt x="2595059" y="4445795"/>
                </a:lnTo>
                <a:cubicBezTo>
                  <a:pt x="2089837" y="4155282"/>
                  <a:pt x="1623906" y="3871914"/>
                  <a:pt x="1465156" y="3409951"/>
                </a:cubicBezTo>
                <a:cubicBezTo>
                  <a:pt x="1157578" y="2514899"/>
                  <a:pt x="2181909" y="678273"/>
                  <a:pt x="2070151" y="39006"/>
                </a:cubicBezTo>
                <a:close/>
              </a:path>
            </a:pathLst>
          </a:custGeom>
          <a:gradFill>
            <a:gsLst>
              <a:gs pos="0">
                <a:srgbClr val="D30392">
                  <a:alpha val="86000"/>
                </a:srgbClr>
              </a:gs>
              <a:gs pos="81000">
                <a:srgbClr val="0C0466">
                  <a:alpha val="84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060478" cy="6858000"/>
          </a:xfrm>
          <a:custGeom>
            <a:avLst/>
            <a:gdLst>
              <a:gd name="connsiteX0" fmla="*/ 1036522 w 5548958"/>
              <a:gd name="connsiteY0" fmla="*/ 0 h 6858000"/>
              <a:gd name="connsiteX1" fmla="*/ 5459977 w 5548958"/>
              <a:gd name="connsiteY1" fmla="*/ 0 h 6858000"/>
              <a:gd name="connsiteX2" fmla="*/ 5499001 w 5548958"/>
              <a:gd name="connsiteY2" fmla="*/ 399094 h 6858000"/>
              <a:gd name="connsiteX3" fmla="*/ 5523980 w 5548958"/>
              <a:gd name="connsiteY3" fmla="*/ 599453 h 6858000"/>
              <a:gd name="connsiteX4" fmla="*/ 5540632 w 5548958"/>
              <a:gd name="connsiteY4" fmla="*/ 795639 h 6858000"/>
              <a:gd name="connsiteX5" fmla="*/ 5548958 w 5548958"/>
              <a:gd name="connsiteY5" fmla="*/ 995998 h 6858000"/>
              <a:gd name="connsiteX6" fmla="*/ 5540632 w 5548958"/>
              <a:gd name="connsiteY6" fmla="*/ 1196359 h 6858000"/>
              <a:gd name="connsiteX7" fmla="*/ 5523980 w 5548958"/>
              <a:gd name="connsiteY7" fmla="*/ 1396718 h 6858000"/>
              <a:gd name="connsiteX8" fmla="*/ 5490674 w 5548958"/>
              <a:gd name="connsiteY8" fmla="*/ 1597078 h 6858000"/>
              <a:gd name="connsiteX9" fmla="*/ 5457369 w 5548958"/>
              <a:gd name="connsiteY9" fmla="*/ 1705607 h 6858000"/>
              <a:gd name="connsiteX10" fmla="*/ 5432391 w 5548958"/>
              <a:gd name="connsiteY10" fmla="*/ 1805786 h 6858000"/>
              <a:gd name="connsiteX11" fmla="*/ 5390760 w 5548958"/>
              <a:gd name="connsiteY11" fmla="*/ 1914315 h 6858000"/>
              <a:gd name="connsiteX12" fmla="*/ 5349128 w 5548958"/>
              <a:gd name="connsiteY12" fmla="*/ 2022843 h 6858000"/>
              <a:gd name="connsiteX13" fmla="*/ 5299171 w 5548958"/>
              <a:gd name="connsiteY13" fmla="*/ 2131371 h 6858000"/>
              <a:gd name="connsiteX14" fmla="*/ 5240887 w 5548958"/>
              <a:gd name="connsiteY14" fmla="*/ 2239899 h 6858000"/>
              <a:gd name="connsiteX15" fmla="*/ 5174277 w 5548958"/>
              <a:gd name="connsiteY15" fmla="*/ 2356776 h 6858000"/>
              <a:gd name="connsiteX16" fmla="*/ 5099341 w 5548958"/>
              <a:gd name="connsiteY16" fmla="*/ 2473653 h 6858000"/>
              <a:gd name="connsiteX17" fmla="*/ 5016078 w 5548958"/>
              <a:gd name="connsiteY17" fmla="*/ 2590529 h 6858000"/>
              <a:gd name="connsiteX18" fmla="*/ 4924489 w 5548958"/>
              <a:gd name="connsiteY18" fmla="*/ 2715754 h 6858000"/>
              <a:gd name="connsiteX19" fmla="*/ 4824574 w 5548958"/>
              <a:gd name="connsiteY19" fmla="*/ 2832630 h 6858000"/>
              <a:gd name="connsiteX20" fmla="*/ 4708006 w 5548958"/>
              <a:gd name="connsiteY20" fmla="*/ 2966204 h 6858000"/>
              <a:gd name="connsiteX21" fmla="*/ 4591439 w 5548958"/>
              <a:gd name="connsiteY21" fmla="*/ 3091429 h 6858000"/>
              <a:gd name="connsiteX22" fmla="*/ 4458219 w 5548958"/>
              <a:gd name="connsiteY22" fmla="*/ 3233350 h 6858000"/>
              <a:gd name="connsiteX23" fmla="*/ 4154310 w 5548958"/>
              <a:gd name="connsiteY23" fmla="*/ 3508845 h 6858000"/>
              <a:gd name="connsiteX24" fmla="*/ 3896196 w 5548958"/>
              <a:gd name="connsiteY24" fmla="*/ 3734250 h 6858000"/>
              <a:gd name="connsiteX25" fmla="*/ 3779629 w 5548958"/>
              <a:gd name="connsiteY25" fmla="*/ 3851126 h 6858000"/>
              <a:gd name="connsiteX26" fmla="*/ 3671387 w 5548958"/>
              <a:gd name="connsiteY26" fmla="*/ 3959655 h 6858000"/>
              <a:gd name="connsiteX27" fmla="*/ 3571472 w 5548958"/>
              <a:gd name="connsiteY27" fmla="*/ 4084880 h 6858000"/>
              <a:gd name="connsiteX28" fmla="*/ 3529841 w 5548958"/>
              <a:gd name="connsiteY28" fmla="*/ 4151666 h 6858000"/>
              <a:gd name="connsiteX29" fmla="*/ 3488209 w 5548958"/>
              <a:gd name="connsiteY29" fmla="*/ 4218452 h 6858000"/>
              <a:gd name="connsiteX30" fmla="*/ 3454904 w 5548958"/>
              <a:gd name="connsiteY30" fmla="*/ 4293588 h 6858000"/>
              <a:gd name="connsiteX31" fmla="*/ 3421599 w 5548958"/>
              <a:gd name="connsiteY31" fmla="*/ 4377071 h 6858000"/>
              <a:gd name="connsiteX32" fmla="*/ 3388294 w 5548958"/>
              <a:gd name="connsiteY32" fmla="*/ 4460554 h 6858000"/>
              <a:gd name="connsiteX33" fmla="*/ 3363316 w 5548958"/>
              <a:gd name="connsiteY33" fmla="*/ 4560734 h 6858000"/>
              <a:gd name="connsiteX34" fmla="*/ 3346663 w 5548958"/>
              <a:gd name="connsiteY34" fmla="*/ 4660914 h 6858000"/>
              <a:gd name="connsiteX35" fmla="*/ 3330010 w 5548958"/>
              <a:gd name="connsiteY35" fmla="*/ 4769442 h 6858000"/>
              <a:gd name="connsiteX36" fmla="*/ 3321685 w 5548958"/>
              <a:gd name="connsiteY36" fmla="*/ 4886319 h 6858000"/>
              <a:gd name="connsiteX37" fmla="*/ 3313358 w 5548958"/>
              <a:gd name="connsiteY37" fmla="*/ 5019892 h 6858000"/>
              <a:gd name="connsiteX38" fmla="*/ 3313358 w 5548958"/>
              <a:gd name="connsiteY38" fmla="*/ 5153465 h 6858000"/>
              <a:gd name="connsiteX39" fmla="*/ 3321685 w 5548958"/>
              <a:gd name="connsiteY39" fmla="*/ 5303735 h 6858000"/>
              <a:gd name="connsiteX40" fmla="*/ 3346663 w 5548958"/>
              <a:gd name="connsiteY40" fmla="*/ 5637668 h 6858000"/>
              <a:gd name="connsiteX41" fmla="*/ 3404947 w 5548958"/>
              <a:gd name="connsiteY41" fmla="*/ 6025865 h 6858000"/>
              <a:gd name="connsiteX42" fmla="*/ 3479883 w 5548958"/>
              <a:gd name="connsiteY42" fmla="*/ 6468326 h 6858000"/>
              <a:gd name="connsiteX43" fmla="*/ 3564089 w 5548958"/>
              <a:gd name="connsiteY43" fmla="*/ 6858000 h 6858000"/>
              <a:gd name="connsiteX44" fmla="*/ 0 w 5548958"/>
              <a:gd name="connsiteY44" fmla="*/ 6858000 h 6858000"/>
              <a:gd name="connsiteX45" fmla="*/ 0 w 5548958"/>
              <a:gd name="connsiteY45" fmla="*/ 4924371 h 6858000"/>
              <a:gd name="connsiteX46" fmla="*/ 91491 w 5548958"/>
              <a:gd name="connsiteY46" fmla="*/ 4819532 h 6858000"/>
              <a:gd name="connsiteX47" fmla="*/ 208059 w 5548958"/>
              <a:gd name="connsiteY47" fmla="*/ 4694307 h 6858000"/>
              <a:gd name="connsiteX48" fmla="*/ 341279 w 5548958"/>
              <a:gd name="connsiteY48" fmla="*/ 4552385 h 6858000"/>
              <a:gd name="connsiteX49" fmla="*/ 645188 w 5548958"/>
              <a:gd name="connsiteY49" fmla="*/ 4276891 h 6858000"/>
              <a:gd name="connsiteX50" fmla="*/ 903302 w 5548958"/>
              <a:gd name="connsiteY50" fmla="*/ 4051486 h 6858000"/>
              <a:gd name="connsiteX51" fmla="*/ 1019869 w 5548958"/>
              <a:gd name="connsiteY51" fmla="*/ 3934609 h 6858000"/>
              <a:gd name="connsiteX52" fmla="*/ 1128111 w 5548958"/>
              <a:gd name="connsiteY52" fmla="*/ 3826081 h 6858000"/>
              <a:gd name="connsiteX53" fmla="*/ 1228026 w 5548958"/>
              <a:gd name="connsiteY53" fmla="*/ 3700856 h 6858000"/>
              <a:gd name="connsiteX54" fmla="*/ 1269657 w 5548958"/>
              <a:gd name="connsiteY54" fmla="*/ 3634070 h 6858000"/>
              <a:gd name="connsiteX55" fmla="*/ 1311289 w 5548958"/>
              <a:gd name="connsiteY55" fmla="*/ 3567283 h 6858000"/>
              <a:gd name="connsiteX56" fmla="*/ 1344594 w 5548958"/>
              <a:gd name="connsiteY56" fmla="*/ 3492148 h 6858000"/>
              <a:gd name="connsiteX57" fmla="*/ 1377899 w 5548958"/>
              <a:gd name="connsiteY57" fmla="*/ 3408665 h 6858000"/>
              <a:gd name="connsiteX58" fmla="*/ 1411204 w 5548958"/>
              <a:gd name="connsiteY58" fmla="*/ 3325181 h 6858000"/>
              <a:gd name="connsiteX59" fmla="*/ 1436182 w 5548958"/>
              <a:gd name="connsiteY59" fmla="*/ 3225002 h 6858000"/>
              <a:gd name="connsiteX60" fmla="*/ 1452835 w 5548958"/>
              <a:gd name="connsiteY60" fmla="*/ 3124822 h 6858000"/>
              <a:gd name="connsiteX61" fmla="*/ 1469488 w 5548958"/>
              <a:gd name="connsiteY61" fmla="*/ 3016294 h 6858000"/>
              <a:gd name="connsiteX62" fmla="*/ 1477813 w 5548958"/>
              <a:gd name="connsiteY62" fmla="*/ 2899416 h 6858000"/>
              <a:gd name="connsiteX63" fmla="*/ 1486140 w 5548958"/>
              <a:gd name="connsiteY63" fmla="*/ 2765843 h 6858000"/>
              <a:gd name="connsiteX64" fmla="*/ 1486140 w 5548958"/>
              <a:gd name="connsiteY64" fmla="*/ 2632271 h 6858000"/>
              <a:gd name="connsiteX65" fmla="*/ 1477813 w 5548958"/>
              <a:gd name="connsiteY65" fmla="*/ 2482000 h 6858000"/>
              <a:gd name="connsiteX66" fmla="*/ 1452835 w 5548958"/>
              <a:gd name="connsiteY66" fmla="*/ 2148067 h 6858000"/>
              <a:gd name="connsiteX67" fmla="*/ 1394551 w 5548958"/>
              <a:gd name="connsiteY67" fmla="*/ 1759870 h 6858000"/>
              <a:gd name="connsiteX68" fmla="*/ 1319615 w 5548958"/>
              <a:gd name="connsiteY68" fmla="*/ 1317409 h 6858000"/>
              <a:gd name="connsiteX69" fmla="*/ 1211374 w 5548958"/>
              <a:gd name="connsiteY69" fmla="*/ 816510 h 6858000"/>
              <a:gd name="connsiteX70" fmla="*/ 1078153 w 5548958"/>
              <a:gd name="connsiteY70" fmla="*/ 240475 h 6858000"/>
              <a:gd name="connsiteX71" fmla="*/ 1053174 w 5548958"/>
              <a:gd name="connsiteY71" fmla="*/ 140295 h 6858000"/>
              <a:gd name="connsiteX72" fmla="*/ 1036522 w 5548958"/>
              <a:gd name="connsiteY72" fmla="*/ 4011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548958" h="6858000">
                <a:moveTo>
                  <a:pt x="1036522" y="0"/>
                </a:moveTo>
                <a:lnTo>
                  <a:pt x="5459977" y="0"/>
                </a:lnTo>
                <a:lnTo>
                  <a:pt x="5499001" y="399094"/>
                </a:lnTo>
                <a:lnTo>
                  <a:pt x="5523980" y="599453"/>
                </a:lnTo>
                <a:lnTo>
                  <a:pt x="5540632" y="795639"/>
                </a:lnTo>
                <a:lnTo>
                  <a:pt x="5548958" y="995998"/>
                </a:lnTo>
                <a:lnTo>
                  <a:pt x="5540632" y="1196359"/>
                </a:lnTo>
                <a:lnTo>
                  <a:pt x="5523980" y="1396718"/>
                </a:lnTo>
                <a:lnTo>
                  <a:pt x="5490674" y="1597078"/>
                </a:lnTo>
                <a:lnTo>
                  <a:pt x="5457369" y="1705607"/>
                </a:lnTo>
                <a:lnTo>
                  <a:pt x="5432391" y="1805786"/>
                </a:lnTo>
                <a:lnTo>
                  <a:pt x="5390760" y="1914315"/>
                </a:lnTo>
                <a:lnTo>
                  <a:pt x="5349128" y="2022843"/>
                </a:lnTo>
                <a:lnTo>
                  <a:pt x="5299171" y="2131371"/>
                </a:lnTo>
                <a:lnTo>
                  <a:pt x="5240887" y="2239899"/>
                </a:lnTo>
                <a:lnTo>
                  <a:pt x="5174277" y="2356776"/>
                </a:lnTo>
                <a:lnTo>
                  <a:pt x="5099341" y="2473653"/>
                </a:lnTo>
                <a:lnTo>
                  <a:pt x="5016078" y="2590529"/>
                </a:lnTo>
                <a:lnTo>
                  <a:pt x="4924489" y="2715754"/>
                </a:lnTo>
                <a:lnTo>
                  <a:pt x="4824574" y="2832630"/>
                </a:lnTo>
                <a:lnTo>
                  <a:pt x="4708006" y="2966204"/>
                </a:lnTo>
                <a:lnTo>
                  <a:pt x="4591439" y="3091429"/>
                </a:lnTo>
                <a:lnTo>
                  <a:pt x="4458219" y="3233350"/>
                </a:lnTo>
                <a:lnTo>
                  <a:pt x="4154310" y="3508845"/>
                </a:lnTo>
                <a:lnTo>
                  <a:pt x="3896196" y="3734250"/>
                </a:lnTo>
                <a:lnTo>
                  <a:pt x="3779629" y="3851126"/>
                </a:lnTo>
                <a:lnTo>
                  <a:pt x="3671387" y="3959655"/>
                </a:lnTo>
                <a:lnTo>
                  <a:pt x="3571472" y="4084880"/>
                </a:lnTo>
                <a:lnTo>
                  <a:pt x="3529841" y="4151666"/>
                </a:lnTo>
                <a:lnTo>
                  <a:pt x="3488209" y="4218452"/>
                </a:lnTo>
                <a:lnTo>
                  <a:pt x="3454904" y="4293588"/>
                </a:lnTo>
                <a:lnTo>
                  <a:pt x="3421599" y="4377071"/>
                </a:lnTo>
                <a:lnTo>
                  <a:pt x="3388294" y="4460554"/>
                </a:lnTo>
                <a:lnTo>
                  <a:pt x="3363316" y="4560734"/>
                </a:lnTo>
                <a:lnTo>
                  <a:pt x="3346663" y="4660914"/>
                </a:lnTo>
                <a:lnTo>
                  <a:pt x="3330010" y="4769442"/>
                </a:lnTo>
                <a:lnTo>
                  <a:pt x="3321685" y="4886319"/>
                </a:lnTo>
                <a:lnTo>
                  <a:pt x="3313358" y="5019892"/>
                </a:lnTo>
                <a:lnTo>
                  <a:pt x="3313358" y="5153465"/>
                </a:lnTo>
                <a:lnTo>
                  <a:pt x="3321685" y="5303735"/>
                </a:lnTo>
                <a:lnTo>
                  <a:pt x="3346663" y="5637668"/>
                </a:lnTo>
                <a:lnTo>
                  <a:pt x="3404947" y="6025865"/>
                </a:lnTo>
                <a:lnTo>
                  <a:pt x="3479883" y="6468326"/>
                </a:lnTo>
                <a:lnTo>
                  <a:pt x="3564089" y="6858000"/>
                </a:lnTo>
                <a:lnTo>
                  <a:pt x="0" y="6858000"/>
                </a:lnTo>
                <a:lnTo>
                  <a:pt x="0" y="4924371"/>
                </a:lnTo>
                <a:lnTo>
                  <a:pt x="91491" y="4819532"/>
                </a:lnTo>
                <a:lnTo>
                  <a:pt x="208059" y="4694307"/>
                </a:lnTo>
                <a:lnTo>
                  <a:pt x="341279" y="4552385"/>
                </a:lnTo>
                <a:lnTo>
                  <a:pt x="645188" y="4276891"/>
                </a:lnTo>
                <a:lnTo>
                  <a:pt x="903302" y="4051486"/>
                </a:lnTo>
                <a:lnTo>
                  <a:pt x="1019869" y="3934609"/>
                </a:lnTo>
                <a:lnTo>
                  <a:pt x="1128111" y="3826081"/>
                </a:lnTo>
                <a:lnTo>
                  <a:pt x="1228026" y="3700856"/>
                </a:lnTo>
                <a:lnTo>
                  <a:pt x="1269657" y="3634070"/>
                </a:lnTo>
                <a:lnTo>
                  <a:pt x="1311289" y="3567283"/>
                </a:lnTo>
                <a:lnTo>
                  <a:pt x="1344594" y="3492148"/>
                </a:lnTo>
                <a:lnTo>
                  <a:pt x="1377899" y="3408665"/>
                </a:lnTo>
                <a:lnTo>
                  <a:pt x="1411204" y="3325181"/>
                </a:lnTo>
                <a:lnTo>
                  <a:pt x="1436182" y="3225002"/>
                </a:lnTo>
                <a:lnTo>
                  <a:pt x="1452835" y="3124822"/>
                </a:lnTo>
                <a:lnTo>
                  <a:pt x="1469488" y="3016294"/>
                </a:lnTo>
                <a:lnTo>
                  <a:pt x="1477813" y="2899416"/>
                </a:lnTo>
                <a:lnTo>
                  <a:pt x="1486140" y="2765843"/>
                </a:lnTo>
                <a:lnTo>
                  <a:pt x="1486140" y="2632271"/>
                </a:lnTo>
                <a:lnTo>
                  <a:pt x="1477813" y="2482000"/>
                </a:lnTo>
                <a:lnTo>
                  <a:pt x="1452835" y="2148067"/>
                </a:lnTo>
                <a:lnTo>
                  <a:pt x="1394551" y="1759870"/>
                </a:lnTo>
                <a:lnTo>
                  <a:pt x="1319615" y="1317409"/>
                </a:lnTo>
                <a:lnTo>
                  <a:pt x="1211374" y="816510"/>
                </a:lnTo>
                <a:lnTo>
                  <a:pt x="1078153" y="240475"/>
                </a:lnTo>
                <a:lnTo>
                  <a:pt x="1053174" y="140295"/>
                </a:lnTo>
                <a:lnTo>
                  <a:pt x="1036522" y="40115"/>
                </a:lnTo>
                <a:close/>
              </a:path>
            </a:pathLst>
          </a:custGeom>
        </p:spPr>
      </p:pic>
      <p:sp>
        <p:nvSpPr>
          <p:cNvPr id="66" name="Freeform 65"/>
          <p:cNvSpPr/>
          <p:nvPr/>
        </p:nvSpPr>
        <p:spPr>
          <a:xfrm flipH="1">
            <a:off x="-244240" y="-2"/>
            <a:ext cx="5548958" cy="6858000"/>
          </a:xfrm>
          <a:custGeom>
            <a:avLst/>
            <a:gdLst>
              <a:gd name="connsiteX0" fmla="*/ 4512436 w 5548958"/>
              <a:gd name="connsiteY0" fmla="*/ 0 h 6858000"/>
              <a:gd name="connsiteX1" fmla="*/ 88981 w 5548958"/>
              <a:gd name="connsiteY1" fmla="*/ 0 h 6858000"/>
              <a:gd name="connsiteX2" fmla="*/ 49957 w 5548958"/>
              <a:gd name="connsiteY2" fmla="*/ 399094 h 6858000"/>
              <a:gd name="connsiteX3" fmla="*/ 24978 w 5548958"/>
              <a:gd name="connsiteY3" fmla="*/ 599453 h 6858000"/>
              <a:gd name="connsiteX4" fmla="*/ 8326 w 5548958"/>
              <a:gd name="connsiteY4" fmla="*/ 795639 h 6858000"/>
              <a:gd name="connsiteX5" fmla="*/ 0 w 5548958"/>
              <a:gd name="connsiteY5" fmla="*/ 995998 h 6858000"/>
              <a:gd name="connsiteX6" fmla="*/ 8326 w 5548958"/>
              <a:gd name="connsiteY6" fmla="*/ 1196359 h 6858000"/>
              <a:gd name="connsiteX7" fmla="*/ 24978 w 5548958"/>
              <a:gd name="connsiteY7" fmla="*/ 1396718 h 6858000"/>
              <a:gd name="connsiteX8" fmla="*/ 58284 w 5548958"/>
              <a:gd name="connsiteY8" fmla="*/ 1597078 h 6858000"/>
              <a:gd name="connsiteX9" fmla="*/ 91589 w 5548958"/>
              <a:gd name="connsiteY9" fmla="*/ 1705607 h 6858000"/>
              <a:gd name="connsiteX10" fmla="*/ 116567 w 5548958"/>
              <a:gd name="connsiteY10" fmla="*/ 1805786 h 6858000"/>
              <a:gd name="connsiteX11" fmla="*/ 158198 w 5548958"/>
              <a:gd name="connsiteY11" fmla="*/ 1914315 h 6858000"/>
              <a:gd name="connsiteX12" fmla="*/ 199830 w 5548958"/>
              <a:gd name="connsiteY12" fmla="*/ 2022843 h 6858000"/>
              <a:gd name="connsiteX13" fmla="*/ 249787 w 5548958"/>
              <a:gd name="connsiteY13" fmla="*/ 2131371 h 6858000"/>
              <a:gd name="connsiteX14" fmla="*/ 308071 w 5548958"/>
              <a:gd name="connsiteY14" fmla="*/ 2239899 h 6858000"/>
              <a:gd name="connsiteX15" fmla="*/ 374681 w 5548958"/>
              <a:gd name="connsiteY15" fmla="*/ 2356776 h 6858000"/>
              <a:gd name="connsiteX16" fmla="*/ 449617 w 5548958"/>
              <a:gd name="connsiteY16" fmla="*/ 2473653 h 6858000"/>
              <a:gd name="connsiteX17" fmla="*/ 532880 w 5548958"/>
              <a:gd name="connsiteY17" fmla="*/ 2590529 h 6858000"/>
              <a:gd name="connsiteX18" fmla="*/ 624469 w 5548958"/>
              <a:gd name="connsiteY18" fmla="*/ 2715754 h 6858000"/>
              <a:gd name="connsiteX19" fmla="*/ 724384 w 5548958"/>
              <a:gd name="connsiteY19" fmla="*/ 2832630 h 6858000"/>
              <a:gd name="connsiteX20" fmla="*/ 840952 w 5548958"/>
              <a:gd name="connsiteY20" fmla="*/ 2966204 h 6858000"/>
              <a:gd name="connsiteX21" fmla="*/ 957519 w 5548958"/>
              <a:gd name="connsiteY21" fmla="*/ 3091429 h 6858000"/>
              <a:gd name="connsiteX22" fmla="*/ 1090739 w 5548958"/>
              <a:gd name="connsiteY22" fmla="*/ 3233350 h 6858000"/>
              <a:gd name="connsiteX23" fmla="*/ 1394648 w 5548958"/>
              <a:gd name="connsiteY23" fmla="*/ 3508845 h 6858000"/>
              <a:gd name="connsiteX24" fmla="*/ 1652762 w 5548958"/>
              <a:gd name="connsiteY24" fmla="*/ 3734250 h 6858000"/>
              <a:gd name="connsiteX25" fmla="*/ 1769329 w 5548958"/>
              <a:gd name="connsiteY25" fmla="*/ 3851126 h 6858000"/>
              <a:gd name="connsiteX26" fmla="*/ 1877571 w 5548958"/>
              <a:gd name="connsiteY26" fmla="*/ 3959655 h 6858000"/>
              <a:gd name="connsiteX27" fmla="*/ 1977486 w 5548958"/>
              <a:gd name="connsiteY27" fmla="*/ 4084880 h 6858000"/>
              <a:gd name="connsiteX28" fmla="*/ 2019117 w 5548958"/>
              <a:gd name="connsiteY28" fmla="*/ 4151666 h 6858000"/>
              <a:gd name="connsiteX29" fmla="*/ 2060749 w 5548958"/>
              <a:gd name="connsiteY29" fmla="*/ 4218452 h 6858000"/>
              <a:gd name="connsiteX30" fmla="*/ 2094054 w 5548958"/>
              <a:gd name="connsiteY30" fmla="*/ 4293588 h 6858000"/>
              <a:gd name="connsiteX31" fmla="*/ 2127359 w 5548958"/>
              <a:gd name="connsiteY31" fmla="*/ 4377071 h 6858000"/>
              <a:gd name="connsiteX32" fmla="*/ 2160664 w 5548958"/>
              <a:gd name="connsiteY32" fmla="*/ 4460554 h 6858000"/>
              <a:gd name="connsiteX33" fmla="*/ 2185642 w 5548958"/>
              <a:gd name="connsiteY33" fmla="*/ 4560734 h 6858000"/>
              <a:gd name="connsiteX34" fmla="*/ 2202295 w 5548958"/>
              <a:gd name="connsiteY34" fmla="*/ 4660914 h 6858000"/>
              <a:gd name="connsiteX35" fmla="*/ 2218948 w 5548958"/>
              <a:gd name="connsiteY35" fmla="*/ 4769442 h 6858000"/>
              <a:gd name="connsiteX36" fmla="*/ 2227273 w 5548958"/>
              <a:gd name="connsiteY36" fmla="*/ 4886319 h 6858000"/>
              <a:gd name="connsiteX37" fmla="*/ 2235600 w 5548958"/>
              <a:gd name="connsiteY37" fmla="*/ 5019892 h 6858000"/>
              <a:gd name="connsiteX38" fmla="*/ 2235600 w 5548958"/>
              <a:gd name="connsiteY38" fmla="*/ 5153465 h 6858000"/>
              <a:gd name="connsiteX39" fmla="*/ 2227273 w 5548958"/>
              <a:gd name="connsiteY39" fmla="*/ 5303735 h 6858000"/>
              <a:gd name="connsiteX40" fmla="*/ 2202295 w 5548958"/>
              <a:gd name="connsiteY40" fmla="*/ 5637668 h 6858000"/>
              <a:gd name="connsiteX41" fmla="*/ 2144011 w 5548958"/>
              <a:gd name="connsiteY41" fmla="*/ 6025865 h 6858000"/>
              <a:gd name="connsiteX42" fmla="*/ 2069075 w 5548958"/>
              <a:gd name="connsiteY42" fmla="*/ 6468326 h 6858000"/>
              <a:gd name="connsiteX43" fmla="*/ 1984869 w 5548958"/>
              <a:gd name="connsiteY43" fmla="*/ 6858000 h 6858000"/>
              <a:gd name="connsiteX44" fmla="*/ 5548958 w 5548958"/>
              <a:gd name="connsiteY44" fmla="*/ 6858000 h 6858000"/>
              <a:gd name="connsiteX45" fmla="*/ 5548958 w 5548958"/>
              <a:gd name="connsiteY45" fmla="*/ 4924371 h 6858000"/>
              <a:gd name="connsiteX46" fmla="*/ 5457467 w 5548958"/>
              <a:gd name="connsiteY46" fmla="*/ 4819532 h 6858000"/>
              <a:gd name="connsiteX47" fmla="*/ 5340899 w 5548958"/>
              <a:gd name="connsiteY47" fmla="*/ 4694307 h 6858000"/>
              <a:gd name="connsiteX48" fmla="*/ 5207679 w 5548958"/>
              <a:gd name="connsiteY48" fmla="*/ 4552385 h 6858000"/>
              <a:gd name="connsiteX49" fmla="*/ 4903770 w 5548958"/>
              <a:gd name="connsiteY49" fmla="*/ 4276891 h 6858000"/>
              <a:gd name="connsiteX50" fmla="*/ 4645656 w 5548958"/>
              <a:gd name="connsiteY50" fmla="*/ 4051486 h 6858000"/>
              <a:gd name="connsiteX51" fmla="*/ 4529089 w 5548958"/>
              <a:gd name="connsiteY51" fmla="*/ 3934609 h 6858000"/>
              <a:gd name="connsiteX52" fmla="*/ 4420847 w 5548958"/>
              <a:gd name="connsiteY52" fmla="*/ 3826081 h 6858000"/>
              <a:gd name="connsiteX53" fmla="*/ 4320932 w 5548958"/>
              <a:gd name="connsiteY53" fmla="*/ 3700856 h 6858000"/>
              <a:gd name="connsiteX54" fmla="*/ 4279301 w 5548958"/>
              <a:gd name="connsiteY54" fmla="*/ 3634070 h 6858000"/>
              <a:gd name="connsiteX55" fmla="*/ 4237669 w 5548958"/>
              <a:gd name="connsiteY55" fmla="*/ 3567283 h 6858000"/>
              <a:gd name="connsiteX56" fmla="*/ 4204364 w 5548958"/>
              <a:gd name="connsiteY56" fmla="*/ 3492148 h 6858000"/>
              <a:gd name="connsiteX57" fmla="*/ 4171059 w 5548958"/>
              <a:gd name="connsiteY57" fmla="*/ 3408665 h 6858000"/>
              <a:gd name="connsiteX58" fmla="*/ 4137754 w 5548958"/>
              <a:gd name="connsiteY58" fmla="*/ 3325181 h 6858000"/>
              <a:gd name="connsiteX59" fmla="*/ 4112776 w 5548958"/>
              <a:gd name="connsiteY59" fmla="*/ 3225002 h 6858000"/>
              <a:gd name="connsiteX60" fmla="*/ 4096123 w 5548958"/>
              <a:gd name="connsiteY60" fmla="*/ 3124822 h 6858000"/>
              <a:gd name="connsiteX61" fmla="*/ 4079470 w 5548958"/>
              <a:gd name="connsiteY61" fmla="*/ 3016294 h 6858000"/>
              <a:gd name="connsiteX62" fmla="*/ 4071145 w 5548958"/>
              <a:gd name="connsiteY62" fmla="*/ 2899416 h 6858000"/>
              <a:gd name="connsiteX63" fmla="*/ 4062818 w 5548958"/>
              <a:gd name="connsiteY63" fmla="*/ 2765843 h 6858000"/>
              <a:gd name="connsiteX64" fmla="*/ 4062818 w 5548958"/>
              <a:gd name="connsiteY64" fmla="*/ 2632271 h 6858000"/>
              <a:gd name="connsiteX65" fmla="*/ 4071145 w 5548958"/>
              <a:gd name="connsiteY65" fmla="*/ 2482000 h 6858000"/>
              <a:gd name="connsiteX66" fmla="*/ 4096123 w 5548958"/>
              <a:gd name="connsiteY66" fmla="*/ 2148067 h 6858000"/>
              <a:gd name="connsiteX67" fmla="*/ 4154407 w 5548958"/>
              <a:gd name="connsiteY67" fmla="*/ 1759870 h 6858000"/>
              <a:gd name="connsiteX68" fmla="*/ 4229343 w 5548958"/>
              <a:gd name="connsiteY68" fmla="*/ 1317409 h 6858000"/>
              <a:gd name="connsiteX69" fmla="*/ 4337584 w 5548958"/>
              <a:gd name="connsiteY69" fmla="*/ 816510 h 6858000"/>
              <a:gd name="connsiteX70" fmla="*/ 4470805 w 5548958"/>
              <a:gd name="connsiteY70" fmla="*/ 240475 h 6858000"/>
              <a:gd name="connsiteX71" fmla="*/ 4495784 w 5548958"/>
              <a:gd name="connsiteY71" fmla="*/ 140295 h 6858000"/>
              <a:gd name="connsiteX72" fmla="*/ 4512436 w 5548958"/>
              <a:gd name="connsiteY72" fmla="*/ 4011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548958" h="6858000">
                <a:moveTo>
                  <a:pt x="4512436" y="0"/>
                </a:moveTo>
                <a:lnTo>
                  <a:pt x="88981" y="0"/>
                </a:lnTo>
                <a:lnTo>
                  <a:pt x="49957" y="399094"/>
                </a:lnTo>
                <a:lnTo>
                  <a:pt x="24978" y="599453"/>
                </a:lnTo>
                <a:lnTo>
                  <a:pt x="8326" y="795639"/>
                </a:lnTo>
                <a:lnTo>
                  <a:pt x="0" y="995998"/>
                </a:lnTo>
                <a:lnTo>
                  <a:pt x="8326" y="1196359"/>
                </a:lnTo>
                <a:lnTo>
                  <a:pt x="24978" y="1396718"/>
                </a:lnTo>
                <a:lnTo>
                  <a:pt x="58284" y="1597078"/>
                </a:lnTo>
                <a:lnTo>
                  <a:pt x="91589" y="1705607"/>
                </a:lnTo>
                <a:lnTo>
                  <a:pt x="116567" y="1805786"/>
                </a:lnTo>
                <a:lnTo>
                  <a:pt x="158198" y="1914315"/>
                </a:lnTo>
                <a:lnTo>
                  <a:pt x="199830" y="2022843"/>
                </a:lnTo>
                <a:lnTo>
                  <a:pt x="249787" y="2131371"/>
                </a:lnTo>
                <a:lnTo>
                  <a:pt x="308071" y="2239899"/>
                </a:lnTo>
                <a:lnTo>
                  <a:pt x="374681" y="2356776"/>
                </a:lnTo>
                <a:lnTo>
                  <a:pt x="449617" y="2473653"/>
                </a:lnTo>
                <a:lnTo>
                  <a:pt x="532880" y="2590529"/>
                </a:lnTo>
                <a:lnTo>
                  <a:pt x="624469" y="2715754"/>
                </a:lnTo>
                <a:lnTo>
                  <a:pt x="724384" y="2832630"/>
                </a:lnTo>
                <a:lnTo>
                  <a:pt x="840952" y="2966204"/>
                </a:lnTo>
                <a:lnTo>
                  <a:pt x="957519" y="3091429"/>
                </a:lnTo>
                <a:lnTo>
                  <a:pt x="1090739" y="3233350"/>
                </a:lnTo>
                <a:lnTo>
                  <a:pt x="1394648" y="3508845"/>
                </a:lnTo>
                <a:lnTo>
                  <a:pt x="1652762" y="3734250"/>
                </a:lnTo>
                <a:lnTo>
                  <a:pt x="1769329" y="3851126"/>
                </a:lnTo>
                <a:lnTo>
                  <a:pt x="1877571" y="3959655"/>
                </a:lnTo>
                <a:lnTo>
                  <a:pt x="1977486" y="4084880"/>
                </a:lnTo>
                <a:lnTo>
                  <a:pt x="2019117" y="4151666"/>
                </a:lnTo>
                <a:lnTo>
                  <a:pt x="2060749" y="4218452"/>
                </a:lnTo>
                <a:lnTo>
                  <a:pt x="2094054" y="4293588"/>
                </a:lnTo>
                <a:lnTo>
                  <a:pt x="2127359" y="4377071"/>
                </a:lnTo>
                <a:lnTo>
                  <a:pt x="2160664" y="4460554"/>
                </a:lnTo>
                <a:lnTo>
                  <a:pt x="2185642" y="4560734"/>
                </a:lnTo>
                <a:lnTo>
                  <a:pt x="2202295" y="4660914"/>
                </a:lnTo>
                <a:lnTo>
                  <a:pt x="2218948" y="4769442"/>
                </a:lnTo>
                <a:lnTo>
                  <a:pt x="2227273" y="4886319"/>
                </a:lnTo>
                <a:lnTo>
                  <a:pt x="2235600" y="5019892"/>
                </a:lnTo>
                <a:lnTo>
                  <a:pt x="2235600" y="5153465"/>
                </a:lnTo>
                <a:lnTo>
                  <a:pt x="2227273" y="5303735"/>
                </a:lnTo>
                <a:lnTo>
                  <a:pt x="2202295" y="5637668"/>
                </a:lnTo>
                <a:lnTo>
                  <a:pt x="2144011" y="6025865"/>
                </a:lnTo>
                <a:lnTo>
                  <a:pt x="2069075" y="6468326"/>
                </a:lnTo>
                <a:lnTo>
                  <a:pt x="1984869" y="6858000"/>
                </a:lnTo>
                <a:lnTo>
                  <a:pt x="5548958" y="6858000"/>
                </a:lnTo>
                <a:lnTo>
                  <a:pt x="5548958" y="4924371"/>
                </a:lnTo>
                <a:lnTo>
                  <a:pt x="5457467" y="4819532"/>
                </a:lnTo>
                <a:lnTo>
                  <a:pt x="5340899" y="4694307"/>
                </a:lnTo>
                <a:lnTo>
                  <a:pt x="5207679" y="4552385"/>
                </a:lnTo>
                <a:lnTo>
                  <a:pt x="4903770" y="4276891"/>
                </a:lnTo>
                <a:lnTo>
                  <a:pt x="4645656" y="4051486"/>
                </a:lnTo>
                <a:lnTo>
                  <a:pt x="4529089" y="3934609"/>
                </a:lnTo>
                <a:lnTo>
                  <a:pt x="4420847" y="3826081"/>
                </a:lnTo>
                <a:lnTo>
                  <a:pt x="4320932" y="3700856"/>
                </a:lnTo>
                <a:lnTo>
                  <a:pt x="4279301" y="3634070"/>
                </a:lnTo>
                <a:lnTo>
                  <a:pt x="4237669" y="3567283"/>
                </a:lnTo>
                <a:lnTo>
                  <a:pt x="4204364" y="3492148"/>
                </a:lnTo>
                <a:lnTo>
                  <a:pt x="4171059" y="3408665"/>
                </a:lnTo>
                <a:lnTo>
                  <a:pt x="4137754" y="3325181"/>
                </a:lnTo>
                <a:lnTo>
                  <a:pt x="4112776" y="3225002"/>
                </a:lnTo>
                <a:lnTo>
                  <a:pt x="4096123" y="3124822"/>
                </a:lnTo>
                <a:lnTo>
                  <a:pt x="4079470" y="3016294"/>
                </a:lnTo>
                <a:lnTo>
                  <a:pt x="4071145" y="2899416"/>
                </a:lnTo>
                <a:lnTo>
                  <a:pt x="4062818" y="2765843"/>
                </a:lnTo>
                <a:lnTo>
                  <a:pt x="4062818" y="2632271"/>
                </a:lnTo>
                <a:lnTo>
                  <a:pt x="4071145" y="2482000"/>
                </a:lnTo>
                <a:lnTo>
                  <a:pt x="4096123" y="2148067"/>
                </a:lnTo>
                <a:lnTo>
                  <a:pt x="4154407" y="1759870"/>
                </a:lnTo>
                <a:lnTo>
                  <a:pt x="4229343" y="1317409"/>
                </a:lnTo>
                <a:lnTo>
                  <a:pt x="4337584" y="816510"/>
                </a:lnTo>
                <a:lnTo>
                  <a:pt x="4470805" y="240475"/>
                </a:lnTo>
                <a:lnTo>
                  <a:pt x="4495784" y="140295"/>
                </a:lnTo>
                <a:lnTo>
                  <a:pt x="4512436" y="40115"/>
                </a:lnTo>
                <a:close/>
              </a:path>
            </a:pathLst>
          </a:custGeom>
          <a:gradFill>
            <a:gsLst>
              <a:gs pos="100000">
                <a:srgbClr val="F78484">
                  <a:alpha val="95000"/>
                </a:srgbClr>
              </a:gs>
              <a:gs pos="36000">
                <a:srgbClr val="0C0466">
                  <a:alpha val="90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1238619" y="5835031"/>
            <a:ext cx="1747384" cy="1022969"/>
          </a:xfrm>
          <a:custGeom>
            <a:avLst/>
            <a:gdLst>
              <a:gd name="connsiteX0" fmla="*/ 873692 w 1747384"/>
              <a:gd name="connsiteY0" fmla="*/ 0 h 1022969"/>
              <a:gd name="connsiteX1" fmla="*/ 1747384 w 1747384"/>
              <a:gd name="connsiteY1" fmla="*/ 873692 h 1022969"/>
              <a:gd name="connsiteX2" fmla="*/ 1732336 w 1747384"/>
              <a:gd name="connsiteY2" fmla="*/ 1022969 h 1022969"/>
              <a:gd name="connsiteX3" fmla="*/ 15049 w 1747384"/>
              <a:gd name="connsiteY3" fmla="*/ 1022969 h 1022969"/>
              <a:gd name="connsiteX4" fmla="*/ 0 w 1747384"/>
              <a:gd name="connsiteY4" fmla="*/ 873692 h 1022969"/>
              <a:gd name="connsiteX5" fmla="*/ 873692 w 1747384"/>
              <a:gd name="connsiteY5" fmla="*/ 0 h 102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384" h="1022969">
                <a:moveTo>
                  <a:pt x="873692" y="0"/>
                </a:moveTo>
                <a:cubicBezTo>
                  <a:pt x="1356219" y="0"/>
                  <a:pt x="1747384" y="391165"/>
                  <a:pt x="1747384" y="873692"/>
                </a:cubicBezTo>
                <a:lnTo>
                  <a:pt x="1732336" y="1022969"/>
                </a:lnTo>
                <a:lnTo>
                  <a:pt x="15049" y="1022969"/>
                </a:lnTo>
                <a:lnTo>
                  <a:pt x="0" y="873692"/>
                </a:lnTo>
                <a:cubicBezTo>
                  <a:pt x="0" y="391165"/>
                  <a:pt x="391165" y="0"/>
                  <a:pt x="873692" y="0"/>
                </a:cubicBezTo>
                <a:close/>
              </a:path>
            </a:pathLst>
          </a:custGeom>
          <a:gradFill>
            <a:gsLst>
              <a:gs pos="0">
                <a:srgbClr val="D30392">
                  <a:alpha val="86000"/>
                </a:srgbClr>
              </a:gs>
              <a:gs pos="81000">
                <a:srgbClr val="0C0466">
                  <a:alpha val="84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98711" y="3176589"/>
            <a:ext cx="510554" cy="510554"/>
          </a:xfrm>
          <a:prstGeom prst="ellipse">
            <a:avLst/>
          </a:prstGeom>
          <a:gradFill>
            <a:gsLst>
              <a:gs pos="0">
                <a:srgbClr val="D30392">
                  <a:alpha val="86000"/>
                </a:srgbClr>
              </a:gs>
              <a:gs pos="81000">
                <a:srgbClr val="0C0466">
                  <a:alpha val="84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title"/>
          </p:nvPr>
        </p:nvSpPr>
        <p:spPr>
          <a:xfrm>
            <a:off x="1805909" y="821533"/>
            <a:ext cx="3257681" cy="854075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Proposed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	System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333998" y="2518035"/>
            <a:ext cx="448263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2800" dirty="0">
                <a:solidFill>
                  <a:srgbClr val="0C0466"/>
                </a:solidFill>
                <a:latin typeface="Franklin Gothic Demi" panose="020B0703020102020204" pitchFamily="34" charset="0"/>
              </a:rPr>
              <a:t>Automated Crack Detector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87FA5-FEB2-4B39-A339-48152655226B}"/>
              </a:ext>
            </a:extLst>
          </p:cNvPr>
          <p:cNvSpPr/>
          <p:nvPr/>
        </p:nvSpPr>
        <p:spPr>
          <a:xfrm>
            <a:off x="5589453" y="3176589"/>
            <a:ext cx="5363928" cy="2981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i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vehicle running on tracks equipped with sensors to detect cracks on rails.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i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detection, it is immediately reported to authorities along with location coordinates.</a:t>
            </a:r>
          </a:p>
          <a:p>
            <a:pPr lvl="0">
              <a:lnSpc>
                <a:spcPct val="200000"/>
              </a:lnSpc>
              <a:defRPr/>
            </a:pP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0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0" y="0"/>
            <a:ext cx="12192000" cy="4191216"/>
          </a:xfrm>
          <a:prstGeom prst="rect">
            <a:avLst/>
          </a:prstGeom>
          <a:gradFill>
            <a:gsLst>
              <a:gs pos="66000">
                <a:schemeClr val="bg1"/>
              </a:gs>
              <a:gs pos="100000">
                <a:schemeClr val="bg1">
                  <a:alpha val="83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4191216"/>
            <a:ext cx="12192000" cy="2666784"/>
          </a:xfrm>
          <a:prstGeom prst="rect">
            <a:avLst/>
          </a:prstGeom>
          <a:gradFill>
            <a:gsLst>
              <a:gs pos="100000">
                <a:srgbClr val="F78484">
                  <a:alpha val="98000"/>
                </a:srgbClr>
              </a:gs>
              <a:gs pos="36000">
                <a:srgbClr val="0C0466">
                  <a:alpha val="90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4473171" y="-12700"/>
            <a:ext cx="3245658" cy="396329"/>
          </a:xfrm>
          <a:custGeom>
            <a:avLst/>
            <a:gdLst>
              <a:gd name="connsiteX0" fmla="*/ 0 w 3732305"/>
              <a:gd name="connsiteY0" fmla="*/ 0 h 455754"/>
              <a:gd name="connsiteX1" fmla="*/ 3732305 w 3732305"/>
              <a:gd name="connsiteY1" fmla="*/ 0 h 455754"/>
              <a:gd name="connsiteX2" fmla="*/ 3675246 w 3732305"/>
              <a:gd name="connsiteY2" fmla="*/ 20118 h 455754"/>
              <a:gd name="connsiteX3" fmla="*/ 3349213 w 3732305"/>
              <a:gd name="connsiteY3" fmla="*/ 124794 h 455754"/>
              <a:gd name="connsiteX4" fmla="*/ 2777713 w 3732305"/>
              <a:gd name="connsiteY4" fmla="*/ 35894 h 455754"/>
              <a:gd name="connsiteX5" fmla="*/ 2180813 w 3732305"/>
              <a:gd name="connsiteY5" fmla="*/ 277194 h 455754"/>
              <a:gd name="connsiteX6" fmla="*/ 1609313 w 3732305"/>
              <a:gd name="connsiteY6" fmla="*/ 99394 h 455754"/>
              <a:gd name="connsiteX7" fmla="*/ 783813 w 3732305"/>
              <a:gd name="connsiteY7" fmla="*/ 454994 h 455754"/>
              <a:gd name="connsiteX8" fmla="*/ 50736 w 3732305"/>
              <a:gd name="connsiteY8" fmla="*/ 46436 h 45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32305" h="455754">
                <a:moveTo>
                  <a:pt x="0" y="0"/>
                </a:moveTo>
                <a:lnTo>
                  <a:pt x="3732305" y="0"/>
                </a:lnTo>
                <a:lnTo>
                  <a:pt x="3675246" y="20118"/>
                </a:lnTo>
                <a:cubicBezTo>
                  <a:pt x="3533892" y="67776"/>
                  <a:pt x="3410597" y="105744"/>
                  <a:pt x="3349213" y="124794"/>
                </a:cubicBezTo>
                <a:cubicBezTo>
                  <a:pt x="3103680" y="200994"/>
                  <a:pt x="2972446" y="10494"/>
                  <a:pt x="2777713" y="35894"/>
                </a:cubicBezTo>
                <a:cubicBezTo>
                  <a:pt x="2582980" y="61294"/>
                  <a:pt x="2375546" y="266611"/>
                  <a:pt x="2180813" y="277194"/>
                </a:cubicBezTo>
                <a:cubicBezTo>
                  <a:pt x="1986080" y="287777"/>
                  <a:pt x="1842146" y="69761"/>
                  <a:pt x="1609313" y="99394"/>
                </a:cubicBezTo>
                <a:cubicBezTo>
                  <a:pt x="1376480" y="129027"/>
                  <a:pt x="1054746" y="474044"/>
                  <a:pt x="783813" y="454994"/>
                </a:cubicBezTo>
                <a:cubicBezTo>
                  <a:pt x="546747" y="438325"/>
                  <a:pt x="228651" y="202879"/>
                  <a:pt x="50736" y="46436"/>
                </a:cubicBezTo>
                <a:close/>
              </a:path>
            </a:pathLst>
          </a:custGeom>
          <a:gradFill>
            <a:gsLst>
              <a:gs pos="100000">
                <a:srgbClr val="F78484">
                  <a:alpha val="95000"/>
                </a:srgbClr>
              </a:gs>
              <a:gs pos="36000">
                <a:srgbClr val="0C0466">
                  <a:alpha val="90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 Same Side Corner Rectangle 41"/>
          <p:cNvSpPr/>
          <p:nvPr/>
        </p:nvSpPr>
        <p:spPr>
          <a:xfrm>
            <a:off x="11052998" y="6721475"/>
            <a:ext cx="558305" cy="1365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C0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F08B3B-B207-4B85-BF7F-3037EC186C40}"/>
              </a:ext>
            </a:extLst>
          </p:cNvPr>
          <p:cNvSpPr/>
          <p:nvPr/>
        </p:nvSpPr>
        <p:spPr>
          <a:xfrm>
            <a:off x="505127" y="555332"/>
            <a:ext cx="8294316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492B83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ADVANTAGES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492B8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B4E4CB-D30C-43A6-969F-640A7857EC19}"/>
              </a:ext>
            </a:extLst>
          </p:cNvPr>
          <p:cNvSpPr/>
          <p:nvPr/>
        </p:nvSpPr>
        <p:spPr>
          <a:xfrm>
            <a:off x="505126" y="1559397"/>
            <a:ext cx="10547872" cy="23664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i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Reliable and foolproof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i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Usable 24/7 as it uses ultrasonic sensors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i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be used on the normal railway tracks itself and tracks doesn’t need any modifications</a:t>
            </a:r>
          </a:p>
          <a:p>
            <a:pPr lvl="0">
              <a:lnSpc>
                <a:spcPct val="200000"/>
              </a:lnSpc>
              <a:defRPr/>
            </a:pP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DDAFD-5208-4459-B132-CE7AB6989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379" y="4533949"/>
            <a:ext cx="2708932" cy="19911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BD37C-DDBC-4AAF-B19B-28E0DD4495F3}"/>
              </a:ext>
            </a:extLst>
          </p:cNvPr>
          <p:cNvSpPr txBox="1"/>
          <p:nvPr/>
        </p:nvSpPr>
        <p:spPr>
          <a:xfrm>
            <a:off x="647114" y="5042727"/>
            <a:ext cx="8320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uses Arduino board along with ultrasonic sensors so, it is </a:t>
            </a:r>
          </a:p>
          <a:p>
            <a:r>
              <a:rPr lang="en-IN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 effective.</a:t>
            </a:r>
          </a:p>
        </p:txBody>
      </p:sp>
    </p:spTree>
    <p:extLst>
      <p:ext uri="{BB962C8B-B14F-4D97-AF65-F5344CB8AC3E}">
        <p14:creationId xmlns:p14="http://schemas.microsoft.com/office/powerpoint/2010/main" val="387812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933" y="19050"/>
            <a:ext cx="12221130" cy="6838950"/>
          </a:xfrm>
          <a:prstGeom prst="rect">
            <a:avLst/>
          </a:prstGeom>
        </p:spPr>
      </p:pic>
      <p:sp>
        <p:nvSpPr>
          <p:cNvPr id="24" name="Freeform 23"/>
          <p:cNvSpPr/>
          <p:nvPr/>
        </p:nvSpPr>
        <p:spPr>
          <a:xfrm>
            <a:off x="0" y="1"/>
            <a:ext cx="12192000" cy="5694197"/>
          </a:xfrm>
          <a:custGeom>
            <a:avLst/>
            <a:gdLst>
              <a:gd name="connsiteX0" fmla="*/ 0 w 12192000"/>
              <a:gd name="connsiteY0" fmla="*/ 0 h 5694197"/>
              <a:gd name="connsiteX1" fmla="*/ 12192000 w 12192000"/>
              <a:gd name="connsiteY1" fmla="*/ 0 h 5694197"/>
              <a:gd name="connsiteX2" fmla="*/ 12192000 w 12192000"/>
              <a:gd name="connsiteY2" fmla="*/ 3610195 h 5694197"/>
              <a:gd name="connsiteX3" fmla="*/ 12095531 w 12192000"/>
              <a:gd name="connsiteY3" fmla="*/ 3560068 h 5694197"/>
              <a:gd name="connsiteX4" fmla="*/ 9013373 w 12192000"/>
              <a:gd name="connsiteY4" fmla="*/ 4194630 h 5694197"/>
              <a:gd name="connsiteX5" fmla="*/ 6415316 w 12192000"/>
              <a:gd name="connsiteY5" fmla="*/ 5689600 h 5694197"/>
              <a:gd name="connsiteX6" fmla="*/ 4194631 w 12192000"/>
              <a:gd name="connsiteY6" fmla="*/ 3657600 h 5694197"/>
              <a:gd name="connsiteX7" fmla="*/ 2322287 w 12192000"/>
              <a:gd name="connsiteY7" fmla="*/ 4789714 h 5694197"/>
              <a:gd name="connsiteX8" fmla="*/ 66050 w 12192000"/>
              <a:gd name="connsiteY8" fmla="*/ 3615473 h 5694197"/>
              <a:gd name="connsiteX9" fmla="*/ 0 w 12192000"/>
              <a:gd name="connsiteY9" fmla="*/ 3529950 h 569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5694197">
                <a:moveTo>
                  <a:pt x="0" y="0"/>
                </a:moveTo>
                <a:lnTo>
                  <a:pt x="12192000" y="0"/>
                </a:lnTo>
                <a:lnTo>
                  <a:pt x="12192000" y="3610195"/>
                </a:lnTo>
                <a:lnTo>
                  <a:pt x="12095531" y="3560068"/>
                </a:lnTo>
                <a:cubicBezTo>
                  <a:pt x="11284809" y="3226024"/>
                  <a:pt x="9925051" y="3874437"/>
                  <a:pt x="9013373" y="4194630"/>
                </a:cubicBezTo>
                <a:cubicBezTo>
                  <a:pt x="8040916" y="4536169"/>
                  <a:pt x="7218440" y="5779105"/>
                  <a:pt x="6415316" y="5689600"/>
                </a:cubicBezTo>
                <a:cubicBezTo>
                  <a:pt x="5612192" y="5600095"/>
                  <a:pt x="4876802" y="3807581"/>
                  <a:pt x="4194631" y="3657600"/>
                </a:cubicBezTo>
                <a:cubicBezTo>
                  <a:pt x="3512459" y="3507619"/>
                  <a:pt x="3060097" y="4879219"/>
                  <a:pt x="2322287" y="4789714"/>
                </a:cubicBezTo>
                <a:cubicBezTo>
                  <a:pt x="1722817" y="4716991"/>
                  <a:pt x="634680" y="4280165"/>
                  <a:pt x="66050" y="3615473"/>
                </a:cubicBezTo>
                <a:lnTo>
                  <a:pt x="0" y="3529950"/>
                </a:lnTo>
                <a:close/>
              </a:path>
            </a:pathLst>
          </a:custGeom>
          <a:gradFill>
            <a:gsLst>
              <a:gs pos="100000">
                <a:srgbClr val="D30392">
                  <a:alpha val="86000"/>
                </a:srgbClr>
              </a:gs>
              <a:gs pos="26000">
                <a:srgbClr val="0C0466">
                  <a:alpha val="8400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0"/>
            <a:ext cx="12192000" cy="4689892"/>
          </a:xfrm>
          <a:custGeom>
            <a:avLst/>
            <a:gdLst>
              <a:gd name="connsiteX0" fmla="*/ 0 w 12192000"/>
              <a:gd name="connsiteY0" fmla="*/ 0 h 4689892"/>
              <a:gd name="connsiteX1" fmla="*/ 12192000 w 12192000"/>
              <a:gd name="connsiteY1" fmla="*/ 0 h 4689892"/>
              <a:gd name="connsiteX2" fmla="*/ 12192000 w 12192000"/>
              <a:gd name="connsiteY2" fmla="*/ 4086180 h 4689892"/>
              <a:gd name="connsiteX3" fmla="*/ 12108330 w 12192000"/>
              <a:gd name="connsiteY3" fmla="*/ 4185713 h 4689892"/>
              <a:gd name="connsiteX4" fmla="*/ 11292114 w 12192000"/>
              <a:gd name="connsiteY4" fmla="*/ 4688114 h 4689892"/>
              <a:gd name="connsiteX5" fmla="*/ 8505371 w 12192000"/>
              <a:gd name="connsiteY5" fmla="*/ 2844800 h 4689892"/>
              <a:gd name="connsiteX6" fmla="*/ 6052460 w 12192000"/>
              <a:gd name="connsiteY6" fmla="*/ 4557486 h 4689892"/>
              <a:gd name="connsiteX7" fmla="*/ 3643086 w 12192000"/>
              <a:gd name="connsiteY7" fmla="*/ 2569029 h 4689892"/>
              <a:gd name="connsiteX8" fmla="*/ 1088571 w 12192000"/>
              <a:gd name="connsiteY8" fmla="*/ 3831771 h 4689892"/>
              <a:gd name="connsiteX9" fmla="*/ 62352 w 12192000"/>
              <a:gd name="connsiteY9" fmla="*/ 3135797 h 4689892"/>
              <a:gd name="connsiteX10" fmla="*/ 0 w 12192000"/>
              <a:gd name="connsiteY10" fmla="*/ 3063726 h 468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689892">
                <a:moveTo>
                  <a:pt x="0" y="0"/>
                </a:moveTo>
                <a:lnTo>
                  <a:pt x="12192000" y="0"/>
                </a:lnTo>
                <a:lnTo>
                  <a:pt x="12192000" y="4086180"/>
                </a:lnTo>
                <a:lnTo>
                  <a:pt x="12108330" y="4185713"/>
                </a:lnTo>
                <a:cubicBezTo>
                  <a:pt x="11854543" y="4467565"/>
                  <a:pt x="11570607" y="4662714"/>
                  <a:pt x="11292114" y="4688114"/>
                </a:cubicBezTo>
                <a:cubicBezTo>
                  <a:pt x="10549466" y="4755847"/>
                  <a:pt x="9378647" y="2866571"/>
                  <a:pt x="8505371" y="2844800"/>
                </a:cubicBezTo>
                <a:cubicBezTo>
                  <a:pt x="7632095" y="2823029"/>
                  <a:pt x="6862839" y="4603448"/>
                  <a:pt x="6052460" y="4557486"/>
                </a:cubicBezTo>
                <a:cubicBezTo>
                  <a:pt x="5242078" y="4511524"/>
                  <a:pt x="4470402" y="2689981"/>
                  <a:pt x="3643086" y="2569029"/>
                </a:cubicBezTo>
                <a:cubicBezTo>
                  <a:pt x="2815772" y="2448077"/>
                  <a:pt x="1823961" y="3901923"/>
                  <a:pt x="1088571" y="3831771"/>
                </a:cubicBezTo>
                <a:cubicBezTo>
                  <a:pt x="743857" y="3798888"/>
                  <a:pt x="381603" y="3486419"/>
                  <a:pt x="62352" y="3135797"/>
                </a:cubicBezTo>
                <a:lnTo>
                  <a:pt x="0" y="3063726"/>
                </a:lnTo>
                <a:close/>
              </a:path>
            </a:pathLst>
          </a:custGeom>
          <a:gradFill>
            <a:gsLst>
              <a:gs pos="0">
                <a:srgbClr val="D30392">
                  <a:alpha val="86000"/>
                </a:srgbClr>
              </a:gs>
              <a:gs pos="81000">
                <a:srgbClr val="0C0466">
                  <a:alpha val="84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647700" y="1187677"/>
            <a:ext cx="10896600" cy="854075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THANK YOU</a:t>
            </a:r>
          </a:p>
        </p:txBody>
      </p:sp>
      <p:grpSp>
        <p:nvGrpSpPr>
          <p:cNvPr id="7" name="Group 6"/>
          <p:cNvGrpSpPr/>
          <p:nvPr/>
        </p:nvGrpSpPr>
        <p:grpSpPr>
          <a:xfrm flipV="1">
            <a:off x="9579430" y="-9331"/>
            <a:ext cx="2624767" cy="2751770"/>
            <a:chOff x="9579430" y="4279454"/>
            <a:chExt cx="2624767" cy="2751770"/>
          </a:xfrm>
        </p:grpSpPr>
        <p:sp>
          <p:nvSpPr>
            <p:cNvPr id="8" name="Freeform 7"/>
            <p:cNvSpPr/>
            <p:nvPr/>
          </p:nvSpPr>
          <p:spPr>
            <a:xfrm rot="10800000" flipV="1">
              <a:off x="10044925" y="4555586"/>
              <a:ext cx="2146572" cy="2475638"/>
            </a:xfrm>
            <a:custGeom>
              <a:avLst/>
              <a:gdLst>
                <a:gd name="connsiteX0" fmla="*/ 0 w 2146572"/>
                <a:gd name="connsiteY0" fmla="*/ 0 h 2475638"/>
                <a:gd name="connsiteX1" fmla="*/ 0 w 2146572"/>
                <a:gd name="connsiteY1" fmla="*/ 2475638 h 2475638"/>
                <a:gd name="connsiteX2" fmla="*/ 2146572 w 2146572"/>
                <a:gd name="connsiteY2" fmla="*/ 2475638 h 2475638"/>
                <a:gd name="connsiteX3" fmla="*/ 2065467 w 2146572"/>
                <a:gd name="connsiteY3" fmla="*/ 2318816 h 2475638"/>
                <a:gd name="connsiteX4" fmla="*/ 1334131 w 2146572"/>
                <a:gd name="connsiteY4" fmla="*/ 1074773 h 2475638"/>
                <a:gd name="connsiteX5" fmla="*/ 300895 w 2146572"/>
                <a:gd name="connsiteY5" fmla="*/ 174921 h 247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572" h="2475638">
                  <a:moveTo>
                    <a:pt x="0" y="0"/>
                  </a:moveTo>
                  <a:lnTo>
                    <a:pt x="0" y="2475638"/>
                  </a:lnTo>
                  <a:lnTo>
                    <a:pt x="2146572" y="2475638"/>
                  </a:lnTo>
                  <a:lnTo>
                    <a:pt x="2065467" y="2318816"/>
                  </a:lnTo>
                  <a:cubicBezTo>
                    <a:pt x="1811184" y="1840741"/>
                    <a:pt x="1541551" y="1396847"/>
                    <a:pt x="1334131" y="1074773"/>
                  </a:cubicBezTo>
                  <a:cubicBezTo>
                    <a:pt x="1085227" y="688285"/>
                    <a:pt x="701240" y="415773"/>
                    <a:pt x="300895" y="174921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10800000" flipV="1">
              <a:off x="10277672" y="4690890"/>
              <a:ext cx="1913825" cy="2340334"/>
            </a:xfrm>
            <a:custGeom>
              <a:avLst/>
              <a:gdLst>
                <a:gd name="connsiteX0" fmla="*/ 0 w 1913825"/>
                <a:gd name="connsiteY0" fmla="*/ 0 h 2340334"/>
                <a:gd name="connsiteX1" fmla="*/ 0 w 1913825"/>
                <a:gd name="connsiteY1" fmla="*/ 2340334 h 2340334"/>
                <a:gd name="connsiteX2" fmla="*/ 1913825 w 1913825"/>
                <a:gd name="connsiteY2" fmla="*/ 2340334 h 2340334"/>
                <a:gd name="connsiteX3" fmla="*/ 1832720 w 1913825"/>
                <a:gd name="connsiteY3" fmla="*/ 2183512 h 2340334"/>
                <a:gd name="connsiteX4" fmla="*/ 1101384 w 1913825"/>
                <a:gd name="connsiteY4" fmla="*/ 939469 h 2340334"/>
                <a:gd name="connsiteX5" fmla="*/ 68148 w 1913825"/>
                <a:gd name="connsiteY5" fmla="*/ 39617 h 23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825" h="2340334">
                  <a:moveTo>
                    <a:pt x="0" y="0"/>
                  </a:moveTo>
                  <a:lnTo>
                    <a:pt x="0" y="2340334"/>
                  </a:lnTo>
                  <a:lnTo>
                    <a:pt x="1913825" y="2340334"/>
                  </a:lnTo>
                  <a:lnTo>
                    <a:pt x="1832720" y="2183512"/>
                  </a:lnTo>
                  <a:cubicBezTo>
                    <a:pt x="1578437" y="1705437"/>
                    <a:pt x="1308805" y="1261543"/>
                    <a:pt x="1101384" y="939469"/>
                  </a:cubicBezTo>
                  <a:cubicBezTo>
                    <a:pt x="852480" y="552981"/>
                    <a:pt x="468493" y="280469"/>
                    <a:pt x="68148" y="39617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10800000" flipV="1">
              <a:off x="9579430" y="4279454"/>
              <a:ext cx="2612067" cy="2751770"/>
            </a:xfrm>
            <a:custGeom>
              <a:avLst/>
              <a:gdLst>
                <a:gd name="connsiteX0" fmla="*/ 0 w 2612067"/>
                <a:gd name="connsiteY0" fmla="*/ 0 h 2751770"/>
                <a:gd name="connsiteX1" fmla="*/ 0 w 2612067"/>
                <a:gd name="connsiteY1" fmla="*/ 2751770 h 2751770"/>
                <a:gd name="connsiteX2" fmla="*/ 2612067 w 2612067"/>
                <a:gd name="connsiteY2" fmla="*/ 2751770 h 2751770"/>
                <a:gd name="connsiteX3" fmla="*/ 2530962 w 2612067"/>
                <a:gd name="connsiteY3" fmla="*/ 2594948 h 2751770"/>
                <a:gd name="connsiteX4" fmla="*/ 1799626 w 2612067"/>
                <a:gd name="connsiteY4" fmla="*/ 1350905 h 2751770"/>
                <a:gd name="connsiteX5" fmla="*/ 168445 w 2612067"/>
                <a:gd name="connsiteY5" fmla="*/ 103230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2067" h="2751770">
                  <a:moveTo>
                    <a:pt x="0" y="0"/>
                  </a:moveTo>
                  <a:lnTo>
                    <a:pt x="0" y="2751770"/>
                  </a:lnTo>
                  <a:lnTo>
                    <a:pt x="2612067" y="2751770"/>
                  </a:lnTo>
                  <a:lnTo>
                    <a:pt x="2530962" y="2594948"/>
                  </a:lnTo>
                  <a:cubicBezTo>
                    <a:pt x="2276679" y="2116873"/>
                    <a:pt x="2007047" y="1672979"/>
                    <a:pt x="1799626" y="1350905"/>
                  </a:cubicBezTo>
                  <a:cubicBezTo>
                    <a:pt x="1426270" y="771172"/>
                    <a:pt x="748977" y="447887"/>
                    <a:pt x="168445" y="103230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10800000" flipV="1">
              <a:off x="9812177" y="4412739"/>
              <a:ext cx="2392020" cy="2618485"/>
            </a:xfrm>
            <a:custGeom>
              <a:avLst/>
              <a:gdLst>
                <a:gd name="connsiteX0" fmla="*/ 0 w 2392020"/>
                <a:gd name="connsiteY0" fmla="*/ 0 h 2618485"/>
                <a:gd name="connsiteX1" fmla="*/ 0 w 2392020"/>
                <a:gd name="connsiteY1" fmla="*/ 2618485 h 2618485"/>
                <a:gd name="connsiteX2" fmla="*/ 2392020 w 2392020"/>
                <a:gd name="connsiteY2" fmla="*/ 2618485 h 2618485"/>
                <a:gd name="connsiteX3" fmla="*/ 2310915 w 2392020"/>
                <a:gd name="connsiteY3" fmla="*/ 2461663 h 2618485"/>
                <a:gd name="connsiteX4" fmla="*/ 1579579 w 2392020"/>
                <a:gd name="connsiteY4" fmla="*/ 1217620 h 2618485"/>
                <a:gd name="connsiteX5" fmla="*/ 144943 w 2392020"/>
                <a:gd name="connsiteY5" fmla="*/ 84420 h 261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2020" h="2618485">
                  <a:moveTo>
                    <a:pt x="0" y="0"/>
                  </a:moveTo>
                  <a:lnTo>
                    <a:pt x="0" y="2618485"/>
                  </a:lnTo>
                  <a:lnTo>
                    <a:pt x="2392020" y="2618485"/>
                  </a:lnTo>
                  <a:lnTo>
                    <a:pt x="2310915" y="2461663"/>
                  </a:lnTo>
                  <a:cubicBezTo>
                    <a:pt x="2056632" y="1983588"/>
                    <a:pt x="1786999" y="1539694"/>
                    <a:pt x="1579579" y="1217620"/>
                  </a:cubicBezTo>
                  <a:cubicBezTo>
                    <a:pt x="1247707" y="702302"/>
                    <a:pt x="675687" y="389609"/>
                    <a:pt x="144943" y="84420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94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231</Words>
  <Application>Microsoft Office PowerPoint</Application>
  <PresentationFormat>Widescreen</PresentationFormat>
  <Paragraphs>31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Franklin Gothic Demi</vt:lpstr>
      <vt:lpstr>Segoe UI</vt:lpstr>
      <vt:lpstr>Office Theme</vt:lpstr>
      <vt:lpstr>PowerPoint Presentation</vt:lpstr>
      <vt:lpstr>PowerPoint Presentation</vt:lpstr>
      <vt:lpstr>PowerPoint Presentation</vt:lpstr>
      <vt:lpstr>EXISTING SYSTEM</vt:lpstr>
      <vt:lpstr>Proposed  System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Vasudev J</cp:lastModifiedBy>
  <cp:revision>147</cp:revision>
  <dcterms:created xsi:type="dcterms:W3CDTF">2019-06-28T10:05:41Z</dcterms:created>
  <dcterms:modified xsi:type="dcterms:W3CDTF">2019-11-13T19:28:55Z</dcterms:modified>
</cp:coreProperties>
</file>