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9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0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7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2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0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2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5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ACE3-5B4E-4CB6-A227-DA389E953934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4908-9A42-4C9E-8DCD-039C62FE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Proposal </a:t>
            </a:r>
            <a:r>
              <a:rPr lang="en-IN" smtClean="0"/>
              <a:t>summary Email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Proposal Summary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Make in same theme as our current CJ Emails</a:t>
            </a:r>
          </a:p>
          <a:p>
            <a:r>
              <a:rPr lang="en-IN" dirty="0" smtClean="0"/>
              <a:t>Email wireframe on next page</a:t>
            </a:r>
          </a:p>
          <a:p>
            <a:r>
              <a:rPr lang="en-IN" dirty="0" smtClean="0"/>
              <a:t>Send Email with  Save Form (Whatever information is filled in) &amp; Submit</a:t>
            </a:r>
          </a:p>
          <a:p>
            <a:r>
              <a:rPr lang="en-IN" dirty="0" smtClean="0"/>
              <a:t>Send email Real time, not with a delay.  Send it as many times as the form is saved / submitted. </a:t>
            </a:r>
          </a:p>
          <a:p>
            <a:endParaRPr lang="en-IN" dirty="0" smtClean="0"/>
          </a:p>
          <a:p>
            <a:r>
              <a:rPr lang="en-IN" dirty="0" smtClean="0"/>
              <a:t>Sender Name : Travel Insurance @</a:t>
            </a:r>
            <a:r>
              <a:rPr lang="en-IN" dirty="0" err="1" smtClean="0"/>
              <a:t>Policybazaar</a:t>
            </a:r>
            <a:endParaRPr lang="en-IN" dirty="0" smtClean="0"/>
          </a:p>
          <a:p>
            <a:r>
              <a:rPr lang="en-IN" dirty="0" smtClean="0"/>
              <a:t>Sender Email ID: communications@policybazaar.com</a:t>
            </a:r>
          </a:p>
          <a:p>
            <a:r>
              <a:rPr lang="en-IN" dirty="0" smtClean="0"/>
              <a:t>Subject : Your Travel Insurance Proposal form |Ref#:@LEADID</a:t>
            </a:r>
          </a:p>
        </p:txBody>
      </p:sp>
    </p:spTree>
    <p:extLst>
      <p:ext uri="{BB962C8B-B14F-4D97-AF65-F5344CB8AC3E}">
        <p14:creationId xmlns:p14="http://schemas.microsoft.com/office/powerpoint/2010/main" val="27422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975"/>
            <a:ext cx="29158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PB logo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37504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dirty="0" smtClean="0"/>
              <a:t>Travel Insurance Proposal Summary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764704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Dear @</a:t>
            </a:r>
            <a:r>
              <a:rPr lang="en-IN" dirty="0" err="1" smtClean="0"/>
              <a:t>CustomerName</a:t>
            </a:r>
            <a:r>
              <a:rPr lang="en-IN" dirty="0" smtClean="0"/>
              <a:t>, </a:t>
            </a:r>
          </a:p>
          <a:p>
            <a:endParaRPr lang="en-IN" dirty="0"/>
          </a:p>
          <a:p>
            <a:r>
              <a:rPr lang="en-IN" dirty="0" smtClean="0"/>
              <a:t>Thanks for choosing </a:t>
            </a:r>
            <a:r>
              <a:rPr lang="en-IN" dirty="0" err="1" smtClean="0"/>
              <a:t>Policybazaar</a:t>
            </a:r>
            <a:r>
              <a:rPr lang="en-IN" dirty="0" smtClean="0"/>
              <a:t> for you Travel Insurance needs.</a:t>
            </a:r>
          </a:p>
          <a:p>
            <a:r>
              <a:rPr lang="en-IN" dirty="0" smtClean="0"/>
              <a:t>Please find below the summary of you proposal form. </a:t>
            </a:r>
          </a:p>
          <a:p>
            <a:r>
              <a:rPr lang="en-IN" dirty="0" smtClean="0"/>
              <a:t>Please review the details carefully before making payment , as the same will be printed on your policy document. </a:t>
            </a:r>
            <a:r>
              <a:rPr lang="en-IN" sz="1400" dirty="0" smtClean="0"/>
              <a:t>(Incorrect proposal information may result in claim rejection in  future)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23528" y="2591038"/>
            <a:ext cx="8496944" cy="119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Proposal Summary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07707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any assistance, simply reply back on this email without changing the subject line. 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2586220" y="3501008"/>
            <a:ext cx="3600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to Payment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7"/>
          <a:stretch/>
        </p:blipFill>
        <p:spPr bwMode="auto">
          <a:xfrm>
            <a:off x="323528" y="5016789"/>
            <a:ext cx="8712968" cy="18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1520" y="443885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also connect with us on our toll free number 1800-419-7824 citing your reference number : @LEADID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5733256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Standard email Footer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13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496" y="1268760"/>
            <a:ext cx="8964488" cy="504056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Proposal Summary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2008" y="1331476"/>
            <a:ext cx="88204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Insure logo		Plan		Premium 		Insured member count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133979"/>
            <a:ext cx="87849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Insured 1 </a:t>
            </a:r>
          </a:p>
          <a:p>
            <a:r>
              <a:rPr lang="en-IN" dirty="0" smtClean="0"/>
              <a:t>Name: 			</a:t>
            </a:r>
            <a:r>
              <a:rPr lang="en-IN" dirty="0" smtClean="0"/>
              <a:t>Relationship to proposer : </a:t>
            </a:r>
          </a:p>
          <a:p>
            <a:r>
              <a:rPr lang="en-IN" dirty="0" smtClean="0"/>
              <a:t>Gender: 			Passport number: </a:t>
            </a:r>
          </a:p>
          <a:p>
            <a:r>
              <a:rPr lang="en-IN" dirty="0" smtClean="0"/>
              <a:t>Date of Birth: 		Marital Status: </a:t>
            </a:r>
          </a:p>
          <a:p>
            <a:r>
              <a:rPr lang="en-IN" dirty="0" smtClean="0"/>
              <a:t>PED: 			Other Additional questions: </a:t>
            </a:r>
          </a:p>
          <a:p>
            <a:r>
              <a:rPr lang="en-IN" dirty="0" smtClean="0"/>
              <a:t>Occupation: 		Nominee Name : </a:t>
            </a:r>
          </a:p>
          <a:p>
            <a:r>
              <a:rPr lang="en-IN" dirty="0" smtClean="0"/>
              <a:t>Nominee Relationship 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772816"/>
            <a:ext cx="2592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Proposer </a:t>
            </a:r>
          </a:p>
          <a:p>
            <a:r>
              <a:rPr lang="en-IN" dirty="0" smtClean="0"/>
              <a:t>Name</a:t>
            </a:r>
          </a:p>
          <a:p>
            <a:r>
              <a:rPr lang="en-IN" dirty="0" smtClean="0"/>
              <a:t>Gender </a:t>
            </a:r>
          </a:p>
          <a:p>
            <a:r>
              <a:rPr lang="en-IN" dirty="0" smtClean="0"/>
              <a:t>Date of Birth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3358733"/>
            <a:ext cx="80648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Visa Type : </a:t>
            </a:r>
            <a:r>
              <a:rPr lang="en-IN" dirty="0" smtClean="0"/>
              <a:t>(wherever we are sending to insurer only)</a:t>
            </a:r>
            <a:endParaRPr lang="en-IN" dirty="0" smtClean="0"/>
          </a:p>
          <a:p>
            <a:r>
              <a:rPr lang="en-IN" dirty="0" smtClean="0"/>
              <a:t>Purpose of Travel : (wherever we are sending to insurer only)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824" y="1807656"/>
            <a:ext cx="5904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Contact Details </a:t>
            </a:r>
          </a:p>
          <a:p>
            <a:r>
              <a:rPr lang="en-IN" dirty="0" smtClean="0"/>
              <a:t>Phone number:  Masked mobile number (with Dialling code)</a:t>
            </a:r>
          </a:p>
          <a:p>
            <a:r>
              <a:rPr lang="en-IN" dirty="0" smtClean="0"/>
              <a:t>Alternate contact number:</a:t>
            </a:r>
          </a:p>
          <a:p>
            <a:r>
              <a:rPr lang="en-IN" dirty="0" smtClean="0"/>
              <a:t>Email id: Masked email id</a:t>
            </a:r>
          </a:p>
          <a:p>
            <a:r>
              <a:rPr lang="en-IN" dirty="0" smtClean="0"/>
              <a:t>Address: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4248" y="4221088"/>
            <a:ext cx="14401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Repeat as many insured  are there.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092280" y="10010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 box for each policy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7920372" y="892188"/>
            <a:ext cx="0" cy="37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9512" y="6381328"/>
            <a:ext cx="82089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Club the data as above, but make it a 2 column grid to occupy least space on email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6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Add the following in the insured box:</a:t>
            </a:r>
          </a:p>
          <a:p>
            <a:r>
              <a:rPr lang="en-IN" dirty="0" smtClean="0"/>
              <a:t>Course Details: </a:t>
            </a:r>
          </a:p>
          <a:p>
            <a:pPr lvl="1"/>
            <a:r>
              <a:rPr lang="en-IN" dirty="0" smtClean="0"/>
              <a:t>Course Name</a:t>
            </a:r>
          </a:p>
          <a:p>
            <a:pPr lvl="1"/>
            <a:r>
              <a:rPr lang="en-IN" dirty="0" smtClean="0"/>
              <a:t>University Name</a:t>
            </a:r>
          </a:p>
          <a:p>
            <a:pPr lvl="1"/>
            <a:r>
              <a:rPr lang="en-IN" dirty="0" smtClean="0"/>
              <a:t>University Address</a:t>
            </a:r>
          </a:p>
          <a:p>
            <a:r>
              <a:rPr lang="en-IN" dirty="0" smtClean="0"/>
              <a:t>Sponsor Information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State</a:t>
            </a:r>
          </a:p>
          <a:p>
            <a:pPr lvl="1"/>
            <a:r>
              <a:rPr lang="en-IN" dirty="0" smtClean="0"/>
              <a:t>Date of Birth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3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305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Proposal summary Email</vt:lpstr>
      <vt:lpstr>Proposal Summary Email </vt:lpstr>
      <vt:lpstr>PowerPoint Presentation</vt:lpstr>
      <vt:lpstr>Proposal Summary</vt:lpstr>
      <vt:lpstr>Student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Aarti Goyal</dc:creator>
  <cp:lastModifiedBy>Aarti Goyal</cp:lastModifiedBy>
  <cp:revision>15</cp:revision>
  <dcterms:created xsi:type="dcterms:W3CDTF">2019-10-30T10:42:47Z</dcterms:created>
  <dcterms:modified xsi:type="dcterms:W3CDTF">2019-10-31T11:59:48Z</dcterms:modified>
</cp:coreProperties>
</file>