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dev Purohit" userId="48ebbce41c88eaaa" providerId="LiveId" clId="{C43EA62F-75C8-4C03-B2DB-5A522191A9B9}"/>
    <pc:docChg chg="undo custSel addSld modSld">
      <pc:chgData name="Vasudev Purohit" userId="48ebbce41c88eaaa" providerId="LiveId" clId="{C43EA62F-75C8-4C03-B2DB-5A522191A9B9}" dt="2021-09-29T00:52:36.009" v="178" actId="1076"/>
      <pc:docMkLst>
        <pc:docMk/>
      </pc:docMkLst>
      <pc:sldChg chg="addSp delSp modSp new mod">
        <pc:chgData name="Vasudev Purohit" userId="48ebbce41c88eaaa" providerId="LiveId" clId="{C43EA62F-75C8-4C03-B2DB-5A522191A9B9}" dt="2021-09-29T00:52:36.009" v="178" actId="1076"/>
        <pc:sldMkLst>
          <pc:docMk/>
          <pc:sldMk cId="485167499" sldId="256"/>
        </pc:sldMkLst>
        <pc:spChg chg="del">
          <ac:chgData name="Vasudev Purohit" userId="48ebbce41c88eaaa" providerId="LiveId" clId="{C43EA62F-75C8-4C03-B2DB-5A522191A9B9}" dt="2021-09-29T00:37:02.780" v="1" actId="478"/>
          <ac:spMkLst>
            <pc:docMk/>
            <pc:sldMk cId="485167499" sldId="256"/>
            <ac:spMk id="2" creationId="{9059BCE7-46FB-4B5F-B4CA-D59CB3330FD7}"/>
          </ac:spMkLst>
        </pc:spChg>
        <pc:spChg chg="del">
          <ac:chgData name="Vasudev Purohit" userId="48ebbce41c88eaaa" providerId="LiveId" clId="{C43EA62F-75C8-4C03-B2DB-5A522191A9B9}" dt="2021-09-29T00:37:02.780" v="1" actId="478"/>
          <ac:spMkLst>
            <pc:docMk/>
            <pc:sldMk cId="485167499" sldId="256"/>
            <ac:spMk id="3" creationId="{753635D0-EFF3-407C-A519-DEE8643E3E01}"/>
          </ac:spMkLst>
        </pc:spChg>
        <pc:spChg chg="add mod">
          <ac:chgData name="Vasudev Purohit" userId="48ebbce41c88eaaa" providerId="LiveId" clId="{C43EA62F-75C8-4C03-B2DB-5A522191A9B9}" dt="2021-09-29T00:38:03.545" v="5" actId="688"/>
          <ac:spMkLst>
            <pc:docMk/>
            <pc:sldMk cId="485167499" sldId="256"/>
            <ac:spMk id="4" creationId="{0B59C242-E6F5-4F55-9242-BA07140DD725}"/>
          </ac:spMkLst>
        </pc:spChg>
        <pc:spChg chg="add mod">
          <ac:chgData name="Vasudev Purohit" userId="48ebbce41c88eaaa" providerId="LiveId" clId="{C43EA62F-75C8-4C03-B2DB-5A522191A9B9}" dt="2021-09-29T00:38:16.275" v="9" actId="1076"/>
          <ac:spMkLst>
            <pc:docMk/>
            <pc:sldMk cId="485167499" sldId="256"/>
            <ac:spMk id="5" creationId="{EF55C364-E0D7-45EB-825A-C6AF85801317}"/>
          </ac:spMkLst>
        </pc:spChg>
        <pc:spChg chg="add mod">
          <ac:chgData name="Vasudev Purohit" userId="48ebbce41c88eaaa" providerId="LiveId" clId="{C43EA62F-75C8-4C03-B2DB-5A522191A9B9}" dt="2021-09-29T00:41:15.797" v="13" actId="1076"/>
          <ac:spMkLst>
            <pc:docMk/>
            <pc:sldMk cId="485167499" sldId="256"/>
            <ac:spMk id="6" creationId="{B2D82A57-B740-400B-8F53-A783DB7A79CF}"/>
          </ac:spMkLst>
        </pc:spChg>
        <pc:spChg chg="add mod">
          <ac:chgData name="Vasudev Purohit" userId="48ebbce41c88eaaa" providerId="LiveId" clId="{C43EA62F-75C8-4C03-B2DB-5A522191A9B9}" dt="2021-09-29T00:41:38.543" v="15" actId="1076"/>
          <ac:spMkLst>
            <pc:docMk/>
            <pc:sldMk cId="485167499" sldId="256"/>
            <ac:spMk id="7" creationId="{495CCC50-2495-40EC-8410-1920E4EFCCA7}"/>
          </ac:spMkLst>
        </pc:spChg>
        <pc:spChg chg="add del mod">
          <ac:chgData name="Vasudev Purohit" userId="48ebbce41c88eaaa" providerId="LiveId" clId="{C43EA62F-75C8-4C03-B2DB-5A522191A9B9}" dt="2021-09-29T00:42:16.680" v="24" actId="478"/>
          <ac:spMkLst>
            <pc:docMk/>
            <pc:sldMk cId="485167499" sldId="256"/>
            <ac:spMk id="8" creationId="{156ACD52-8B78-433D-B7BB-77C0D84FA909}"/>
          </ac:spMkLst>
        </pc:spChg>
        <pc:spChg chg="add mod">
          <ac:chgData name="Vasudev Purohit" userId="48ebbce41c88eaaa" providerId="LiveId" clId="{C43EA62F-75C8-4C03-B2DB-5A522191A9B9}" dt="2021-09-29T00:44:12.615" v="57" actId="14100"/>
          <ac:spMkLst>
            <pc:docMk/>
            <pc:sldMk cId="485167499" sldId="256"/>
            <ac:spMk id="9" creationId="{6B3BACF5-CE9C-48AD-9211-2327AE92401D}"/>
          </ac:spMkLst>
        </pc:spChg>
        <pc:spChg chg="add del mod">
          <ac:chgData name="Vasudev Purohit" userId="48ebbce41c88eaaa" providerId="LiveId" clId="{C43EA62F-75C8-4C03-B2DB-5A522191A9B9}" dt="2021-09-29T00:42:56.713" v="36" actId="478"/>
          <ac:spMkLst>
            <pc:docMk/>
            <pc:sldMk cId="485167499" sldId="256"/>
            <ac:spMk id="10" creationId="{9127DD82-8D3B-4F9C-9509-7C151CB7CFF1}"/>
          </ac:spMkLst>
        </pc:spChg>
        <pc:spChg chg="add mod">
          <ac:chgData name="Vasudev Purohit" userId="48ebbce41c88eaaa" providerId="LiveId" clId="{C43EA62F-75C8-4C03-B2DB-5A522191A9B9}" dt="2021-09-29T00:51:15.201" v="145" actId="1076"/>
          <ac:spMkLst>
            <pc:docMk/>
            <pc:sldMk cId="485167499" sldId="256"/>
            <ac:spMk id="34" creationId="{E1AE141C-4979-4646-9033-1E22718B9F36}"/>
          </ac:spMkLst>
        </pc:spChg>
        <pc:spChg chg="add mod">
          <ac:chgData name="Vasudev Purohit" userId="48ebbce41c88eaaa" providerId="LiveId" clId="{C43EA62F-75C8-4C03-B2DB-5A522191A9B9}" dt="2021-09-29T00:51:19.919" v="147" actId="1076"/>
          <ac:spMkLst>
            <pc:docMk/>
            <pc:sldMk cId="485167499" sldId="256"/>
            <ac:spMk id="35" creationId="{A8041D39-F91A-4303-A825-4C072115327E}"/>
          </ac:spMkLst>
        </pc:spChg>
        <pc:spChg chg="add mod">
          <ac:chgData name="Vasudev Purohit" userId="48ebbce41c88eaaa" providerId="LiveId" clId="{C43EA62F-75C8-4C03-B2DB-5A522191A9B9}" dt="2021-09-29T00:48:46.712" v="114" actId="1076"/>
          <ac:spMkLst>
            <pc:docMk/>
            <pc:sldMk cId="485167499" sldId="256"/>
            <ac:spMk id="42" creationId="{250C1377-62E3-458A-8523-C366273E8F47}"/>
          </ac:spMkLst>
        </pc:spChg>
        <pc:spChg chg="add mod">
          <ac:chgData name="Vasudev Purohit" userId="48ebbce41c88eaaa" providerId="LiveId" clId="{C43EA62F-75C8-4C03-B2DB-5A522191A9B9}" dt="2021-09-29T00:50:42.678" v="137" actId="14100"/>
          <ac:spMkLst>
            <pc:docMk/>
            <pc:sldMk cId="485167499" sldId="256"/>
            <ac:spMk id="50" creationId="{525A9DCC-7BE5-4107-893F-F6AADC13746F}"/>
          </ac:spMkLst>
        </pc:spChg>
        <pc:spChg chg="add mod">
          <ac:chgData name="Vasudev Purohit" userId="48ebbce41c88eaaa" providerId="LiveId" clId="{C43EA62F-75C8-4C03-B2DB-5A522191A9B9}" dt="2021-09-29T00:50:50.583" v="140" actId="14100"/>
          <ac:spMkLst>
            <pc:docMk/>
            <pc:sldMk cId="485167499" sldId="256"/>
            <ac:spMk id="51" creationId="{38E4234E-3456-4FDF-9822-D2FF27754434}"/>
          </ac:spMkLst>
        </pc:spChg>
        <pc:spChg chg="add mod">
          <ac:chgData name="Vasudev Purohit" userId="48ebbce41c88eaaa" providerId="LiveId" clId="{C43EA62F-75C8-4C03-B2DB-5A522191A9B9}" dt="2021-09-29T00:51:36.740" v="153" actId="1076"/>
          <ac:spMkLst>
            <pc:docMk/>
            <pc:sldMk cId="485167499" sldId="256"/>
            <ac:spMk id="52" creationId="{3253ED19-FCC5-4F50-B393-88EA203126B4}"/>
          </ac:spMkLst>
        </pc:spChg>
        <pc:spChg chg="add mod">
          <ac:chgData name="Vasudev Purohit" userId="48ebbce41c88eaaa" providerId="LiveId" clId="{C43EA62F-75C8-4C03-B2DB-5A522191A9B9}" dt="2021-09-29T00:51:41.957" v="157" actId="20577"/>
          <ac:spMkLst>
            <pc:docMk/>
            <pc:sldMk cId="485167499" sldId="256"/>
            <ac:spMk id="53" creationId="{BDD42E82-4D51-4A67-9C60-CF3B4B32A48A}"/>
          </ac:spMkLst>
        </pc:spChg>
        <pc:spChg chg="add mod">
          <ac:chgData name="Vasudev Purohit" userId="48ebbce41c88eaaa" providerId="LiveId" clId="{C43EA62F-75C8-4C03-B2DB-5A522191A9B9}" dt="2021-09-29T00:52:36.009" v="178" actId="1076"/>
          <ac:spMkLst>
            <pc:docMk/>
            <pc:sldMk cId="485167499" sldId="256"/>
            <ac:spMk id="54" creationId="{7EE0D5F1-E8D3-4A0B-8B3A-3A44D7782600}"/>
          </ac:spMkLst>
        </pc:spChg>
        <pc:cxnChg chg="add mod">
          <ac:chgData name="Vasudev Purohit" userId="48ebbce41c88eaaa" providerId="LiveId" clId="{C43EA62F-75C8-4C03-B2DB-5A522191A9B9}" dt="2021-09-29T00:44:21.998" v="59" actId="14100"/>
          <ac:cxnSpMkLst>
            <pc:docMk/>
            <pc:sldMk cId="485167499" sldId="256"/>
            <ac:cxnSpMk id="12" creationId="{CB5FFFB2-D3BE-4A76-9936-484F4B3DA7F6}"/>
          </ac:cxnSpMkLst>
        </pc:cxnChg>
        <pc:cxnChg chg="add mod">
          <ac:chgData name="Vasudev Purohit" userId="48ebbce41c88eaaa" providerId="LiveId" clId="{C43EA62F-75C8-4C03-B2DB-5A522191A9B9}" dt="2021-09-29T00:44:36.303" v="62" actId="1076"/>
          <ac:cxnSpMkLst>
            <pc:docMk/>
            <pc:sldMk cId="485167499" sldId="256"/>
            <ac:cxnSpMk id="16" creationId="{17858066-3BE5-48BA-8DC2-A7BB45050033}"/>
          </ac:cxnSpMkLst>
        </pc:cxnChg>
        <pc:cxnChg chg="add mod">
          <ac:chgData name="Vasudev Purohit" userId="48ebbce41c88eaaa" providerId="LiveId" clId="{C43EA62F-75C8-4C03-B2DB-5A522191A9B9}" dt="2021-09-29T00:44:39.584" v="64" actId="1076"/>
          <ac:cxnSpMkLst>
            <pc:docMk/>
            <pc:sldMk cId="485167499" sldId="256"/>
            <ac:cxnSpMk id="17" creationId="{F0BCBDC1-FC7D-4747-8B82-B8B120DC490F}"/>
          </ac:cxnSpMkLst>
        </pc:cxnChg>
        <pc:cxnChg chg="add mod">
          <ac:chgData name="Vasudev Purohit" userId="48ebbce41c88eaaa" providerId="LiveId" clId="{C43EA62F-75C8-4C03-B2DB-5A522191A9B9}" dt="2021-09-29T00:44:55.092" v="68" actId="1038"/>
          <ac:cxnSpMkLst>
            <pc:docMk/>
            <pc:sldMk cId="485167499" sldId="256"/>
            <ac:cxnSpMk id="18" creationId="{70804755-1348-48B2-929E-D8BEB2760034}"/>
          </ac:cxnSpMkLst>
        </pc:cxnChg>
        <pc:cxnChg chg="add mod">
          <ac:chgData name="Vasudev Purohit" userId="48ebbce41c88eaaa" providerId="LiveId" clId="{C43EA62F-75C8-4C03-B2DB-5A522191A9B9}" dt="2021-09-29T00:45:10.070" v="71" actId="1076"/>
          <ac:cxnSpMkLst>
            <pc:docMk/>
            <pc:sldMk cId="485167499" sldId="256"/>
            <ac:cxnSpMk id="19" creationId="{B84ED08E-62AD-4FB4-9A2F-8B59E9F8EFB7}"/>
          </ac:cxnSpMkLst>
        </pc:cxnChg>
        <pc:cxnChg chg="add mod">
          <ac:chgData name="Vasudev Purohit" userId="48ebbce41c88eaaa" providerId="LiveId" clId="{C43EA62F-75C8-4C03-B2DB-5A522191A9B9}" dt="2021-09-29T00:45:10.070" v="71" actId="1076"/>
          <ac:cxnSpMkLst>
            <pc:docMk/>
            <pc:sldMk cId="485167499" sldId="256"/>
            <ac:cxnSpMk id="20" creationId="{E609446A-B2CA-40B1-9641-6CF393638EB6}"/>
          </ac:cxnSpMkLst>
        </pc:cxnChg>
        <pc:cxnChg chg="add mod">
          <ac:chgData name="Vasudev Purohit" userId="48ebbce41c88eaaa" providerId="LiveId" clId="{C43EA62F-75C8-4C03-B2DB-5A522191A9B9}" dt="2021-09-29T00:45:10.070" v="71" actId="1076"/>
          <ac:cxnSpMkLst>
            <pc:docMk/>
            <pc:sldMk cId="485167499" sldId="256"/>
            <ac:cxnSpMk id="21" creationId="{CD9A0469-382B-400F-931A-DB8AE44BF52A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2" creationId="{13813408-B140-4F54-B0FB-5FC1791271FA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3" creationId="{8766F35C-7472-40E2-B0BF-BA68288989A2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4" creationId="{AC43E0E9-C990-4788-9302-E74D279DF823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5" creationId="{34E67588-D8E4-4BFB-8727-ECB689995F75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6" creationId="{14862879-1CCB-4403-8EF2-D03E59535C2F}"/>
          </ac:cxnSpMkLst>
        </pc:cxnChg>
        <pc:cxnChg chg="add mod">
          <ac:chgData name="Vasudev Purohit" userId="48ebbce41c88eaaa" providerId="LiveId" clId="{C43EA62F-75C8-4C03-B2DB-5A522191A9B9}" dt="2021-09-29T00:45:16.163" v="73" actId="1076"/>
          <ac:cxnSpMkLst>
            <pc:docMk/>
            <pc:sldMk cId="485167499" sldId="256"/>
            <ac:cxnSpMk id="27" creationId="{B0B1D0FF-4541-429E-8D1E-8436EED68E1A}"/>
          </ac:cxnSpMkLst>
        </pc:cxnChg>
        <pc:cxnChg chg="add mod">
          <ac:chgData name="Vasudev Purohit" userId="48ebbce41c88eaaa" providerId="LiveId" clId="{C43EA62F-75C8-4C03-B2DB-5A522191A9B9}" dt="2021-09-29T00:46:38.986" v="84" actId="1076"/>
          <ac:cxnSpMkLst>
            <pc:docMk/>
            <pc:sldMk cId="485167499" sldId="256"/>
            <ac:cxnSpMk id="29" creationId="{D388B42D-7D4F-4E81-8C40-3B06BD7B2DA2}"/>
          </ac:cxnSpMkLst>
        </pc:cxnChg>
        <pc:cxnChg chg="add mod">
          <ac:chgData name="Vasudev Purohit" userId="48ebbce41c88eaaa" providerId="LiveId" clId="{C43EA62F-75C8-4C03-B2DB-5A522191A9B9}" dt="2021-09-29T00:46:27.871" v="83" actId="1076"/>
          <ac:cxnSpMkLst>
            <pc:docMk/>
            <pc:sldMk cId="485167499" sldId="256"/>
            <ac:cxnSpMk id="31" creationId="{C491856E-DCF0-4029-8167-AEFBCDA6C2D0}"/>
          </ac:cxnSpMkLst>
        </pc:cxnChg>
        <pc:cxnChg chg="add mod">
          <ac:chgData name="Vasudev Purohit" userId="48ebbce41c88eaaa" providerId="LiveId" clId="{C43EA62F-75C8-4C03-B2DB-5A522191A9B9}" dt="2021-09-29T00:48:12.128" v="106" actId="1076"/>
          <ac:cxnSpMkLst>
            <pc:docMk/>
            <pc:sldMk cId="485167499" sldId="256"/>
            <ac:cxnSpMk id="36" creationId="{A2E03D3C-A1AB-442E-A82E-A2B45A4DC424}"/>
          </ac:cxnSpMkLst>
        </pc:cxnChg>
        <pc:cxnChg chg="add mod">
          <ac:chgData name="Vasudev Purohit" userId="48ebbce41c88eaaa" providerId="LiveId" clId="{C43EA62F-75C8-4C03-B2DB-5A522191A9B9}" dt="2021-09-29T00:49:10.610" v="121" actId="14100"/>
          <ac:cxnSpMkLst>
            <pc:docMk/>
            <pc:sldMk cId="485167499" sldId="256"/>
            <ac:cxnSpMk id="38" creationId="{050C1D4D-BA58-45B4-93D4-F6A1E50BDD1E}"/>
          </ac:cxnSpMkLst>
        </pc:cxnChg>
        <pc:cxnChg chg="add mod">
          <ac:chgData name="Vasudev Purohit" userId="48ebbce41c88eaaa" providerId="LiveId" clId="{C43EA62F-75C8-4C03-B2DB-5A522191A9B9}" dt="2021-09-29T00:49:06.634" v="120" actId="14100"/>
          <ac:cxnSpMkLst>
            <pc:docMk/>
            <pc:sldMk cId="485167499" sldId="256"/>
            <ac:cxnSpMk id="43" creationId="{F2AF7214-A9D0-4223-8F14-4CB949DFA95D}"/>
          </ac:cxnSpMkLst>
        </pc:cxnChg>
        <pc:cxnChg chg="add mod">
          <ac:chgData name="Vasudev Purohit" userId="48ebbce41c88eaaa" providerId="LiveId" clId="{C43EA62F-75C8-4C03-B2DB-5A522191A9B9}" dt="2021-09-29T00:49:26.639" v="124" actId="1076"/>
          <ac:cxnSpMkLst>
            <pc:docMk/>
            <pc:sldMk cId="485167499" sldId="256"/>
            <ac:cxnSpMk id="49" creationId="{A8C908CD-969B-4004-B34C-5F799AB2D31A}"/>
          </ac:cxnSpMkLst>
        </pc:cxnChg>
      </pc:sldChg>
      <pc:sldMasterChg chg="addSldLayout">
        <pc:chgData name="Vasudev Purohit" userId="48ebbce41c88eaaa" providerId="LiveId" clId="{C43EA62F-75C8-4C03-B2DB-5A522191A9B9}" dt="2021-09-29T00:37:00.409" v="0" actId="680"/>
        <pc:sldMasterMkLst>
          <pc:docMk/>
          <pc:sldMasterMk cId="3014163576" sldId="2147483648"/>
        </pc:sldMasterMkLst>
        <pc:sldLayoutChg chg="add">
          <pc:chgData name="Vasudev Purohit" userId="48ebbce41c88eaaa" providerId="LiveId" clId="{C43EA62F-75C8-4C03-B2DB-5A522191A9B9}" dt="2021-09-29T00:37:00.409" v="0" actId="680"/>
          <pc:sldLayoutMkLst>
            <pc:docMk/>
            <pc:sldMasterMk cId="3014163576" sldId="2147483648"/>
            <pc:sldLayoutMk cId="31163583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DB04-DB04-4F78-86A6-7E531989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E5F2-9131-45EC-BA71-4C8CE7B9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35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59C242-E6F5-4F55-9242-BA07140DD725}"/>
              </a:ext>
            </a:extLst>
          </p:cNvPr>
          <p:cNvSpPr/>
          <p:nvPr/>
        </p:nvSpPr>
        <p:spPr>
          <a:xfrm rot="2637656">
            <a:off x="2582333" y="2472267"/>
            <a:ext cx="1270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5C364-E0D7-45EB-825A-C6AF85801317}"/>
              </a:ext>
            </a:extLst>
          </p:cNvPr>
          <p:cNvSpPr/>
          <p:nvPr/>
        </p:nvSpPr>
        <p:spPr>
          <a:xfrm rot="1533274">
            <a:off x="3115880" y="1701799"/>
            <a:ext cx="1270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D82A57-B740-400B-8F53-A783DB7A79CF}"/>
              </a:ext>
            </a:extLst>
          </p:cNvPr>
          <p:cNvSpPr/>
          <p:nvPr/>
        </p:nvSpPr>
        <p:spPr>
          <a:xfrm>
            <a:off x="2936875" y="2636308"/>
            <a:ext cx="67733" cy="677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5CCC50-2495-40EC-8410-1920E4EFCCA7}"/>
              </a:ext>
            </a:extLst>
          </p:cNvPr>
          <p:cNvSpPr/>
          <p:nvPr/>
        </p:nvSpPr>
        <p:spPr>
          <a:xfrm>
            <a:off x="2267743" y="3329252"/>
            <a:ext cx="67733" cy="677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B3BACF5-CE9C-48AD-9211-2327AE92401D}"/>
              </a:ext>
            </a:extLst>
          </p:cNvPr>
          <p:cNvSpPr/>
          <p:nvPr/>
        </p:nvSpPr>
        <p:spPr>
          <a:xfrm rot="15216853">
            <a:off x="2160288" y="3284611"/>
            <a:ext cx="282641" cy="288778"/>
          </a:xfrm>
          <a:prstGeom prst="arc">
            <a:avLst>
              <a:gd name="adj1" fmla="val 15741494"/>
              <a:gd name="adj2" fmla="val 78238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5FFFB2-D3BE-4A76-9936-484F4B3DA7F6}"/>
              </a:ext>
            </a:extLst>
          </p:cNvPr>
          <p:cNvCxnSpPr>
            <a:cxnSpLocks/>
          </p:cNvCxnSpPr>
          <p:nvPr/>
        </p:nvCxnSpPr>
        <p:spPr>
          <a:xfrm>
            <a:off x="2145506" y="3488531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858066-3BE5-48BA-8DC2-A7BB45050033}"/>
              </a:ext>
            </a:extLst>
          </p:cNvPr>
          <p:cNvCxnSpPr/>
          <p:nvPr/>
        </p:nvCxnSpPr>
        <p:spPr>
          <a:xfrm flipH="1">
            <a:off x="2098214" y="3488531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BCBDC1-FC7D-4747-8B82-B8B120DC490F}"/>
              </a:ext>
            </a:extLst>
          </p:cNvPr>
          <p:cNvCxnSpPr/>
          <p:nvPr/>
        </p:nvCxnSpPr>
        <p:spPr>
          <a:xfrm flipH="1">
            <a:off x="2123217" y="3488531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804755-1348-48B2-929E-D8BEB2760034}"/>
              </a:ext>
            </a:extLst>
          </p:cNvPr>
          <p:cNvCxnSpPr/>
          <p:nvPr/>
        </p:nvCxnSpPr>
        <p:spPr>
          <a:xfrm flipH="1">
            <a:off x="2151856" y="3488530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4ED08E-62AD-4FB4-9A2F-8B59E9F8EFB7}"/>
              </a:ext>
            </a:extLst>
          </p:cNvPr>
          <p:cNvCxnSpPr/>
          <p:nvPr/>
        </p:nvCxnSpPr>
        <p:spPr>
          <a:xfrm flipH="1">
            <a:off x="2181823" y="3489942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09446A-B2CA-40B1-9641-6CF393638EB6}"/>
              </a:ext>
            </a:extLst>
          </p:cNvPr>
          <p:cNvCxnSpPr/>
          <p:nvPr/>
        </p:nvCxnSpPr>
        <p:spPr>
          <a:xfrm flipH="1">
            <a:off x="2206826" y="3489942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9A0469-382B-400F-931A-DB8AE44BF52A}"/>
              </a:ext>
            </a:extLst>
          </p:cNvPr>
          <p:cNvCxnSpPr/>
          <p:nvPr/>
        </p:nvCxnSpPr>
        <p:spPr>
          <a:xfrm flipH="1">
            <a:off x="2235465" y="3489941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13408-B140-4F54-B0FB-5FC1791271FA}"/>
              </a:ext>
            </a:extLst>
          </p:cNvPr>
          <p:cNvCxnSpPr/>
          <p:nvPr/>
        </p:nvCxnSpPr>
        <p:spPr>
          <a:xfrm flipH="1">
            <a:off x="2263049" y="3492007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66F35C-7472-40E2-B0BF-BA68288989A2}"/>
              </a:ext>
            </a:extLst>
          </p:cNvPr>
          <p:cNvCxnSpPr/>
          <p:nvPr/>
        </p:nvCxnSpPr>
        <p:spPr>
          <a:xfrm flipH="1">
            <a:off x="2288052" y="3492007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43E0E9-C990-4788-9302-E74D279DF823}"/>
              </a:ext>
            </a:extLst>
          </p:cNvPr>
          <p:cNvCxnSpPr/>
          <p:nvPr/>
        </p:nvCxnSpPr>
        <p:spPr>
          <a:xfrm flipH="1">
            <a:off x="2316691" y="3492006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67588-D8E4-4BFB-8727-ECB689995F75}"/>
              </a:ext>
            </a:extLst>
          </p:cNvPr>
          <p:cNvCxnSpPr/>
          <p:nvPr/>
        </p:nvCxnSpPr>
        <p:spPr>
          <a:xfrm flipH="1">
            <a:off x="2346658" y="3493418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862879-1CCB-4403-8EF2-D03E59535C2F}"/>
              </a:ext>
            </a:extLst>
          </p:cNvPr>
          <p:cNvCxnSpPr/>
          <p:nvPr/>
        </p:nvCxnSpPr>
        <p:spPr>
          <a:xfrm flipH="1">
            <a:off x="2371661" y="3493418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B1D0FF-4541-429E-8D1E-8436EED68E1A}"/>
              </a:ext>
            </a:extLst>
          </p:cNvPr>
          <p:cNvCxnSpPr/>
          <p:nvPr/>
        </p:nvCxnSpPr>
        <p:spPr>
          <a:xfrm flipH="1">
            <a:off x="2400300" y="3493417"/>
            <a:ext cx="50006" cy="42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88B42D-7D4F-4E81-8C40-3B06BD7B2DA2}"/>
              </a:ext>
            </a:extLst>
          </p:cNvPr>
          <p:cNvCxnSpPr>
            <a:cxnSpLocks/>
          </p:cNvCxnSpPr>
          <p:nvPr/>
        </p:nvCxnSpPr>
        <p:spPr>
          <a:xfrm flipV="1">
            <a:off x="2201862" y="2571750"/>
            <a:ext cx="674688" cy="68728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1856E-DCF0-4029-8167-AEFBCDA6C2D0}"/>
              </a:ext>
            </a:extLst>
          </p:cNvPr>
          <p:cNvCxnSpPr>
            <a:cxnSpLocks/>
          </p:cNvCxnSpPr>
          <p:nvPr/>
        </p:nvCxnSpPr>
        <p:spPr>
          <a:xfrm flipV="1">
            <a:off x="2880170" y="1701800"/>
            <a:ext cx="402780" cy="83842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AE141C-4979-4646-9033-1E22718B9F36}"/>
              </a:ext>
            </a:extLst>
          </p:cNvPr>
          <p:cNvSpPr txBox="1"/>
          <p:nvPr/>
        </p:nvSpPr>
        <p:spPr>
          <a:xfrm>
            <a:off x="2344723" y="2670175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</a:t>
            </a:r>
            <a:r>
              <a:rPr lang="en-IN" sz="1200" baseline="-25000" dirty="0"/>
              <a:t>1</a:t>
            </a:r>
            <a:endParaRPr lang="en-US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041D39-F91A-4303-A825-4C072115327E}"/>
              </a:ext>
            </a:extLst>
          </p:cNvPr>
          <p:cNvSpPr txBox="1"/>
          <p:nvPr/>
        </p:nvSpPr>
        <p:spPr>
          <a:xfrm>
            <a:off x="2843258" y="192660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</a:t>
            </a:r>
            <a:r>
              <a:rPr lang="en-IN" sz="1200" baseline="-25000" dirty="0"/>
              <a:t>2</a:t>
            </a:r>
            <a:endParaRPr lang="en-US" sz="1200" baseline="-25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E03D3C-A1AB-442E-A82E-A2B45A4DC424}"/>
              </a:ext>
            </a:extLst>
          </p:cNvPr>
          <p:cNvCxnSpPr>
            <a:cxnSpLocks/>
          </p:cNvCxnSpPr>
          <p:nvPr/>
        </p:nvCxnSpPr>
        <p:spPr>
          <a:xfrm>
            <a:off x="2269532" y="3364653"/>
            <a:ext cx="428697" cy="1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0C1D4D-BA58-45B4-93D4-F6A1E50BDD1E}"/>
              </a:ext>
            </a:extLst>
          </p:cNvPr>
          <p:cNvCxnSpPr>
            <a:cxnSpLocks/>
            <a:stCxn id="7" idx="7"/>
            <a:endCxn id="6" idx="7"/>
          </p:cNvCxnSpPr>
          <p:nvPr/>
        </p:nvCxnSpPr>
        <p:spPr>
          <a:xfrm flipV="1">
            <a:off x="2325557" y="2646227"/>
            <a:ext cx="669132" cy="692944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250C1377-62E3-458A-8523-C366273E8F47}"/>
              </a:ext>
            </a:extLst>
          </p:cNvPr>
          <p:cNvSpPr/>
          <p:nvPr/>
        </p:nvSpPr>
        <p:spPr>
          <a:xfrm rot="6190857">
            <a:off x="3308050" y="1541859"/>
            <a:ext cx="282641" cy="288778"/>
          </a:xfrm>
          <a:prstGeom prst="arc">
            <a:avLst>
              <a:gd name="adj1" fmla="val 15741494"/>
              <a:gd name="adj2" fmla="val 78238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AF7214-A9D0-4223-8F14-4CB949DFA95D}"/>
              </a:ext>
            </a:extLst>
          </p:cNvPr>
          <p:cNvCxnSpPr>
            <a:cxnSpLocks/>
            <a:stCxn id="6" idx="7"/>
            <a:endCxn id="5" idx="0"/>
          </p:cNvCxnSpPr>
          <p:nvPr/>
        </p:nvCxnSpPr>
        <p:spPr>
          <a:xfrm flipV="1">
            <a:off x="2994689" y="1755221"/>
            <a:ext cx="420262" cy="891006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C908CD-969B-4004-B34C-5F799AB2D31A}"/>
              </a:ext>
            </a:extLst>
          </p:cNvPr>
          <p:cNvCxnSpPr>
            <a:cxnSpLocks/>
          </p:cNvCxnSpPr>
          <p:nvPr/>
        </p:nvCxnSpPr>
        <p:spPr>
          <a:xfrm>
            <a:off x="2936317" y="2675023"/>
            <a:ext cx="428697" cy="1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525A9DCC-7BE5-4107-893F-F6AADC13746F}"/>
              </a:ext>
            </a:extLst>
          </p:cNvPr>
          <p:cNvSpPr/>
          <p:nvPr/>
        </p:nvSpPr>
        <p:spPr>
          <a:xfrm>
            <a:off x="2439994" y="3164012"/>
            <a:ext cx="134212" cy="232912"/>
          </a:xfrm>
          <a:prstGeom prst="arc">
            <a:avLst>
              <a:gd name="adj1" fmla="val 15747793"/>
              <a:gd name="adj2" fmla="val 3638892"/>
            </a:avLst>
          </a:prstGeom>
          <a:noFill/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8E4234E-3456-4FDF-9822-D2FF27754434}"/>
              </a:ext>
            </a:extLst>
          </p:cNvPr>
          <p:cNvSpPr/>
          <p:nvPr/>
        </p:nvSpPr>
        <p:spPr>
          <a:xfrm>
            <a:off x="3022698" y="2461676"/>
            <a:ext cx="134212" cy="232912"/>
          </a:xfrm>
          <a:prstGeom prst="arc">
            <a:avLst>
              <a:gd name="adj1" fmla="val 15747793"/>
              <a:gd name="adj2" fmla="val 3990937"/>
            </a:avLst>
          </a:prstGeom>
          <a:noFill/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53ED19-FCC5-4F50-B393-88EA203126B4}"/>
              </a:ext>
            </a:extLst>
          </p:cNvPr>
          <p:cNvSpPr txBox="1"/>
          <p:nvPr/>
        </p:nvSpPr>
        <p:spPr>
          <a:xfrm>
            <a:off x="2520151" y="3099934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C00000"/>
                </a:solidFill>
              </a:rPr>
              <a:t>θ</a:t>
            </a:r>
            <a:r>
              <a:rPr lang="en-IN" sz="1200" baseline="-25000" dirty="0">
                <a:solidFill>
                  <a:srgbClr val="C00000"/>
                </a:solidFill>
              </a:rPr>
              <a:t>1</a:t>
            </a:r>
            <a:endParaRPr lang="en-US" sz="1200" baseline="-250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D42E82-4D51-4A67-9C60-CF3B4B32A48A}"/>
              </a:ext>
            </a:extLst>
          </p:cNvPr>
          <p:cNvSpPr txBox="1"/>
          <p:nvPr/>
        </p:nvSpPr>
        <p:spPr>
          <a:xfrm>
            <a:off x="3103328" y="2379010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C00000"/>
                </a:solidFill>
              </a:rPr>
              <a:t>θ</a:t>
            </a:r>
            <a:r>
              <a:rPr lang="en-IN" sz="1200" baseline="-25000" dirty="0">
                <a:solidFill>
                  <a:srgbClr val="C00000"/>
                </a:solidFill>
              </a:rPr>
              <a:t>2</a:t>
            </a:r>
            <a:endParaRPr lang="en-US" sz="1200" baseline="-250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0D5F1-E8D3-4A0B-8B3A-3A44D7782600}"/>
              </a:ext>
            </a:extLst>
          </p:cNvPr>
          <p:cNvSpPr txBox="1"/>
          <p:nvPr/>
        </p:nvSpPr>
        <p:spPr>
          <a:xfrm>
            <a:off x="3305747" y="1382851"/>
            <a:ext cx="4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x</a:t>
            </a:r>
            <a:r>
              <a:rPr lang="en-IN" sz="1200" baseline="-25000" dirty="0"/>
              <a:t>e</a:t>
            </a:r>
            <a:r>
              <a:rPr lang="en-IN" sz="1200" dirty="0"/>
              <a:t>,y</a:t>
            </a:r>
            <a:r>
              <a:rPr lang="en-IN" sz="1200" baseline="-25000" dirty="0"/>
              <a:t>e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48516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 Purohit</dc:creator>
  <cp:lastModifiedBy>Vasudev Purohit</cp:lastModifiedBy>
  <cp:revision>1</cp:revision>
  <dcterms:created xsi:type="dcterms:W3CDTF">2021-09-29T00:36:57Z</dcterms:created>
  <dcterms:modified xsi:type="dcterms:W3CDTF">2021-09-29T00:53:07Z</dcterms:modified>
</cp:coreProperties>
</file>