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FFFF"/>
    <a:srgbClr val="FF00FF"/>
    <a:srgbClr val="0101FF"/>
    <a:srgbClr val="0DF001"/>
    <a:srgbClr val="CCCCFF"/>
    <a:srgbClr val="7F7F7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88A0F-4341-4F1F-9C6B-59CD90B9638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D9C6E-DF6F-47D0-9F18-81D1504CF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35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D9C6E-DF6F-47D0-9F18-81D1504CF4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11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D9C6E-DF6F-47D0-9F18-81D1504CF4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50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D9C6E-DF6F-47D0-9F18-81D1504CF4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45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D9C6E-DF6F-47D0-9F18-81D1504CF4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16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3086-43F6-6351-B944-909D6E83F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775FB-407A-7681-6C4A-192ACE37B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8812E-0360-3AE3-40D7-370DE0384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449F-64C9-4FA6-B16E-4F3D665A322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9AF16-9D76-5E9B-6829-B0640B957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C6D4A-8355-79CE-F9D3-D6610049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AC43-7E1E-4D2C-9E59-7E680C0E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3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F4EE7-B97F-BDA6-5CB1-4422300D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CCDB4-7D78-FE2F-1947-6BD466CF3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BFD39-3B32-6875-3799-6297C8284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449F-64C9-4FA6-B16E-4F3D665A322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323C8-94EA-3A99-3745-A278C030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898D0-8EC8-2232-572B-F8765FC3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AC43-7E1E-4D2C-9E59-7E680C0E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0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E1BC13-73FB-E560-C5B5-6A15E11A3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43A6A-9A82-A490-2DC6-C8DD5E9C0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C5D98-5F2B-1ECC-38A7-3EF3E33BB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449F-64C9-4FA6-B16E-4F3D665A322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F8E4D-B015-A376-F319-6BE01AB6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6EFB8-635E-7E8E-FA25-AA161EBF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AC43-7E1E-4D2C-9E59-7E680C0E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6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E961-59BC-5FDE-A1AB-A022DA12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CC48C-40F6-64AA-114A-758CDEACF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27EBE-44B0-BD34-6006-0062226CE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449F-64C9-4FA6-B16E-4F3D665A322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13E09-5603-FD24-1D88-698BF2C0F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E79C9-87C5-6CA4-8132-2D99B0895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AC43-7E1E-4D2C-9E59-7E680C0E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CB64-C357-5745-B714-BCE771A2D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EAF0D-4BBB-40F0-78E1-827020837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3FC0E-6B11-17DA-724A-3F9015DB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449F-64C9-4FA6-B16E-4F3D665A322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06CAE-79EC-CFBE-61EC-5CC0BF2FC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9BF87-B6BA-E993-7360-72BD6C8A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AC43-7E1E-4D2C-9E59-7E680C0E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31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0A2B-C065-8B24-BE5E-4EAD9AF7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14CA9-2E45-E0B1-5D32-F5C7FBF19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04758-B261-8BC6-8D63-5DCDD5B3B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154B9-C503-E37C-2659-9A395C550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449F-64C9-4FA6-B16E-4F3D665A322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939CB-82FE-8B14-9BF2-E6DB06AEE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3C786-0FAB-7339-D6DC-9137920F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AC43-7E1E-4D2C-9E59-7E680C0E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4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BC8A-9BD7-FFE8-8FE7-3DD2C9CF9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04A15-338F-1B03-F053-C08B941E7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3083B-D977-79A0-FE38-D39C31B9F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F8981-836D-B322-AB1D-293540095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FA490D-D26B-F91F-CB22-D5D13988C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785AC7-A787-D66D-FBBB-9FC10A1D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449F-64C9-4FA6-B16E-4F3D665A322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4AD93D-5E7A-6654-9D72-B03702F7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76AC07-EFD1-B6C5-C1BD-0940066EA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AC43-7E1E-4D2C-9E59-7E680C0E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8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ECBCB-E051-7E95-AE33-086819FB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BAA6F9-BE3E-68F6-1D36-687F16E8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449F-64C9-4FA6-B16E-4F3D665A322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7BE32-B09D-7BA6-0F0F-7F8F74DB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06814-D312-FBFF-AE21-698065B5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AC43-7E1E-4D2C-9E59-7E680C0E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662021-18F7-5881-96E8-B49CA7D9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449F-64C9-4FA6-B16E-4F3D665A322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16793E-46DB-4D17-162E-DB05DB0A9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D270-39AB-AC90-49A4-23AC140F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AC43-7E1E-4D2C-9E59-7E680C0E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23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AF1F7-D96F-0ED9-90C6-8D2C1753B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B17C9-415E-88EC-C702-D11CFB6F1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EF7B5-80B3-4072-AA04-5682D23D3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9E47B-C2BE-B4E7-F931-DCE0477C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449F-64C9-4FA6-B16E-4F3D665A322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3D7E6-F654-D181-C9DA-CA71F5584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F4259-9E80-930D-2266-90C9089F9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AC43-7E1E-4D2C-9E59-7E680C0E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16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3B780-0BAF-53A7-FC4E-6DDC97F8F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27179F-9C4C-E069-738E-A4D9A5E1C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3C2F7-6083-8822-16E1-BA2142152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129E6-7268-7A84-0AB5-17B176D42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449F-64C9-4FA6-B16E-4F3D665A322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DAF50-915B-416B-FD80-CF564E763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48D3D-CA27-88EB-75B0-779220D7C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AC43-7E1E-4D2C-9E59-7E680C0E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7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4598B3-3722-B1D0-229D-733BF82E0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8863B-B0B1-6998-2224-40087CEF9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46E49-9333-3A61-489F-CDAB069E5F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7449F-64C9-4FA6-B16E-4F3D665A3225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8DF82-EE20-6FBD-6CA4-5747A87CC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F07F7-ABB8-B543-C369-B1532FC32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CAC43-7E1E-4D2C-9E59-7E680C0E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5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24F1AE5C-D839-D519-D579-3F81C2F82490}"/>
              </a:ext>
            </a:extLst>
          </p:cNvPr>
          <p:cNvGrpSpPr/>
          <p:nvPr/>
        </p:nvGrpSpPr>
        <p:grpSpPr>
          <a:xfrm>
            <a:off x="396446" y="502508"/>
            <a:ext cx="4495800" cy="4500782"/>
            <a:chOff x="396446" y="502508"/>
            <a:chExt cx="4495800" cy="450078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D4F6975-F15E-ACDC-BD51-A8798704B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446" y="502508"/>
              <a:ext cx="4495800" cy="3810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7EC520-1C4A-6358-3C3C-E6393A581506}"/>
                </a:ext>
              </a:extLst>
            </p:cNvPr>
            <p:cNvSpPr txBox="1"/>
            <p:nvPr/>
          </p:nvSpPr>
          <p:spPr>
            <a:xfrm>
              <a:off x="2306595" y="840259"/>
              <a:ext cx="9044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Upper Lane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66EC92-B603-F7EC-E077-FF7EAF427982}"/>
                </a:ext>
              </a:extLst>
            </p:cNvPr>
            <p:cNvSpPr txBox="1"/>
            <p:nvPr/>
          </p:nvSpPr>
          <p:spPr>
            <a:xfrm>
              <a:off x="2306594" y="3461949"/>
              <a:ext cx="8992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Lower Lane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00681F-7F0A-CCC4-51C9-D098B6888DD7}"/>
                </a:ext>
              </a:extLst>
            </p:cNvPr>
            <p:cNvSpPr txBox="1"/>
            <p:nvPr/>
          </p:nvSpPr>
          <p:spPr>
            <a:xfrm>
              <a:off x="3312971" y="2700463"/>
              <a:ext cx="7269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Obstacle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2B766DC-8E0D-FFBB-354D-E8BD5413312C}"/>
                </a:ext>
              </a:extLst>
            </p:cNvPr>
            <p:cNvCxnSpPr/>
            <p:nvPr/>
          </p:nvCxnSpPr>
          <p:spPr>
            <a:xfrm>
              <a:off x="1036814" y="4385991"/>
              <a:ext cx="247135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B610686-01E6-1B90-4546-6C6050D48937}"/>
                </a:ext>
              </a:extLst>
            </p:cNvPr>
            <p:cNvCxnSpPr/>
            <p:nvPr/>
          </p:nvCxnSpPr>
          <p:spPr>
            <a:xfrm>
              <a:off x="1036814" y="4565061"/>
              <a:ext cx="247135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203871E-CD8D-353B-13AE-75867D49EA41}"/>
                </a:ext>
              </a:extLst>
            </p:cNvPr>
            <p:cNvCxnSpPr/>
            <p:nvPr/>
          </p:nvCxnSpPr>
          <p:spPr>
            <a:xfrm>
              <a:off x="1036814" y="4755561"/>
              <a:ext cx="247135" cy="0"/>
            </a:xfrm>
            <a:prstGeom prst="line">
              <a:avLst/>
            </a:prstGeom>
            <a:ln w="28575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0C94D9D-217B-316A-360D-2344860F3592}"/>
                </a:ext>
              </a:extLst>
            </p:cNvPr>
            <p:cNvSpPr/>
            <p:nvPr/>
          </p:nvSpPr>
          <p:spPr>
            <a:xfrm>
              <a:off x="3267949" y="4403126"/>
              <a:ext cx="247135" cy="106675"/>
            </a:xfrm>
            <a:prstGeom prst="rect">
              <a:avLst/>
            </a:prstGeom>
            <a:solidFill>
              <a:srgbClr val="FFCCFF"/>
            </a:solidFill>
            <a:ln>
              <a:solidFill>
                <a:srgbClr val="FFCC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B64467E-1EA3-6BA3-27F7-EF31C06FCF6E}"/>
                </a:ext>
              </a:extLst>
            </p:cNvPr>
            <p:cNvSpPr/>
            <p:nvPr/>
          </p:nvSpPr>
          <p:spPr>
            <a:xfrm>
              <a:off x="3267949" y="4621423"/>
              <a:ext cx="247135" cy="106675"/>
            </a:xfrm>
            <a:prstGeom prst="rect">
              <a:avLst/>
            </a:prstGeom>
            <a:solidFill>
              <a:srgbClr val="CCCCFF"/>
            </a:solidFill>
            <a:ln>
              <a:solidFill>
                <a:srgbClr val="CCCC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C2A3FD-30E9-25E2-1E56-031A587655C5}"/>
                </a:ext>
              </a:extLst>
            </p:cNvPr>
            <p:cNvSpPr txBox="1"/>
            <p:nvPr/>
          </p:nvSpPr>
          <p:spPr>
            <a:xfrm>
              <a:off x="1286859" y="4264626"/>
              <a:ext cx="14693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Reference Trajectory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2CB2E7-E764-AA88-7DBC-CF75F90128C7}"/>
                </a:ext>
              </a:extLst>
            </p:cNvPr>
            <p:cNvSpPr txBox="1"/>
            <p:nvPr/>
          </p:nvSpPr>
          <p:spPr>
            <a:xfrm>
              <a:off x="1283949" y="4440844"/>
              <a:ext cx="13501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Original Constraint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0C5C505-F8E1-694A-C4EB-5B9EEF834D38}"/>
                </a:ext>
              </a:extLst>
            </p:cNvPr>
            <p:cNvSpPr txBox="1"/>
            <p:nvPr/>
          </p:nvSpPr>
          <p:spPr>
            <a:xfrm>
              <a:off x="1283949" y="4626222"/>
              <a:ext cx="14881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Tightened Constraint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484DE74-475B-955B-656B-C8593722C38C}"/>
                </a:ext>
              </a:extLst>
            </p:cNvPr>
            <p:cNvSpPr txBox="1"/>
            <p:nvPr/>
          </p:nvSpPr>
          <p:spPr>
            <a:xfrm>
              <a:off x="3491862" y="4317964"/>
              <a:ext cx="1196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Vehicle + Driver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5E534EA-6FBD-81A2-5387-4D5E50037518}"/>
                </a:ext>
              </a:extLst>
            </p:cNvPr>
            <p:cNvSpPr txBox="1"/>
            <p:nvPr/>
          </p:nvSpPr>
          <p:spPr>
            <a:xfrm>
              <a:off x="3515084" y="4541625"/>
              <a:ext cx="1308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Vehicle + Driver + </a:t>
              </a:r>
            </a:p>
            <a:p>
              <a:r>
                <a:rPr lang="en-US" sz="1200" dirty="0"/>
                <a:t>tube-based MPC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F616101-5533-8004-7B7C-9D0BE4B9E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680" y="858825"/>
            <a:ext cx="4754880" cy="38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6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395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5002D0F-FEBD-1273-AA62-E3C364AB9BF2}"/>
              </a:ext>
            </a:extLst>
          </p:cNvPr>
          <p:cNvGrpSpPr/>
          <p:nvPr/>
        </p:nvGrpSpPr>
        <p:grpSpPr>
          <a:xfrm>
            <a:off x="892982" y="1166581"/>
            <a:ext cx="4754880" cy="4322581"/>
            <a:chOff x="892982" y="1166581"/>
            <a:chExt cx="4754880" cy="432258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518DCD4-ED32-8CCF-52AA-F7E7473E3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2982" y="1166581"/>
              <a:ext cx="4754880" cy="3832860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56C327-02DC-DD00-11B5-EB7F833872C6}"/>
                </a:ext>
              </a:extLst>
            </p:cNvPr>
            <p:cNvCxnSpPr/>
            <p:nvPr/>
          </p:nvCxnSpPr>
          <p:spPr>
            <a:xfrm>
              <a:off x="1323603" y="5157310"/>
              <a:ext cx="247135" cy="0"/>
            </a:xfrm>
            <a:prstGeom prst="line">
              <a:avLst/>
            </a:prstGeom>
            <a:ln w="28575">
              <a:solidFill>
                <a:srgbClr val="0DF00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03F2D6-0F09-6138-A70F-5788068695D6}"/>
                </a:ext>
              </a:extLst>
            </p:cNvPr>
            <p:cNvSpPr txBox="1"/>
            <p:nvPr/>
          </p:nvSpPr>
          <p:spPr>
            <a:xfrm>
              <a:off x="1573648" y="5035945"/>
              <a:ext cx="21066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Driver Input (with disturbance)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B274DD4-D41B-9637-191C-AC68ABB946A4}"/>
                </a:ext>
              </a:extLst>
            </p:cNvPr>
            <p:cNvSpPr txBox="1"/>
            <p:nvPr/>
          </p:nvSpPr>
          <p:spPr>
            <a:xfrm>
              <a:off x="1570738" y="5212163"/>
              <a:ext cx="6206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v (R=1)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5994CA7-CA32-B6A6-CBC8-4588F867AA5F}"/>
                </a:ext>
              </a:extLst>
            </p:cNvPr>
            <p:cNvSpPr txBox="1"/>
            <p:nvPr/>
          </p:nvSpPr>
          <p:spPr>
            <a:xfrm>
              <a:off x="4805266" y="4998227"/>
              <a:ext cx="7777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v (R=100)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66E2FD3-2626-4984-BAC0-7B49FC3CDD11}"/>
                </a:ext>
              </a:extLst>
            </p:cNvPr>
            <p:cNvSpPr/>
            <p:nvPr/>
          </p:nvSpPr>
          <p:spPr>
            <a:xfrm>
              <a:off x="1401451" y="5306847"/>
              <a:ext cx="91440" cy="87630"/>
            </a:xfrm>
            <a:prstGeom prst="ellipse">
              <a:avLst/>
            </a:prstGeom>
            <a:noFill/>
            <a:ln w="9525">
              <a:solidFill>
                <a:srgbClr val="0101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9E1887-0615-43D1-1873-34E71DD6FB29}"/>
                </a:ext>
              </a:extLst>
            </p:cNvPr>
            <p:cNvSpPr txBox="1"/>
            <p:nvPr/>
          </p:nvSpPr>
          <p:spPr>
            <a:xfrm>
              <a:off x="4558131" y="503594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FF"/>
                  </a:solidFill>
                </a:rPr>
                <a:t>*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68AE64A-6F64-3ADA-D10E-16C3CD044A62}"/>
                </a:ext>
              </a:extLst>
            </p:cNvPr>
            <p:cNvSpPr txBox="1"/>
            <p:nvPr/>
          </p:nvSpPr>
          <p:spPr>
            <a:xfrm>
              <a:off x="4805266" y="5166260"/>
              <a:ext cx="6992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v (R=50)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813AD6-3902-0098-19EB-77A70B653EEA}"/>
                </a:ext>
              </a:extLst>
            </p:cNvPr>
            <p:cNvSpPr txBox="1"/>
            <p:nvPr/>
          </p:nvSpPr>
          <p:spPr>
            <a:xfrm>
              <a:off x="4567761" y="5155586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7030A0"/>
                  </a:solidFill>
                </a:rPr>
                <a:t>x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E2CC0364-9C8A-DEAC-9299-A66ECAA45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820" y="1165367"/>
            <a:ext cx="4754880" cy="38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7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C199E5-AD22-6A09-9A87-7E412F56084C}"/>
              </a:ext>
            </a:extLst>
          </p:cNvPr>
          <p:cNvSpPr txBox="1"/>
          <p:nvPr/>
        </p:nvSpPr>
        <p:spPr>
          <a:xfrm>
            <a:off x="1872124" y="1324713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Upper Lane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52D2EE-9F23-A8DB-6C4A-787FF5BC9E9C}"/>
              </a:ext>
            </a:extLst>
          </p:cNvPr>
          <p:cNvSpPr txBox="1"/>
          <p:nvPr/>
        </p:nvSpPr>
        <p:spPr>
          <a:xfrm>
            <a:off x="1872123" y="3946403"/>
            <a:ext cx="8992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Lower Lane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D06A15-9F98-9E48-397D-D7728386A74C}"/>
              </a:ext>
            </a:extLst>
          </p:cNvPr>
          <p:cNvSpPr txBox="1"/>
          <p:nvPr/>
        </p:nvSpPr>
        <p:spPr>
          <a:xfrm>
            <a:off x="2878500" y="3184917"/>
            <a:ext cx="726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Obstacle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26378B-3220-8D90-B889-BCA49DB0EEA3}"/>
              </a:ext>
            </a:extLst>
          </p:cNvPr>
          <p:cNvGrpSpPr/>
          <p:nvPr/>
        </p:nvGrpSpPr>
        <p:grpSpPr>
          <a:xfrm>
            <a:off x="-18542" y="979920"/>
            <a:ext cx="13037363" cy="4165310"/>
            <a:chOff x="-18542" y="979920"/>
            <a:chExt cx="13037363" cy="416531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87AFB9A-7F66-6F7F-4817-4BAA47B32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8542" y="979920"/>
              <a:ext cx="4495800" cy="3810000"/>
            </a:xfrm>
            <a:prstGeom prst="rect">
              <a:avLst/>
            </a:prstGeom>
          </p:spPr>
        </p:pic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D8CA46B-B9A1-16A6-5878-563E0CDDEB81}"/>
                </a:ext>
              </a:extLst>
            </p:cNvPr>
            <p:cNvGrpSpPr/>
            <p:nvPr/>
          </p:nvGrpSpPr>
          <p:grpSpPr>
            <a:xfrm>
              <a:off x="677783" y="4844440"/>
              <a:ext cx="8949884" cy="300790"/>
              <a:chOff x="-104795" y="4803360"/>
              <a:chExt cx="8949884" cy="30079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015BDF3-1F0F-5207-2833-EEC3A50F95E2}"/>
                  </a:ext>
                </a:extLst>
              </p:cNvPr>
              <p:cNvCxnSpPr/>
              <p:nvPr/>
            </p:nvCxnSpPr>
            <p:spPr>
              <a:xfrm>
                <a:off x="-104795" y="4924725"/>
                <a:ext cx="24713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4E24DC-D3BE-F693-0FCE-D1098B08CA55}"/>
                  </a:ext>
                </a:extLst>
              </p:cNvPr>
              <p:cNvSpPr txBox="1"/>
              <p:nvPr/>
            </p:nvSpPr>
            <p:spPr>
              <a:xfrm>
                <a:off x="145250" y="4803360"/>
                <a:ext cx="14693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Reference Trajectory</a:t>
                </a:r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C9BE0D3-4F4D-0105-6D61-AD4403364FB8}"/>
                  </a:ext>
                </a:extLst>
              </p:cNvPr>
              <p:cNvGrpSpPr/>
              <p:nvPr/>
            </p:nvGrpSpPr>
            <p:grpSpPr>
              <a:xfrm>
                <a:off x="1936181" y="4827151"/>
                <a:ext cx="1597313" cy="276999"/>
                <a:chOff x="165517" y="4979578"/>
                <a:chExt cx="1597313" cy="276999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34082C21-BD03-B8A7-FD05-B4EEDA3FCE76}"/>
                    </a:ext>
                  </a:extLst>
                </p:cNvPr>
                <p:cNvCxnSpPr/>
                <p:nvPr/>
              </p:nvCxnSpPr>
              <p:spPr>
                <a:xfrm>
                  <a:off x="165517" y="5103795"/>
                  <a:ext cx="24713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FC6CACC-EBE0-7381-924D-5CB816ED85C3}"/>
                    </a:ext>
                  </a:extLst>
                </p:cNvPr>
                <p:cNvSpPr txBox="1"/>
                <p:nvPr/>
              </p:nvSpPr>
              <p:spPr>
                <a:xfrm>
                  <a:off x="412652" y="4979578"/>
                  <a:ext cx="135017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Original Constraint</a:t>
                  </a: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7C42E907-51AA-8D74-C734-DF3AC04C3BBC}"/>
                  </a:ext>
                </a:extLst>
              </p:cNvPr>
              <p:cNvGrpSpPr/>
              <p:nvPr/>
            </p:nvGrpSpPr>
            <p:grpSpPr>
              <a:xfrm>
                <a:off x="3789910" y="4827151"/>
                <a:ext cx="1735299" cy="276999"/>
                <a:chOff x="387266" y="5164956"/>
                <a:chExt cx="1735299" cy="276999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F4A84958-CDD6-45F3-4EC6-ADCA6C6176B2}"/>
                    </a:ext>
                  </a:extLst>
                </p:cNvPr>
                <p:cNvCxnSpPr/>
                <p:nvPr/>
              </p:nvCxnSpPr>
              <p:spPr>
                <a:xfrm>
                  <a:off x="387266" y="5294295"/>
                  <a:ext cx="247135" cy="0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1D7F047-7F96-8DB0-0725-B9E5FBDE147E}"/>
                    </a:ext>
                  </a:extLst>
                </p:cNvPr>
                <p:cNvSpPr txBox="1"/>
                <p:nvPr/>
              </p:nvSpPr>
              <p:spPr>
                <a:xfrm>
                  <a:off x="634401" y="5164956"/>
                  <a:ext cx="148816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Tightened Constraint</a:t>
                  </a: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87369DBD-0975-94CC-A53E-982F9AFA0DBA}"/>
                  </a:ext>
                </a:extLst>
              </p:cNvPr>
              <p:cNvGrpSpPr/>
              <p:nvPr/>
            </p:nvGrpSpPr>
            <p:grpSpPr>
              <a:xfrm>
                <a:off x="5769049" y="4827151"/>
                <a:ext cx="1289408" cy="276999"/>
                <a:chOff x="2722198" y="4809819"/>
                <a:chExt cx="1289408" cy="276999"/>
              </a:xfrm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694C5C35-329C-B5CA-CD4A-E8E7157D3903}"/>
                    </a:ext>
                  </a:extLst>
                </p:cNvPr>
                <p:cNvCxnSpPr/>
                <p:nvPr/>
              </p:nvCxnSpPr>
              <p:spPr>
                <a:xfrm>
                  <a:off x="2722198" y="4934036"/>
                  <a:ext cx="24713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3F87F82-198F-27FD-AF5B-CC840DA16197}"/>
                    </a:ext>
                  </a:extLst>
                </p:cNvPr>
                <p:cNvSpPr txBox="1"/>
                <p:nvPr/>
              </p:nvSpPr>
              <p:spPr>
                <a:xfrm>
                  <a:off x="2969333" y="4809819"/>
                  <a:ext cx="104227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Nominal MPC</a:t>
                  </a:r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D33B013A-FC1E-0875-A999-BA9CBFFBE61A}"/>
                  </a:ext>
                </a:extLst>
              </p:cNvPr>
              <p:cNvGrpSpPr/>
              <p:nvPr/>
            </p:nvGrpSpPr>
            <p:grpSpPr>
              <a:xfrm>
                <a:off x="7363257" y="4827151"/>
                <a:ext cx="1481832" cy="276999"/>
                <a:chOff x="5209366" y="5425492"/>
                <a:chExt cx="1481832" cy="276999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E99C48D-2D9B-C396-0122-5499FEE2285D}"/>
                    </a:ext>
                  </a:extLst>
                </p:cNvPr>
                <p:cNvCxnSpPr/>
                <p:nvPr/>
              </p:nvCxnSpPr>
              <p:spPr>
                <a:xfrm>
                  <a:off x="5209366" y="5554831"/>
                  <a:ext cx="247135" cy="0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A2F9760-B2E3-06E3-2B39-2E19E48686E7}"/>
                    </a:ext>
                  </a:extLst>
                </p:cNvPr>
                <p:cNvSpPr txBox="1"/>
                <p:nvPr/>
              </p:nvSpPr>
              <p:spPr>
                <a:xfrm>
                  <a:off x="5456501" y="5425492"/>
                  <a:ext cx="123469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Tube-based MPC</a:t>
                  </a:r>
                </a:p>
              </p:txBody>
            </p: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71435F1-F453-17F3-BF72-8ACD42334944}"/>
                </a:ext>
              </a:extLst>
            </p:cNvPr>
            <p:cNvGrpSpPr/>
            <p:nvPr/>
          </p:nvGrpSpPr>
          <p:grpSpPr>
            <a:xfrm>
              <a:off x="4337683" y="993360"/>
              <a:ext cx="4495800" cy="3810000"/>
              <a:chOff x="5546207" y="521906"/>
              <a:chExt cx="4495800" cy="3810000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FAA08964-A139-F52B-D3A8-3378B3EA39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46207" y="521906"/>
                <a:ext cx="4495800" cy="381000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6BB994-763A-E46E-FC63-749CF28030FE}"/>
                  </a:ext>
                </a:extLst>
              </p:cNvPr>
              <p:cNvSpPr txBox="1"/>
              <p:nvPr/>
            </p:nvSpPr>
            <p:spPr>
              <a:xfrm>
                <a:off x="7435761" y="863776"/>
                <a:ext cx="9044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Upper Lane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962C9A1-EECF-D2DB-6ED2-8AC4A7291DB6}"/>
                  </a:ext>
                </a:extLst>
              </p:cNvPr>
              <p:cNvSpPr txBox="1"/>
              <p:nvPr/>
            </p:nvSpPr>
            <p:spPr>
              <a:xfrm>
                <a:off x="7435760" y="3485466"/>
                <a:ext cx="8992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Lower Lane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610FC6E-34FF-C2BC-0FA9-0D0827EFF177}"/>
                  </a:ext>
                </a:extLst>
              </p:cNvPr>
              <p:cNvSpPr txBox="1"/>
              <p:nvPr/>
            </p:nvSpPr>
            <p:spPr>
              <a:xfrm>
                <a:off x="8442137" y="2723980"/>
                <a:ext cx="726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Obstacle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F8E1F5E-714A-0391-397C-FFC64922062F}"/>
                </a:ext>
              </a:extLst>
            </p:cNvPr>
            <p:cNvGrpSpPr/>
            <p:nvPr/>
          </p:nvGrpSpPr>
          <p:grpSpPr>
            <a:xfrm>
              <a:off x="8523021" y="993360"/>
              <a:ext cx="4495800" cy="3810000"/>
              <a:chOff x="6434780" y="1103870"/>
              <a:chExt cx="4495800" cy="3810000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D32CB79C-2BF4-717B-2F33-5159516E8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34780" y="1103870"/>
                <a:ext cx="4495800" cy="3810000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7F0D4F6-53E7-1997-69A5-9B28096441D7}"/>
                  </a:ext>
                </a:extLst>
              </p:cNvPr>
              <p:cNvSpPr txBox="1"/>
              <p:nvPr/>
            </p:nvSpPr>
            <p:spPr>
              <a:xfrm>
                <a:off x="8349462" y="1448663"/>
                <a:ext cx="9044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Upper Lane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81A05A-37A8-213E-4D7C-F522B58305FE}"/>
                  </a:ext>
                </a:extLst>
              </p:cNvPr>
              <p:cNvSpPr txBox="1"/>
              <p:nvPr/>
            </p:nvSpPr>
            <p:spPr>
              <a:xfrm>
                <a:off x="8349461" y="4070353"/>
                <a:ext cx="8992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Lower Lane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33965CB-6911-8B81-44A4-3AAC65676168}"/>
                  </a:ext>
                </a:extLst>
              </p:cNvPr>
              <p:cNvSpPr txBox="1"/>
              <p:nvPr/>
            </p:nvSpPr>
            <p:spPr>
              <a:xfrm>
                <a:off x="9355838" y="3308867"/>
                <a:ext cx="7269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Obstacle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E576B13-70D4-42BE-23BE-8A8D2D6E2528}"/>
                </a:ext>
              </a:extLst>
            </p:cNvPr>
            <p:cNvSpPr/>
            <p:nvPr/>
          </p:nvSpPr>
          <p:spPr>
            <a:xfrm>
              <a:off x="9806730" y="4932687"/>
              <a:ext cx="260059" cy="134224"/>
            </a:xfrm>
            <a:prstGeom prst="rect">
              <a:avLst/>
            </a:prstGeom>
            <a:solidFill>
              <a:srgbClr val="FFCCFF"/>
            </a:solidFill>
            <a:ln>
              <a:solidFill>
                <a:srgbClr val="FFCC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F88E2E8-FB9A-1F0F-B213-369F8D2385DC}"/>
                </a:ext>
              </a:extLst>
            </p:cNvPr>
            <p:cNvSpPr txBox="1"/>
            <p:nvPr/>
          </p:nvSpPr>
          <p:spPr>
            <a:xfrm>
              <a:off x="10066789" y="4861299"/>
              <a:ext cx="10098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 controller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9494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77</Words>
  <Application>Microsoft Office PowerPoint</Application>
  <PresentationFormat>Widescreen</PresentationFormat>
  <Paragraphs>34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Clemson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Vasudev A Purohit</dc:creator>
  <cp:lastModifiedBy>Vasudev A Purohit</cp:lastModifiedBy>
  <cp:revision>3</cp:revision>
  <dcterms:created xsi:type="dcterms:W3CDTF">2023-12-03T20:02:09Z</dcterms:created>
  <dcterms:modified xsi:type="dcterms:W3CDTF">2023-12-04T02:42:08Z</dcterms:modified>
</cp:coreProperties>
</file>