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sudev Purohit" userId="48ebbce41c88eaaa" providerId="LiveId" clId="{059515AB-546C-4794-B44E-5C7FED062102}"/>
    <pc:docChg chg="undo redo custSel addSld modSld">
      <pc:chgData name="Vasudev Purohit" userId="48ebbce41c88eaaa" providerId="LiveId" clId="{059515AB-546C-4794-B44E-5C7FED062102}" dt="2021-09-16T04:52:41.661" v="2986" actId="20577"/>
      <pc:docMkLst>
        <pc:docMk/>
      </pc:docMkLst>
      <pc:sldChg chg="addSp delSp modSp new mod">
        <pc:chgData name="Vasudev Purohit" userId="48ebbce41c88eaaa" providerId="LiveId" clId="{059515AB-546C-4794-B44E-5C7FED062102}" dt="2021-09-16T04:52:41.661" v="2986" actId="20577"/>
        <pc:sldMkLst>
          <pc:docMk/>
          <pc:sldMk cId="69199237" sldId="256"/>
        </pc:sldMkLst>
        <pc:spChg chg="del">
          <ac:chgData name="Vasudev Purohit" userId="48ebbce41c88eaaa" providerId="LiveId" clId="{059515AB-546C-4794-B44E-5C7FED062102}" dt="2021-09-16T04:01:02.616" v="1" actId="478"/>
          <ac:spMkLst>
            <pc:docMk/>
            <pc:sldMk cId="69199237" sldId="256"/>
            <ac:spMk id="2" creationId="{41A9EE02-5863-41C2-8CAF-026C7387EC34}"/>
          </ac:spMkLst>
        </pc:spChg>
        <pc:spChg chg="del">
          <ac:chgData name="Vasudev Purohit" userId="48ebbce41c88eaaa" providerId="LiveId" clId="{059515AB-546C-4794-B44E-5C7FED062102}" dt="2021-09-16T04:01:02.616" v="1" actId="478"/>
          <ac:spMkLst>
            <pc:docMk/>
            <pc:sldMk cId="69199237" sldId="256"/>
            <ac:spMk id="3" creationId="{E8C10089-687A-4B69-B3E1-68A32CF54E1B}"/>
          </ac:spMkLst>
        </pc:spChg>
        <pc:spChg chg="add mod">
          <ac:chgData name="Vasudev Purohit" userId="48ebbce41c88eaaa" providerId="LiveId" clId="{059515AB-546C-4794-B44E-5C7FED062102}" dt="2021-09-16T04:49:47.427" v="2816" actId="1038"/>
          <ac:spMkLst>
            <pc:docMk/>
            <pc:sldMk cId="69199237" sldId="256"/>
            <ac:spMk id="4" creationId="{D4D92ACC-D09F-411C-9259-C1887F39B0A7}"/>
          </ac:spMkLst>
        </pc:spChg>
        <pc:spChg chg="add mod">
          <ac:chgData name="Vasudev Purohit" userId="48ebbce41c88eaaa" providerId="LiveId" clId="{059515AB-546C-4794-B44E-5C7FED062102}" dt="2021-09-16T04:06:40.371" v="143" actId="1076"/>
          <ac:spMkLst>
            <pc:docMk/>
            <pc:sldMk cId="69199237" sldId="256"/>
            <ac:spMk id="5" creationId="{A90FF8F4-F4D5-4A99-9EB9-0AE2BB717A9E}"/>
          </ac:spMkLst>
        </pc:spChg>
        <pc:spChg chg="add mod">
          <ac:chgData name="Vasudev Purohit" userId="48ebbce41c88eaaa" providerId="LiveId" clId="{059515AB-546C-4794-B44E-5C7FED062102}" dt="2021-09-16T04:03:45.597" v="138" actId="1076"/>
          <ac:spMkLst>
            <pc:docMk/>
            <pc:sldMk cId="69199237" sldId="256"/>
            <ac:spMk id="6" creationId="{0EE78EB3-36A4-469F-8D4C-973E40D20221}"/>
          </ac:spMkLst>
        </pc:spChg>
        <pc:spChg chg="add del mod">
          <ac:chgData name="Vasudev Purohit" userId="48ebbce41c88eaaa" providerId="LiveId" clId="{059515AB-546C-4794-B44E-5C7FED062102}" dt="2021-09-16T04:16:50.618" v="386" actId="478"/>
          <ac:spMkLst>
            <pc:docMk/>
            <pc:sldMk cId="69199237" sldId="256"/>
            <ac:spMk id="7" creationId="{0695641C-1AC3-4F15-B562-2F5824977AD9}"/>
          </ac:spMkLst>
        </pc:spChg>
        <pc:spChg chg="add mod">
          <ac:chgData name="Vasudev Purohit" userId="48ebbce41c88eaaa" providerId="LiveId" clId="{059515AB-546C-4794-B44E-5C7FED062102}" dt="2021-09-16T04:49:47.427" v="2816" actId="1038"/>
          <ac:spMkLst>
            <pc:docMk/>
            <pc:sldMk cId="69199237" sldId="256"/>
            <ac:spMk id="8" creationId="{9A14381C-A247-49FC-BF10-FACD2FADA49E}"/>
          </ac:spMkLst>
        </pc:spChg>
        <pc:spChg chg="add del mod">
          <ac:chgData name="Vasudev Purohit" userId="48ebbce41c88eaaa" providerId="LiveId" clId="{059515AB-546C-4794-B44E-5C7FED062102}" dt="2021-09-16T04:16:51.318" v="387" actId="478"/>
          <ac:spMkLst>
            <pc:docMk/>
            <pc:sldMk cId="69199237" sldId="256"/>
            <ac:spMk id="9" creationId="{AA888418-86A3-4122-A613-574BA739B38E}"/>
          </ac:spMkLst>
        </pc:spChg>
        <pc:spChg chg="add mod">
          <ac:chgData name="Vasudev Purohit" userId="48ebbce41c88eaaa" providerId="LiveId" clId="{059515AB-546C-4794-B44E-5C7FED062102}" dt="2021-09-16T04:49:47.427" v="2816" actId="1038"/>
          <ac:spMkLst>
            <pc:docMk/>
            <pc:sldMk cId="69199237" sldId="256"/>
            <ac:spMk id="10" creationId="{B7DDF71F-13E3-4E42-B44D-F833430A101C}"/>
          </ac:spMkLst>
        </pc:spChg>
        <pc:spChg chg="add del mod">
          <ac:chgData name="Vasudev Purohit" userId="48ebbce41c88eaaa" providerId="LiveId" clId="{059515AB-546C-4794-B44E-5C7FED062102}" dt="2021-09-16T04:16:52.572" v="388" actId="478"/>
          <ac:spMkLst>
            <pc:docMk/>
            <pc:sldMk cId="69199237" sldId="256"/>
            <ac:spMk id="11" creationId="{49BFBF49-E034-4E16-9BF2-B498BCBC6EF4}"/>
          </ac:spMkLst>
        </pc:spChg>
        <pc:spChg chg="add mod">
          <ac:chgData name="Vasudev Purohit" userId="48ebbce41c88eaaa" providerId="LiveId" clId="{059515AB-546C-4794-B44E-5C7FED062102}" dt="2021-09-16T04:49:47.427" v="2816" actId="1038"/>
          <ac:spMkLst>
            <pc:docMk/>
            <pc:sldMk cId="69199237" sldId="256"/>
            <ac:spMk id="12" creationId="{9E0583A1-1FF6-4A12-B84F-0FC1B806221C}"/>
          </ac:spMkLst>
        </pc:spChg>
        <pc:spChg chg="add mod">
          <ac:chgData name="Vasudev Purohit" userId="48ebbce41c88eaaa" providerId="LiveId" clId="{059515AB-546C-4794-B44E-5C7FED062102}" dt="2021-09-16T04:49:47.427" v="2816" actId="1038"/>
          <ac:spMkLst>
            <pc:docMk/>
            <pc:sldMk cId="69199237" sldId="256"/>
            <ac:spMk id="13" creationId="{5E54D317-C953-49DC-A80A-72940E1A70E0}"/>
          </ac:spMkLst>
        </pc:spChg>
        <pc:spChg chg="add mod">
          <ac:chgData name="Vasudev Purohit" userId="48ebbce41c88eaaa" providerId="LiveId" clId="{059515AB-546C-4794-B44E-5C7FED062102}" dt="2021-09-16T04:49:47.427" v="2816" actId="1038"/>
          <ac:spMkLst>
            <pc:docMk/>
            <pc:sldMk cId="69199237" sldId="256"/>
            <ac:spMk id="14" creationId="{8257237F-4F34-489E-BD80-2CB5426FEBAE}"/>
          </ac:spMkLst>
        </pc:spChg>
        <pc:spChg chg="add del mod">
          <ac:chgData name="Vasudev Purohit" userId="48ebbce41c88eaaa" providerId="LiveId" clId="{059515AB-546C-4794-B44E-5C7FED062102}" dt="2021-09-16T04:16:53.651" v="389" actId="478"/>
          <ac:spMkLst>
            <pc:docMk/>
            <pc:sldMk cId="69199237" sldId="256"/>
            <ac:spMk id="15" creationId="{1EFE9EA3-15D1-4673-BBF3-09B8E05407D8}"/>
          </ac:spMkLst>
        </pc:spChg>
        <pc:spChg chg="add mod">
          <ac:chgData name="Vasudev Purohit" userId="48ebbce41c88eaaa" providerId="LiveId" clId="{059515AB-546C-4794-B44E-5C7FED062102}" dt="2021-09-16T04:49:47.427" v="2816" actId="1038"/>
          <ac:spMkLst>
            <pc:docMk/>
            <pc:sldMk cId="69199237" sldId="256"/>
            <ac:spMk id="16" creationId="{899E9ACE-7275-4DB3-A11C-0A8541082C01}"/>
          </ac:spMkLst>
        </pc:spChg>
        <pc:spChg chg="add mod">
          <ac:chgData name="Vasudev Purohit" userId="48ebbce41c88eaaa" providerId="LiveId" clId="{059515AB-546C-4794-B44E-5C7FED062102}" dt="2021-09-16T04:49:47.427" v="2816" actId="1038"/>
          <ac:spMkLst>
            <pc:docMk/>
            <pc:sldMk cId="69199237" sldId="256"/>
            <ac:spMk id="26" creationId="{138F44C1-3D4F-4526-A77E-E13C29F99BBE}"/>
          </ac:spMkLst>
        </pc:spChg>
        <pc:spChg chg="add mod">
          <ac:chgData name="Vasudev Purohit" userId="48ebbce41c88eaaa" providerId="LiveId" clId="{059515AB-546C-4794-B44E-5C7FED062102}" dt="2021-09-16T04:49:47.427" v="2816" actId="1038"/>
          <ac:spMkLst>
            <pc:docMk/>
            <pc:sldMk cId="69199237" sldId="256"/>
            <ac:spMk id="67" creationId="{F8D9A23D-881B-4B4A-BE15-780DA5D3F5EF}"/>
          </ac:spMkLst>
        </pc:spChg>
        <pc:spChg chg="add mod">
          <ac:chgData name="Vasudev Purohit" userId="48ebbce41c88eaaa" providerId="LiveId" clId="{059515AB-546C-4794-B44E-5C7FED062102}" dt="2021-09-16T04:49:47.427" v="2816" actId="1038"/>
          <ac:spMkLst>
            <pc:docMk/>
            <pc:sldMk cId="69199237" sldId="256"/>
            <ac:spMk id="68" creationId="{A348CAD5-7F62-4F2A-B4D6-374696BE6874}"/>
          </ac:spMkLst>
        </pc:spChg>
        <pc:spChg chg="add mod">
          <ac:chgData name="Vasudev Purohit" userId="48ebbce41c88eaaa" providerId="LiveId" clId="{059515AB-546C-4794-B44E-5C7FED062102}" dt="2021-09-16T04:49:47.427" v="2816" actId="1038"/>
          <ac:spMkLst>
            <pc:docMk/>
            <pc:sldMk cId="69199237" sldId="256"/>
            <ac:spMk id="73" creationId="{368275B8-BE3A-4352-ACE2-1E7E69BB07B3}"/>
          </ac:spMkLst>
        </pc:spChg>
        <pc:spChg chg="add mod">
          <ac:chgData name="Vasudev Purohit" userId="48ebbce41c88eaaa" providerId="LiveId" clId="{059515AB-546C-4794-B44E-5C7FED062102}" dt="2021-09-16T04:45:20.223" v="2349" actId="1038"/>
          <ac:spMkLst>
            <pc:docMk/>
            <pc:sldMk cId="69199237" sldId="256"/>
            <ac:spMk id="80" creationId="{F9E2C956-FCE1-4330-92B4-3FBA0241E2E3}"/>
          </ac:spMkLst>
        </pc:spChg>
        <pc:spChg chg="add mod">
          <ac:chgData name="Vasudev Purohit" userId="48ebbce41c88eaaa" providerId="LiveId" clId="{059515AB-546C-4794-B44E-5C7FED062102}" dt="2021-09-16T04:45:20.223" v="2349" actId="1038"/>
          <ac:spMkLst>
            <pc:docMk/>
            <pc:sldMk cId="69199237" sldId="256"/>
            <ac:spMk id="81" creationId="{76F934E4-CA17-4B56-A4C3-FA85D1EA2D40}"/>
          </ac:spMkLst>
        </pc:spChg>
        <pc:spChg chg="add mod">
          <ac:chgData name="Vasudev Purohit" userId="48ebbce41c88eaaa" providerId="LiveId" clId="{059515AB-546C-4794-B44E-5C7FED062102}" dt="2021-09-16T04:42:31.779" v="2247" actId="1076"/>
          <ac:spMkLst>
            <pc:docMk/>
            <pc:sldMk cId="69199237" sldId="256"/>
            <ac:spMk id="84" creationId="{B93DFB98-4937-4571-A015-3C7AC2F02CAC}"/>
          </ac:spMkLst>
        </pc:spChg>
        <pc:spChg chg="add mod">
          <ac:chgData name="Vasudev Purohit" userId="48ebbce41c88eaaa" providerId="LiveId" clId="{059515AB-546C-4794-B44E-5C7FED062102}" dt="2021-09-16T04:46:24.481" v="2368" actId="1076"/>
          <ac:spMkLst>
            <pc:docMk/>
            <pc:sldMk cId="69199237" sldId="256"/>
            <ac:spMk id="88" creationId="{CEAB070D-2E88-4433-802B-0CE8628A28AF}"/>
          </ac:spMkLst>
        </pc:spChg>
        <pc:spChg chg="add mod">
          <ac:chgData name="Vasudev Purohit" userId="48ebbce41c88eaaa" providerId="LiveId" clId="{059515AB-546C-4794-B44E-5C7FED062102}" dt="2021-09-16T04:46:15.818" v="2366" actId="1076"/>
          <ac:spMkLst>
            <pc:docMk/>
            <pc:sldMk cId="69199237" sldId="256"/>
            <ac:spMk id="89" creationId="{35A62D62-1F71-4E07-96E2-0FBF34162404}"/>
          </ac:spMkLst>
        </pc:spChg>
        <pc:spChg chg="add mod">
          <ac:chgData name="Vasudev Purohit" userId="48ebbce41c88eaaa" providerId="LiveId" clId="{059515AB-546C-4794-B44E-5C7FED062102}" dt="2021-09-16T04:46:19.942" v="2367" actId="1076"/>
          <ac:spMkLst>
            <pc:docMk/>
            <pc:sldMk cId="69199237" sldId="256"/>
            <ac:spMk id="90" creationId="{C569C344-F81F-4C35-9C6A-C6F1E0E72B9C}"/>
          </ac:spMkLst>
        </pc:spChg>
        <pc:spChg chg="add mod">
          <ac:chgData name="Vasudev Purohit" userId="48ebbce41c88eaaa" providerId="LiveId" clId="{059515AB-546C-4794-B44E-5C7FED062102}" dt="2021-09-16T04:46:27.333" v="2369" actId="1076"/>
          <ac:spMkLst>
            <pc:docMk/>
            <pc:sldMk cId="69199237" sldId="256"/>
            <ac:spMk id="91" creationId="{B69BCE76-0D90-4C14-AB5E-BC454F8C1334}"/>
          </ac:spMkLst>
        </pc:spChg>
        <pc:spChg chg="add mod">
          <ac:chgData name="Vasudev Purohit" userId="48ebbce41c88eaaa" providerId="LiveId" clId="{059515AB-546C-4794-B44E-5C7FED062102}" dt="2021-09-16T04:45:20.223" v="2349" actId="1038"/>
          <ac:spMkLst>
            <pc:docMk/>
            <pc:sldMk cId="69199237" sldId="256"/>
            <ac:spMk id="92" creationId="{699D1062-20A8-4377-9C74-E0F97976C88C}"/>
          </ac:spMkLst>
        </pc:spChg>
        <pc:spChg chg="add mod">
          <ac:chgData name="Vasudev Purohit" userId="48ebbce41c88eaaa" providerId="LiveId" clId="{059515AB-546C-4794-B44E-5C7FED062102}" dt="2021-09-16T04:45:55.411" v="2363" actId="14100"/>
          <ac:spMkLst>
            <pc:docMk/>
            <pc:sldMk cId="69199237" sldId="256"/>
            <ac:spMk id="93" creationId="{DD594775-B071-4636-A08F-0F5E44276F82}"/>
          </ac:spMkLst>
        </pc:spChg>
        <pc:spChg chg="add mod">
          <ac:chgData name="Vasudev Purohit" userId="48ebbce41c88eaaa" providerId="LiveId" clId="{059515AB-546C-4794-B44E-5C7FED062102}" dt="2021-09-16T04:46:41.746" v="2388" actId="20577"/>
          <ac:spMkLst>
            <pc:docMk/>
            <pc:sldMk cId="69199237" sldId="256"/>
            <ac:spMk id="94" creationId="{EBD3C3D7-1B6B-444B-8CBA-24733638C455}"/>
          </ac:spMkLst>
        </pc:spChg>
        <pc:spChg chg="add mod">
          <ac:chgData name="Vasudev Purohit" userId="48ebbce41c88eaaa" providerId="LiveId" clId="{059515AB-546C-4794-B44E-5C7FED062102}" dt="2021-09-16T04:46:58.069" v="2391" actId="14100"/>
          <ac:spMkLst>
            <pc:docMk/>
            <pc:sldMk cId="69199237" sldId="256"/>
            <ac:spMk id="95" creationId="{72F80165-19D7-4655-AE32-94C278311114}"/>
          </ac:spMkLst>
        </pc:spChg>
        <pc:spChg chg="add mod">
          <ac:chgData name="Vasudev Purohit" userId="48ebbce41c88eaaa" providerId="LiveId" clId="{059515AB-546C-4794-B44E-5C7FED062102}" dt="2021-09-16T04:47:11.620" v="2405" actId="20577"/>
          <ac:spMkLst>
            <pc:docMk/>
            <pc:sldMk cId="69199237" sldId="256"/>
            <ac:spMk id="96" creationId="{597293BE-EB0B-4EE1-9BAE-20BDD4725365}"/>
          </ac:spMkLst>
        </pc:spChg>
        <pc:spChg chg="add mod">
          <ac:chgData name="Vasudev Purohit" userId="48ebbce41c88eaaa" providerId="LiveId" clId="{059515AB-546C-4794-B44E-5C7FED062102}" dt="2021-09-16T04:52:41.661" v="2986" actId="20577"/>
          <ac:spMkLst>
            <pc:docMk/>
            <pc:sldMk cId="69199237" sldId="256"/>
            <ac:spMk id="97" creationId="{194E6D31-3F19-47D9-A026-B27C2404DDBF}"/>
          </ac:spMkLst>
        </pc:spChg>
        <pc:picChg chg="add mod">
          <ac:chgData name="Vasudev Purohit" userId="48ebbce41c88eaaa" providerId="LiveId" clId="{059515AB-546C-4794-B44E-5C7FED062102}" dt="2021-09-16T04:46:09.285" v="2365" actId="1076"/>
          <ac:picMkLst>
            <pc:docMk/>
            <pc:sldMk cId="69199237" sldId="256"/>
            <ac:picMk id="83" creationId="{2F151465-69F9-48FF-9BCA-497082CEABFB}"/>
          </ac:picMkLst>
        </pc:picChg>
        <pc:cxnChg chg="add mod">
          <ac:chgData name="Vasudev Purohit" userId="48ebbce41c88eaaa" providerId="LiveId" clId="{059515AB-546C-4794-B44E-5C7FED062102}" dt="2021-09-16T04:49:47.427" v="2816" actId="1038"/>
          <ac:cxnSpMkLst>
            <pc:docMk/>
            <pc:sldMk cId="69199237" sldId="256"/>
            <ac:cxnSpMk id="18" creationId="{CD30AA0B-7E0C-47F4-AAC4-461CA03DACD5}"/>
          </ac:cxnSpMkLst>
        </pc:cxnChg>
        <pc:cxnChg chg="add mod">
          <ac:chgData name="Vasudev Purohit" userId="48ebbce41c88eaaa" providerId="LiveId" clId="{059515AB-546C-4794-B44E-5C7FED062102}" dt="2021-09-16T04:49:47.427" v="2816" actId="1038"/>
          <ac:cxnSpMkLst>
            <pc:docMk/>
            <pc:sldMk cId="69199237" sldId="256"/>
            <ac:cxnSpMk id="21" creationId="{9800C46F-E377-4C67-9C05-0A61F9F9E9E3}"/>
          </ac:cxnSpMkLst>
        </pc:cxnChg>
        <pc:cxnChg chg="add mod">
          <ac:chgData name="Vasudev Purohit" userId="48ebbce41c88eaaa" providerId="LiveId" clId="{059515AB-546C-4794-B44E-5C7FED062102}" dt="2021-09-16T04:49:47.427" v="2816" actId="1038"/>
          <ac:cxnSpMkLst>
            <pc:docMk/>
            <pc:sldMk cId="69199237" sldId="256"/>
            <ac:cxnSpMk id="22" creationId="{6BD89C29-991E-4195-A4FD-49FB991B640F}"/>
          </ac:cxnSpMkLst>
        </pc:cxnChg>
        <pc:cxnChg chg="add del mod">
          <ac:chgData name="Vasudev Purohit" userId="48ebbce41c88eaaa" providerId="LiveId" clId="{059515AB-546C-4794-B44E-5C7FED062102}" dt="2021-09-16T04:21:27.528" v="490" actId="478"/>
          <ac:cxnSpMkLst>
            <pc:docMk/>
            <pc:sldMk cId="69199237" sldId="256"/>
            <ac:cxnSpMk id="23" creationId="{D5B38919-D614-408C-A59A-7FE26122E8EC}"/>
          </ac:cxnSpMkLst>
        </pc:cxnChg>
        <pc:cxnChg chg="add mod">
          <ac:chgData name="Vasudev Purohit" userId="48ebbce41c88eaaa" providerId="LiveId" clId="{059515AB-546C-4794-B44E-5C7FED062102}" dt="2021-09-16T04:49:47.427" v="2816" actId="1038"/>
          <ac:cxnSpMkLst>
            <pc:docMk/>
            <pc:sldMk cId="69199237" sldId="256"/>
            <ac:cxnSpMk id="27" creationId="{5DA06FD0-EC99-4FA3-B8AD-88A2378D2C35}"/>
          </ac:cxnSpMkLst>
        </pc:cxnChg>
        <pc:cxnChg chg="add mod">
          <ac:chgData name="Vasudev Purohit" userId="48ebbce41c88eaaa" providerId="LiveId" clId="{059515AB-546C-4794-B44E-5C7FED062102}" dt="2021-09-16T04:49:47.427" v="2816" actId="1038"/>
          <ac:cxnSpMkLst>
            <pc:docMk/>
            <pc:sldMk cId="69199237" sldId="256"/>
            <ac:cxnSpMk id="34" creationId="{7E7CCA95-59BE-4AF1-AC51-5E0528AFEBFD}"/>
          </ac:cxnSpMkLst>
        </pc:cxnChg>
        <pc:cxnChg chg="add mod">
          <ac:chgData name="Vasudev Purohit" userId="48ebbce41c88eaaa" providerId="LiveId" clId="{059515AB-546C-4794-B44E-5C7FED062102}" dt="2021-09-16T04:49:47.427" v="2816" actId="1038"/>
          <ac:cxnSpMkLst>
            <pc:docMk/>
            <pc:sldMk cId="69199237" sldId="256"/>
            <ac:cxnSpMk id="36" creationId="{B5CE651E-F6F4-4288-8313-A4EC38C24AE7}"/>
          </ac:cxnSpMkLst>
        </pc:cxnChg>
        <pc:cxnChg chg="add mod">
          <ac:chgData name="Vasudev Purohit" userId="48ebbce41c88eaaa" providerId="LiveId" clId="{059515AB-546C-4794-B44E-5C7FED062102}" dt="2021-09-16T04:49:47.427" v="2816" actId="1038"/>
          <ac:cxnSpMkLst>
            <pc:docMk/>
            <pc:sldMk cId="69199237" sldId="256"/>
            <ac:cxnSpMk id="53" creationId="{593F7981-3577-425E-BD60-4BD8FAA482FE}"/>
          </ac:cxnSpMkLst>
        </pc:cxnChg>
        <pc:cxnChg chg="add mod">
          <ac:chgData name="Vasudev Purohit" userId="48ebbce41c88eaaa" providerId="LiveId" clId="{059515AB-546C-4794-B44E-5C7FED062102}" dt="2021-09-16T04:49:47.427" v="2816" actId="1038"/>
          <ac:cxnSpMkLst>
            <pc:docMk/>
            <pc:sldMk cId="69199237" sldId="256"/>
            <ac:cxnSpMk id="57" creationId="{CAADD726-C363-43ED-808C-1A2ECEF36141}"/>
          </ac:cxnSpMkLst>
        </pc:cxnChg>
        <pc:cxnChg chg="add mod">
          <ac:chgData name="Vasudev Purohit" userId="48ebbce41c88eaaa" providerId="LiveId" clId="{059515AB-546C-4794-B44E-5C7FED062102}" dt="2021-09-16T04:49:47.427" v="2816" actId="1038"/>
          <ac:cxnSpMkLst>
            <pc:docMk/>
            <pc:sldMk cId="69199237" sldId="256"/>
            <ac:cxnSpMk id="60" creationId="{C84A4BBB-26CB-4788-A9B8-E274C848FC08}"/>
          </ac:cxnSpMkLst>
        </pc:cxnChg>
        <pc:cxnChg chg="add mod">
          <ac:chgData name="Vasudev Purohit" userId="48ebbce41c88eaaa" providerId="LiveId" clId="{059515AB-546C-4794-B44E-5C7FED062102}" dt="2021-09-16T04:49:47.427" v="2816" actId="1038"/>
          <ac:cxnSpMkLst>
            <pc:docMk/>
            <pc:sldMk cId="69199237" sldId="256"/>
            <ac:cxnSpMk id="62" creationId="{29957D99-E056-460A-8033-103A81350655}"/>
          </ac:cxnSpMkLst>
        </pc:cxnChg>
        <pc:cxnChg chg="add mod">
          <ac:chgData name="Vasudev Purohit" userId="48ebbce41c88eaaa" providerId="LiveId" clId="{059515AB-546C-4794-B44E-5C7FED062102}" dt="2021-09-16T04:49:47.427" v="2816" actId="1038"/>
          <ac:cxnSpMkLst>
            <pc:docMk/>
            <pc:sldMk cId="69199237" sldId="256"/>
            <ac:cxnSpMk id="69" creationId="{85FB26D0-84E7-418C-819E-593B8EFF1068}"/>
          </ac:cxnSpMkLst>
        </pc:cxnChg>
        <pc:cxnChg chg="add mod">
          <ac:chgData name="Vasudev Purohit" userId="48ebbce41c88eaaa" providerId="LiveId" clId="{059515AB-546C-4794-B44E-5C7FED062102}" dt="2021-09-16T04:49:47.427" v="2816" actId="1038"/>
          <ac:cxnSpMkLst>
            <pc:docMk/>
            <pc:sldMk cId="69199237" sldId="256"/>
            <ac:cxnSpMk id="74" creationId="{BC1B4C9D-00B5-4A19-9BFD-C367F42B7C32}"/>
          </ac:cxnSpMkLst>
        </pc:cxnChg>
        <pc:cxnChg chg="add del mod">
          <ac:chgData name="Vasudev Purohit" userId="48ebbce41c88eaaa" providerId="LiveId" clId="{059515AB-546C-4794-B44E-5C7FED062102}" dt="2021-09-16T04:31:14.688" v="684" actId="478"/>
          <ac:cxnSpMkLst>
            <pc:docMk/>
            <pc:sldMk cId="69199237" sldId="256"/>
            <ac:cxnSpMk id="77" creationId="{462D30D4-3B47-4AF6-BCD5-08EBC0D1184C}"/>
          </ac:cxnSpMkLst>
        </pc:cxnChg>
        <pc:cxnChg chg="add del mod">
          <ac:chgData name="Vasudev Purohit" userId="48ebbce41c88eaaa" providerId="LiveId" clId="{059515AB-546C-4794-B44E-5C7FED062102}" dt="2021-09-16T04:31:13.856" v="683" actId="478"/>
          <ac:cxnSpMkLst>
            <pc:docMk/>
            <pc:sldMk cId="69199237" sldId="256"/>
            <ac:cxnSpMk id="78" creationId="{2492DDD3-E054-46CF-AFD3-86635FFBB81E}"/>
          </ac:cxnSpMkLst>
        </pc:cxnChg>
      </pc:sldChg>
      <pc:sldMasterChg chg="addSldLayout">
        <pc:chgData name="Vasudev Purohit" userId="48ebbce41c88eaaa" providerId="LiveId" clId="{059515AB-546C-4794-B44E-5C7FED062102}" dt="2021-09-16T04:00:59.034" v="0" actId="680"/>
        <pc:sldMasterMkLst>
          <pc:docMk/>
          <pc:sldMasterMk cId="475352832" sldId="2147483648"/>
        </pc:sldMasterMkLst>
        <pc:sldLayoutChg chg="add">
          <pc:chgData name="Vasudev Purohit" userId="48ebbce41c88eaaa" providerId="LiveId" clId="{059515AB-546C-4794-B44E-5C7FED062102}" dt="2021-09-16T04:00:59.034" v="0" actId="680"/>
          <pc:sldLayoutMkLst>
            <pc:docMk/>
            <pc:sldMasterMk cId="475352832" sldId="2147483648"/>
            <pc:sldLayoutMk cId="3536897981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57530-E48A-41C2-8BD6-0F7642C49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7F146-D468-4D82-81EB-B2500978A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36897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5352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D92ACC-D09F-411C-9259-C1887F39B0A7}"/>
              </a:ext>
            </a:extLst>
          </p:cNvPr>
          <p:cNvSpPr/>
          <p:nvPr/>
        </p:nvSpPr>
        <p:spPr>
          <a:xfrm>
            <a:off x="1352721" y="1266874"/>
            <a:ext cx="1090246" cy="870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2D-image of the map</a:t>
            </a:r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0FF8F4-F4D5-4A99-9EB9-0AE2BB717A9E}"/>
              </a:ext>
            </a:extLst>
          </p:cNvPr>
          <p:cNvSpPr txBox="1"/>
          <p:nvPr/>
        </p:nvSpPr>
        <p:spPr>
          <a:xfrm>
            <a:off x="316597" y="729762"/>
            <a:ext cx="934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i="1" u="sng" dirty="0"/>
              <a:t>Workflow:</a:t>
            </a:r>
            <a:endParaRPr lang="en-US" sz="1400" i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E78EB3-36A4-469F-8D4C-973E40D20221}"/>
              </a:ext>
            </a:extLst>
          </p:cNvPr>
          <p:cNvSpPr txBox="1"/>
          <p:nvPr/>
        </p:nvSpPr>
        <p:spPr>
          <a:xfrm>
            <a:off x="316597" y="219808"/>
            <a:ext cx="5779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u="sng" dirty="0"/>
              <a:t>Single Robot with Probabilistic Roadmap Path Planner</a:t>
            </a:r>
            <a:endParaRPr lang="en-US" sz="2000" u="sn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14381C-A247-49FC-BF10-FACD2FADA49E}"/>
              </a:ext>
            </a:extLst>
          </p:cNvPr>
          <p:cNvSpPr/>
          <p:nvPr/>
        </p:nvSpPr>
        <p:spPr>
          <a:xfrm>
            <a:off x="3005672" y="1258035"/>
            <a:ext cx="1090246" cy="870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Inflated</a:t>
            </a:r>
          </a:p>
          <a:p>
            <a:pPr algn="ctr"/>
            <a:r>
              <a:rPr lang="en-IN" sz="1200" dirty="0"/>
              <a:t>Binary Occupancy Map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DDF71F-13E3-4E42-B44D-F833430A101C}"/>
              </a:ext>
            </a:extLst>
          </p:cNvPr>
          <p:cNvSpPr/>
          <p:nvPr/>
        </p:nvSpPr>
        <p:spPr>
          <a:xfrm>
            <a:off x="4658623" y="1258035"/>
            <a:ext cx="1090246" cy="870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PRM – Probabilistic Roadmap Path Planner</a:t>
            </a:r>
            <a:endParaRPr lang="en-US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0583A1-1FF6-4A12-B84F-0FC1B806221C}"/>
              </a:ext>
            </a:extLst>
          </p:cNvPr>
          <p:cNvSpPr/>
          <p:nvPr/>
        </p:nvSpPr>
        <p:spPr>
          <a:xfrm>
            <a:off x="8160824" y="1243381"/>
            <a:ext cx="1090246" cy="870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Differential Drive Kinematics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54D317-C953-49DC-A80A-72940E1A70E0}"/>
              </a:ext>
            </a:extLst>
          </p:cNvPr>
          <p:cNvSpPr txBox="1"/>
          <p:nvPr/>
        </p:nvSpPr>
        <p:spPr>
          <a:xfrm>
            <a:off x="5710803" y="1816392"/>
            <a:ext cx="788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waypoints</a:t>
            </a:r>
            <a:endParaRPr lang="en-US" sz="11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57237F-4F34-489E-BD80-2CB5426FEBAE}"/>
              </a:ext>
            </a:extLst>
          </p:cNvPr>
          <p:cNvSpPr/>
          <p:nvPr/>
        </p:nvSpPr>
        <p:spPr>
          <a:xfrm>
            <a:off x="6443427" y="1258035"/>
            <a:ext cx="1090246" cy="870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Pure Pursuit Controller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9E9ACE-7275-4DB3-A11C-0A8541082C01}"/>
              </a:ext>
            </a:extLst>
          </p:cNvPr>
          <p:cNvSpPr txBox="1"/>
          <p:nvPr/>
        </p:nvSpPr>
        <p:spPr>
          <a:xfrm>
            <a:off x="7615626" y="1752866"/>
            <a:ext cx="450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v, ω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D30AA0B-7E0C-47F4-AAC4-461CA03DACD5}"/>
              </a:ext>
            </a:extLst>
          </p:cNvPr>
          <p:cNvCxnSpPr>
            <a:cxnSpLocks/>
          </p:cNvCxnSpPr>
          <p:nvPr/>
        </p:nvCxnSpPr>
        <p:spPr>
          <a:xfrm>
            <a:off x="2574779" y="1702046"/>
            <a:ext cx="3253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0C46F-E377-4C67-9C05-0A61F9F9E9E3}"/>
              </a:ext>
            </a:extLst>
          </p:cNvPr>
          <p:cNvCxnSpPr>
            <a:cxnSpLocks/>
          </p:cNvCxnSpPr>
          <p:nvPr/>
        </p:nvCxnSpPr>
        <p:spPr>
          <a:xfrm>
            <a:off x="4230664" y="1678600"/>
            <a:ext cx="3253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D89C29-991E-4195-A4FD-49FB991B640F}"/>
              </a:ext>
            </a:extLst>
          </p:cNvPr>
          <p:cNvCxnSpPr>
            <a:cxnSpLocks/>
          </p:cNvCxnSpPr>
          <p:nvPr/>
        </p:nvCxnSpPr>
        <p:spPr>
          <a:xfrm>
            <a:off x="5904165" y="1678600"/>
            <a:ext cx="3253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38F44C1-3D4F-4526-A77E-E13C29F99BBE}"/>
              </a:ext>
            </a:extLst>
          </p:cNvPr>
          <p:cNvSpPr txBox="1"/>
          <p:nvPr/>
        </p:nvSpPr>
        <p:spPr>
          <a:xfrm>
            <a:off x="6751174" y="2414614"/>
            <a:ext cx="4747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Pose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DA06FD0-EC99-4FA3-B8AD-88A2378D2C35}"/>
              </a:ext>
            </a:extLst>
          </p:cNvPr>
          <p:cNvCxnSpPr>
            <a:cxnSpLocks/>
            <a:stCxn id="26" idx="0"/>
            <a:endCxn id="14" idx="2"/>
          </p:cNvCxnSpPr>
          <p:nvPr/>
        </p:nvCxnSpPr>
        <p:spPr>
          <a:xfrm flipV="1">
            <a:off x="6988550" y="2128473"/>
            <a:ext cx="0" cy="286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E7CCA95-59BE-4AF1-AC51-5E0528AFEBFD}"/>
              </a:ext>
            </a:extLst>
          </p:cNvPr>
          <p:cNvCxnSpPr>
            <a:cxnSpLocks/>
          </p:cNvCxnSpPr>
          <p:nvPr/>
        </p:nvCxnSpPr>
        <p:spPr>
          <a:xfrm>
            <a:off x="7678101" y="1678600"/>
            <a:ext cx="3253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5CE651E-F6F4-4288-8313-A4EC38C24AE7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7225926" y="2545419"/>
            <a:ext cx="1248491" cy="0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93F7981-3577-425E-BD60-4BD8FAA482FE}"/>
              </a:ext>
            </a:extLst>
          </p:cNvPr>
          <p:cNvCxnSpPr>
            <a:cxnSpLocks/>
          </p:cNvCxnSpPr>
          <p:nvPr/>
        </p:nvCxnSpPr>
        <p:spPr>
          <a:xfrm>
            <a:off x="8474417" y="2137312"/>
            <a:ext cx="0" cy="408107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AADD726-C363-43ED-808C-1A2ECEF36141}"/>
              </a:ext>
            </a:extLst>
          </p:cNvPr>
          <p:cNvCxnSpPr>
            <a:cxnSpLocks/>
          </p:cNvCxnSpPr>
          <p:nvPr/>
        </p:nvCxnSpPr>
        <p:spPr>
          <a:xfrm flipV="1">
            <a:off x="8705947" y="2137313"/>
            <a:ext cx="0" cy="692766"/>
          </a:xfrm>
          <a:prstGeom prst="straightConnector1">
            <a:avLst/>
          </a:prstGeom>
          <a:ln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84A4BBB-26CB-4788-A9B8-E274C848FC08}"/>
              </a:ext>
            </a:extLst>
          </p:cNvPr>
          <p:cNvCxnSpPr>
            <a:cxnSpLocks/>
          </p:cNvCxnSpPr>
          <p:nvPr/>
        </p:nvCxnSpPr>
        <p:spPr>
          <a:xfrm>
            <a:off x="6988550" y="2830079"/>
            <a:ext cx="1717397" cy="0"/>
          </a:xfrm>
          <a:prstGeom prst="straightConnector1">
            <a:avLst/>
          </a:prstGeom>
          <a:ln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9957D99-E056-460A-8033-103A81350655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6988550" y="2676224"/>
            <a:ext cx="0" cy="153855"/>
          </a:xfrm>
          <a:prstGeom prst="straightConnector1">
            <a:avLst/>
          </a:prstGeom>
          <a:ln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8D9A23D-881B-4B4A-BE15-780DA5D3F5EF}"/>
              </a:ext>
            </a:extLst>
          </p:cNvPr>
          <p:cNvSpPr txBox="1"/>
          <p:nvPr/>
        </p:nvSpPr>
        <p:spPr>
          <a:xfrm>
            <a:off x="7513708" y="2619947"/>
            <a:ext cx="6419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update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348CAD5-7F62-4F2A-B4D6-374696BE6874}"/>
              </a:ext>
            </a:extLst>
          </p:cNvPr>
          <p:cNvSpPr txBox="1"/>
          <p:nvPr/>
        </p:nvSpPr>
        <p:spPr>
          <a:xfrm>
            <a:off x="6443427" y="821281"/>
            <a:ext cx="10902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Initial Position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5FB26D0-84E7-418C-819E-593B8EFF1068}"/>
              </a:ext>
            </a:extLst>
          </p:cNvPr>
          <p:cNvCxnSpPr>
            <a:cxnSpLocks/>
            <a:stCxn id="68" idx="2"/>
            <a:endCxn id="14" idx="0"/>
          </p:cNvCxnSpPr>
          <p:nvPr/>
        </p:nvCxnSpPr>
        <p:spPr>
          <a:xfrm>
            <a:off x="6988550" y="1082891"/>
            <a:ext cx="0" cy="175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68275B8-BE3A-4352-ACE2-1E7E69BB07B3}"/>
              </a:ext>
            </a:extLst>
          </p:cNvPr>
          <p:cNvSpPr txBox="1"/>
          <p:nvPr/>
        </p:nvSpPr>
        <p:spPr>
          <a:xfrm>
            <a:off x="9613966" y="1547795"/>
            <a:ext cx="1090246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Goal Position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C1B4C9D-00B5-4A19-9BFD-C367F42B7C32}"/>
              </a:ext>
            </a:extLst>
          </p:cNvPr>
          <p:cNvCxnSpPr>
            <a:cxnSpLocks/>
          </p:cNvCxnSpPr>
          <p:nvPr/>
        </p:nvCxnSpPr>
        <p:spPr>
          <a:xfrm>
            <a:off x="9319130" y="1678600"/>
            <a:ext cx="210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9E2C956-FCE1-4330-92B4-3FBA0241E2E3}"/>
              </a:ext>
            </a:extLst>
          </p:cNvPr>
          <p:cNvSpPr txBox="1"/>
          <p:nvPr/>
        </p:nvSpPr>
        <p:spPr>
          <a:xfrm>
            <a:off x="3791317" y="3128452"/>
            <a:ext cx="41351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u="sng" dirty="0"/>
              <a:t>Pros:</a:t>
            </a:r>
            <a:endParaRPr lang="en-US" sz="1400" u="sng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way points need not be decided manually, as compared to the existing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Easy implementation – different paths with different controller parameters</a:t>
            </a:r>
          </a:p>
          <a:p>
            <a:pPr marL="342900" indent="-342900">
              <a:buAutoNum type="arabicPeriod" startAt="2"/>
            </a:pPr>
            <a:endParaRPr lang="en-IN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6F934E4-CA17-4B56-A4C3-FA85D1EA2D40}"/>
              </a:ext>
            </a:extLst>
          </p:cNvPr>
          <p:cNvSpPr txBox="1"/>
          <p:nvPr/>
        </p:nvSpPr>
        <p:spPr>
          <a:xfrm>
            <a:off x="3791316" y="4155219"/>
            <a:ext cx="413512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u="sng" dirty="0"/>
              <a:t>Cons: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Obstacle free path decided by the PRM, and the robot follow the path with the help of a controller. But the robot itself has no obstacle detection capability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The parameters for pure pursuit controller are somewhat hard to tune – either result in oscillating motions of the bot, or fail to follow the obstacle-free path in some cases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High node, short distance maps are ideal but take long to set-up and find a path</a:t>
            </a: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2F151465-69F9-48FF-9BCA-497082CEA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48" y="3534262"/>
            <a:ext cx="2843577" cy="2705082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B93DFB98-4937-4571-A015-3C7AC2F02CAC}"/>
              </a:ext>
            </a:extLst>
          </p:cNvPr>
          <p:cNvSpPr/>
          <p:nvPr/>
        </p:nvSpPr>
        <p:spPr>
          <a:xfrm>
            <a:off x="316597" y="716933"/>
            <a:ext cx="11558806" cy="220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EAB070D-2E88-4433-802B-0CE8628A28AF}"/>
              </a:ext>
            </a:extLst>
          </p:cNvPr>
          <p:cNvSpPr/>
          <p:nvPr/>
        </p:nvSpPr>
        <p:spPr>
          <a:xfrm>
            <a:off x="2350234" y="4210818"/>
            <a:ext cx="246076" cy="239497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35A62D62-1F71-4E07-96E2-0FBF34162404}"/>
              </a:ext>
            </a:extLst>
          </p:cNvPr>
          <p:cNvSpPr/>
          <p:nvPr/>
        </p:nvSpPr>
        <p:spPr>
          <a:xfrm>
            <a:off x="968458" y="5818471"/>
            <a:ext cx="246076" cy="239497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569C344-F81F-4C35-9C6A-C6F1E0E72B9C}"/>
              </a:ext>
            </a:extLst>
          </p:cNvPr>
          <p:cNvSpPr txBox="1"/>
          <p:nvPr/>
        </p:nvSpPr>
        <p:spPr>
          <a:xfrm>
            <a:off x="489861" y="6038475"/>
            <a:ext cx="10902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Initial Position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69BCE76-0D90-4C14-AB5E-BC454F8C1334}"/>
              </a:ext>
            </a:extLst>
          </p:cNvPr>
          <p:cNvSpPr txBox="1"/>
          <p:nvPr/>
        </p:nvSpPr>
        <p:spPr>
          <a:xfrm>
            <a:off x="1941356" y="3936538"/>
            <a:ext cx="10902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Goal Position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99D1062-20A8-4377-9C74-E0F97976C88C}"/>
              </a:ext>
            </a:extLst>
          </p:cNvPr>
          <p:cNvSpPr/>
          <p:nvPr/>
        </p:nvSpPr>
        <p:spPr>
          <a:xfrm>
            <a:off x="3791316" y="3064010"/>
            <a:ext cx="4135121" cy="35741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D594775-B071-4636-A08F-0F5E44276F82}"/>
              </a:ext>
            </a:extLst>
          </p:cNvPr>
          <p:cNvSpPr/>
          <p:nvPr/>
        </p:nvSpPr>
        <p:spPr>
          <a:xfrm>
            <a:off x="316597" y="3064008"/>
            <a:ext cx="3259723" cy="35741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BD3C3D7-1B6B-444B-8CBA-24733638C455}"/>
              </a:ext>
            </a:extLst>
          </p:cNvPr>
          <p:cNvSpPr txBox="1"/>
          <p:nvPr/>
        </p:nvSpPr>
        <p:spPr>
          <a:xfrm>
            <a:off x="316597" y="3124131"/>
            <a:ext cx="678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i="1" u="sng" dirty="0"/>
              <a:t>Result:</a:t>
            </a:r>
            <a:endParaRPr lang="en-US" sz="1400" i="1" u="sng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2F80165-19D7-4655-AE32-94C278311114}"/>
              </a:ext>
            </a:extLst>
          </p:cNvPr>
          <p:cNvSpPr/>
          <p:nvPr/>
        </p:nvSpPr>
        <p:spPr>
          <a:xfrm>
            <a:off x="8056880" y="3064008"/>
            <a:ext cx="3818524" cy="35741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97293BE-EB0B-4EE1-9BAE-20BDD4725365}"/>
              </a:ext>
            </a:extLst>
          </p:cNvPr>
          <p:cNvSpPr txBox="1"/>
          <p:nvPr/>
        </p:nvSpPr>
        <p:spPr>
          <a:xfrm>
            <a:off x="8056879" y="3128689"/>
            <a:ext cx="997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i="1" u="sng" dirty="0"/>
              <a:t>Next Steps:</a:t>
            </a:r>
            <a:endParaRPr lang="en-US" sz="1400" i="1" u="sng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94E6D31-3F19-47D9-A026-B27C2404DDBF}"/>
              </a:ext>
            </a:extLst>
          </p:cNvPr>
          <p:cNvSpPr txBox="1"/>
          <p:nvPr/>
        </p:nvSpPr>
        <p:spPr>
          <a:xfrm>
            <a:off x="8076027" y="3356258"/>
            <a:ext cx="36587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400" dirty="0"/>
              <a:t>Extend the single robot environment, to a multi robot environment (swarm)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Investigate ways for swarm robot interaction to avoid robot-robot collisions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Find ways to integrate LIDAR for localisation and path planning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Investigate other kinds of controllers and kinematic models – more realistic w.r.t to an actual vehicle</a:t>
            </a:r>
          </a:p>
          <a:p>
            <a:pPr marL="342900" indent="-342900">
              <a:buFont typeface="+mj-lt"/>
              <a:buAutoNum type="arabicPeriod"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69199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208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Vasudev Purohit</dc:creator>
  <cp:lastModifiedBy>Vasudev Purohit</cp:lastModifiedBy>
  <cp:revision>5</cp:revision>
  <dcterms:created xsi:type="dcterms:W3CDTF">2021-09-16T03:58:48Z</dcterms:created>
  <dcterms:modified xsi:type="dcterms:W3CDTF">2021-09-16T04:52:46Z</dcterms:modified>
</cp:coreProperties>
</file>