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e4bb96a7_0_2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ae4bb96a7_0_2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ae4bb96a7_0_1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ae4bb96a7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e4bb96a7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e4bb96a7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ae4bb96a7_0_2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ae4bb96a7_0_2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ae4bb96a7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ae4bb96a7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e4bb96a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e4bb96a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e4bb96a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ae4bb96a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ae4bb96a7_0_1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ae4bb96a7_0_1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ae4bb96a7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ae4bb96a7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e4bb96a7_0_2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e4bb96a7_0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e4bb96a7_0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e4bb96a7_0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ae4bb96a7_0_2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ae4bb96a7_0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ae4bb96a7_0_2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ae4bb96a7_0_2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6Wskx7EH3MLmBEcEeUG6kkoa4XVaGuSm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21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SECURITY SYSTEM FOR HOMES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385650" y="438425"/>
            <a:ext cx="3846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SENSOR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233325" y="1667300"/>
            <a:ext cx="5808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sensor is used to detect motion.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a motion is detected, it triggers a buzzer and an LED is switched on and the video stream will be activated which can be viewed on MIT app.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100" y="323875"/>
            <a:ext cx="2826625" cy="42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APP INVENTOR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275" y="210625"/>
            <a:ext cx="2774725" cy="493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399050" y="1817950"/>
            <a:ext cx="50547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This is the UI of Smart Home security app which is done using MIT App Inventor.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The image on right side displays the live video feed of the security camera. 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We can view the video stream  by clicking on the Video Stream button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934525" y="35160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1297500" y="1307850"/>
            <a:ext cx="74160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With this project 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can detect home intrusion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Fire detection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217" name="Google Shape;217;p26" title="VID-20190531-WA000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460250"/>
            <a:ext cx="70389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Motion or Intrusion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Flame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Capture video of the detected person or object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USED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Raspberry Pi  3 Model 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Basic Shield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Bread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IR Proximity Sensor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Buzzer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Flame Sensor ( HL 01 )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Logitech USB Camera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Jumper Cables (Male to female, Female to female)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LAN Cable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USB mini cable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Python 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MIT App Inventor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77900" y="1700575"/>
            <a:ext cx="506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Raspberry Pi 3 Model B is a tiny credit card sized computer.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050" y="1560375"/>
            <a:ext cx="3595800" cy="30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BUZZER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643475" y="1551925"/>
            <a:ext cx="50211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buzzer or a beeper is an audio signaling device.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Typical user of buzzer includes alarm devices , timers etc.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975" y="1551913"/>
            <a:ext cx="3174625" cy="31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SHIELD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437" y="1307850"/>
            <a:ext cx="5047130" cy="368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LOGITECH USB CAMERA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300" y="1307838"/>
            <a:ext cx="33813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FLAME SENSOR (HL 01)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200050" y="1822525"/>
            <a:ext cx="543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flame sensor detects if there is any flame in the house and automatically triggers the buzzer to alert the people in the  house.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280275" y="1333875"/>
            <a:ext cx="4105550" cy="26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