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72D"/>
    <a:srgbClr val="DC752D"/>
    <a:srgbClr val="02180F"/>
    <a:srgbClr val="EF5584"/>
    <a:srgbClr val="A4E203"/>
    <a:srgbClr val="C3A6DE"/>
    <a:srgbClr val="DCB53F"/>
    <a:srgbClr val="DFB804"/>
    <a:srgbClr val="FBAEC9"/>
    <a:srgbClr val="E26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C876B-D2C1-4147-A0D2-F1C604C377C1}" v="53" dt="2024-11-28T12:43:40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dha Arora" userId="86d0f6e3-5b4f-4289-b761-dcd4a5620eca" providerId="ADAL" clId="{394C876B-D2C1-4147-A0D2-F1C604C377C1}"/>
    <pc:docChg chg="undo custSel addSld delSld modSld">
      <pc:chgData name="Vasudha Arora" userId="86d0f6e3-5b4f-4289-b761-dcd4a5620eca" providerId="ADAL" clId="{394C876B-D2C1-4147-A0D2-F1C604C377C1}" dt="2024-11-28T12:43:43.142" v="1369" actId="14100"/>
      <pc:docMkLst>
        <pc:docMk/>
      </pc:docMkLst>
      <pc:sldChg chg="addSp delSp modSp mod modTransition setBg">
        <pc:chgData name="Vasudha Arora" userId="86d0f6e3-5b4f-4289-b761-dcd4a5620eca" providerId="ADAL" clId="{394C876B-D2C1-4147-A0D2-F1C604C377C1}" dt="2024-11-28T07:18:33.622" v="1228" actId="29295"/>
        <pc:sldMkLst>
          <pc:docMk/>
          <pc:sldMk cId="3550361872" sldId="256"/>
        </pc:sldMkLst>
        <pc:spChg chg="del">
          <ac:chgData name="Vasudha Arora" userId="86d0f6e3-5b4f-4289-b761-dcd4a5620eca" providerId="ADAL" clId="{394C876B-D2C1-4147-A0D2-F1C604C377C1}" dt="2024-11-28T05:06:17.242" v="0" actId="478"/>
          <ac:spMkLst>
            <pc:docMk/>
            <pc:sldMk cId="3550361872" sldId="256"/>
            <ac:spMk id="2" creationId="{C659C7F0-EFA6-36A3-2E2A-42704F1E09E7}"/>
          </ac:spMkLst>
        </pc:spChg>
        <pc:spChg chg="del">
          <ac:chgData name="Vasudha Arora" userId="86d0f6e3-5b4f-4289-b761-dcd4a5620eca" providerId="ADAL" clId="{394C876B-D2C1-4147-A0D2-F1C604C377C1}" dt="2024-11-28T05:06:18.318" v="1" actId="478"/>
          <ac:spMkLst>
            <pc:docMk/>
            <pc:sldMk cId="3550361872" sldId="256"/>
            <ac:spMk id="3" creationId="{9475E2B8-A9B6-870C-C46A-D8E625C2DABF}"/>
          </ac:spMkLst>
        </pc:spChg>
        <pc:spChg chg="add mod ord">
          <ac:chgData name="Vasudha Arora" userId="86d0f6e3-5b4f-4289-b761-dcd4a5620eca" providerId="ADAL" clId="{394C876B-D2C1-4147-A0D2-F1C604C377C1}" dt="2024-11-28T07:18:12.885" v="1219" actId="1076"/>
          <ac:spMkLst>
            <pc:docMk/>
            <pc:sldMk cId="3550361872" sldId="256"/>
            <ac:spMk id="5" creationId="{A9D518EF-299B-3EDA-4BE7-83A5E9DFDAB0}"/>
          </ac:spMkLst>
        </pc:spChg>
        <pc:spChg chg="add del">
          <ac:chgData name="Vasudha Arora" userId="86d0f6e3-5b4f-4289-b761-dcd4a5620eca" providerId="ADAL" clId="{394C876B-D2C1-4147-A0D2-F1C604C377C1}" dt="2024-11-28T06:41:15.771" v="976" actId="26606"/>
          <ac:spMkLst>
            <pc:docMk/>
            <pc:sldMk cId="3550361872" sldId="256"/>
            <ac:spMk id="12" creationId="{E91DC736-0EF8-4F87-9146-EBF1D2EE4D3D}"/>
          </ac:spMkLst>
        </pc:spChg>
        <pc:spChg chg="add del">
          <ac:chgData name="Vasudha Arora" userId="86d0f6e3-5b4f-4289-b761-dcd4a5620eca" providerId="ADAL" clId="{394C876B-D2C1-4147-A0D2-F1C604C377C1}" dt="2024-11-28T06:41:15.771" v="976" actId="26606"/>
          <ac:spMkLst>
            <pc:docMk/>
            <pc:sldMk cId="3550361872" sldId="256"/>
            <ac:spMk id="14" creationId="{097CD68E-23E3-4007-8847-CD0944C4F7BE}"/>
          </ac:spMkLst>
        </pc:spChg>
        <pc:spChg chg="add del">
          <ac:chgData name="Vasudha Arora" userId="86d0f6e3-5b4f-4289-b761-dcd4a5620eca" providerId="ADAL" clId="{394C876B-D2C1-4147-A0D2-F1C604C377C1}" dt="2024-11-28T06:41:15.771" v="976" actId="26606"/>
          <ac:spMkLst>
            <pc:docMk/>
            <pc:sldMk cId="3550361872" sldId="256"/>
            <ac:spMk id="16" creationId="{AF2F604E-43BE-4DC3-B983-E071523364F8}"/>
          </ac:spMkLst>
        </pc:spChg>
        <pc:spChg chg="add del">
          <ac:chgData name="Vasudha Arora" userId="86d0f6e3-5b4f-4289-b761-dcd4a5620eca" providerId="ADAL" clId="{394C876B-D2C1-4147-A0D2-F1C604C377C1}" dt="2024-11-28T06:41:15.771" v="976" actId="26606"/>
          <ac:spMkLst>
            <pc:docMk/>
            <pc:sldMk cId="3550361872" sldId="256"/>
            <ac:spMk id="18" creationId="{08C9B587-E65E-4B52-B37C-ABEBB6E87928}"/>
          </ac:spMkLst>
        </pc:spChg>
        <pc:spChg chg="add">
          <ac:chgData name="Vasudha Arora" userId="86d0f6e3-5b4f-4289-b761-dcd4a5620eca" providerId="ADAL" clId="{394C876B-D2C1-4147-A0D2-F1C604C377C1}" dt="2024-11-28T06:41:15.785" v="977" actId="26606"/>
          <ac:spMkLst>
            <pc:docMk/>
            <pc:sldMk cId="3550361872" sldId="256"/>
            <ac:spMk id="20" creationId="{37C89E4B-3C9F-44B9-8B86-D9E3D112D8EC}"/>
          </ac:spMkLst>
        </pc:spChg>
        <pc:picChg chg="add mod modCrop">
          <ac:chgData name="Vasudha Arora" userId="86d0f6e3-5b4f-4289-b761-dcd4a5620eca" providerId="ADAL" clId="{394C876B-D2C1-4147-A0D2-F1C604C377C1}" dt="2024-11-28T07:18:33.622" v="1228" actId="29295"/>
          <ac:picMkLst>
            <pc:docMk/>
            <pc:sldMk cId="3550361872" sldId="256"/>
            <ac:picMk id="7" creationId="{B3D57A9B-4624-2C6E-8BD3-3DA6E98FD106}"/>
          </ac:picMkLst>
        </pc:picChg>
        <pc:cxnChg chg="add">
          <ac:chgData name="Vasudha Arora" userId="86d0f6e3-5b4f-4289-b761-dcd4a5620eca" providerId="ADAL" clId="{394C876B-D2C1-4147-A0D2-F1C604C377C1}" dt="2024-11-28T06:41:15.785" v="977" actId="26606"/>
          <ac:cxnSpMkLst>
            <pc:docMk/>
            <pc:sldMk cId="3550361872" sldId="256"/>
            <ac:cxnSpMk id="21" creationId="{AA2EAA10-076F-46BD-8F0F-B9A2FB77A85C}"/>
          </ac:cxnSpMkLst>
        </pc:cxnChg>
        <pc:cxnChg chg="add">
          <ac:chgData name="Vasudha Arora" userId="86d0f6e3-5b4f-4289-b761-dcd4a5620eca" providerId="ADAL" clId="{394C876B-D2C1-4147-A0D2-F1C604C377C1}" dt="2024-11-28T06:41:15.785" v="977" actId="26606"/>
          <ac:cxnSpMkLst>
            <pc:docMk/>
            <pc:sldMk cId="3550361872" sldId="256"/>
            <ac:cxnSpMk id="22" creationId="{D891E407-403B-4764-86C9-33A56D3BCAA3}"/>
          </ac:cxnSpMkLst>
        </pc:cxnChg>
      </pc:sldChg>
      <pc:sldChg chg="add del">
        <pc:chgData name="Vasudha Arora" userId="86d0f6e3-5b4f-4289-b761-dcd4a5620eca" providerId="ADAL" clId="{394C876B-D2C1-4147-A0D2-F1C604C377C1}" dt="2024-11-28T05:38:02.248" v="98" actId="47"/>
        <pc:sldMkLst>
          <pc:docMk/>
          <pc:sldMk cId="307474956" sldId="257"/>
        </pc:sldMkLst>
      </pc:sldChg>
      <pc:sldChg chg="add del">
        <pc:chgData name="Vasudha Arora" userId="86d0f6e3-5b4f-4289-b761-dcd4a5620eca" providerId="ADAL" clId="{394C876B-D2C1-4147-A0D2-F1C604C377C1}" dt="2024-11-28T05:38:02.501" v="99" actId="47"/>
        <pc:sldMkLst>
          <pc:docMk/>
          <pc:sldMk cId="1780205582" sldId="258"/>
        </pc:sldMkLst>
      </pc:sldChg>
      <pc:sldChg chg="add del">
        <pc:chgData name="Vasudha Arora" userId="86d0f6e3-5b4f-4289-b761-dcd4a5620eca" providerId="ADAL" clId="{394C876B-D2C1-4147-A0D2-F1C604C377C1}" dt="2024-11-28T06:50:05.951" v="1000" actId="47"/>
        <pc:sldMkLst>
          <pc:docMk/>
          <pc:sldMk cId="2761599045" sldId="259"/>
        </pc:sldMkLst>
      </pc:sldChg>
      <pc:sldChg chg="addSp delSp modSp add mod modTransition setBg">
        <pc:chgData name="Vasudha Arora" userId="86d0f6e3-5b4f-4289-b761-dcd4a5620eca" providerId="ADAL" clId="{394C876B-D2C1-4147-A0D2-F1C604C377C1}" dt="2024-11-28T06:39:35.615" v="964" actId="478"/>
        <pc:sldMkLst>
          <pc:docMk/>
          <pc:sldMk cId="1379184175" sldId="260"/>
        </pc:sldMkLst>
        <pc:spChg chg="add del mod">
          <ac:chgData name="Vasudha Arora" userId="86d0f6e3-5b4f-4289-b761-dcd4a5620eca" providerId="ADAL" clId="{394C876B-D2C1-4147-A0D2-F1C604C377C1}" dt="2024-11-28T05:49:20.667" v="140" actId="478"/>
          <ac:spMkLst>
            <pc:docMk/>
            <pc:sldMk cId="1379184175" sldId="260"/>
            <ac:spMk id="2" creationId="{BBD872A9-3E1C-F38A-1830-0B12452A2989}"/>
          </ac:spMkLst>
        </pc:spChg>
        <pc:spChg chg="add del mod">
          <ac:chgData name="Vasudha Arora" userId="86d0f6e3-5b4f-4289-b761-dcd4a5620eca" providerId="ADAL" clId="{394C876B-D2C1-4147-A0D2-F1C604C377C1}" dt="2024-11-28T05:49:23.380" v="143" actId="478"/>
          <ac:spMkLst>
            <pc:docMk/>
            <pc:sldMk cId="1379184175" sldId="260"/>
            <ac:spMk id="3" creationId="{C1B5FC46-3E19-75EE-6DB8-07A937F81D13}"/>
          </ac:spMkLst>
        </pc:spChg>
        <pc:spChg chg="add del mod">
          <ac:chgData name="Vasudha Arora" userId="86d0f6e3-5b4f-4289-b761-dcd4a5620eca" providerId="ADAL" clId="{394C876B-D2C1-4147-A0D2-F1C604C377C1}" dt="2024-11-28T05:35:36.817" v="83" actId="478"/>
          <ac:spMkLst>
            <pc:docMk/>
            <pc:sldMk cId="1379184175" sldId="260"/>
            <ac:spMk id="4" creationId="{1FB985BF-EDC4-18A1-BDD5-1F2DF2BAB19E}"/>
          </ac:spMkLst>
        </pc:spChg>
        <pc:spChg chg="add del mod ord">
          <ac:chgData name="Vasudha Arora" userId="86d0f6e3-5b4f-4289-b761-dcd4a5620eca" providerId="ADAL" clId="{394C876B-D2C1-4147-A0D2-F1C604C377C1}" dt="2024-11-28T05:49:21.968" v="142" actId="478"/>
          <ac:spMkLst>
            <pc:docMk/>
            <pc:sldMk cId="1379184175" sldId="260"/>
            <ac:spMk id="5" creationId="{7136F488-2245-9523-0B1A-C69F488101B8}"/>
          </ac:spMkLst>
        </pc:spChg>
        <pc:spChg chg="add mod">
          <ac:chgData name="Vasudha Arora" userId="86d0f6e3-5b4f-4289-b761-dcd4a5620eca" providerId="ADAL" clId="{394C876B-D2C1-4147-A0D2-F1C604C377C1}" dt="2024-11-28T06:02:40.086" v="450" actId="207"/>
          <ac:spMkLst>
            <pc:docMk/>
            <pc:sldMk cId="1379184175" sldId="260"/>
            <ac:spMk id="6" creationId="{BFD25E25-C302-7B73-E574-C86F41F5FC39}"/>
          </ac:spMkLst>
        </pc:spChg>
        <pc:spChg chg="add mod">
          <ac:chgData name="Vasudha Arora" userId="86d0f6e3-5b4f-4289-b761-dcd4a5620eca" providerId="ADAL" clId="{394C876B-D2C1-4147-A0D2-F1C604C377C1}" dt="2024-11-28T06:30:48.490" v="853" actId="1076"/>
          <ac:spMkLst>
            <pc:docMk/>
            <pc:sldMk cId="1379184175" sldId="260"/>
            <ac:spMk id="17" creationId="{5C6A313F-3B70-884E-69F2-E34C8C6AA4B4}"/>
          </ac:spMkLst>
        </pc:spChg>
        <pc:spChg chg="add mod">
          <ac:chgData name="Vasudha Arora" userId="86d0f6e3-5b4f-4289-b761-dcd4a5620eca" providerId="ADAL" clId="{394C876B-D2C1-4147-A0D2-F1C604C377C1}" dt="2024-11-28T06:34:59.269" v="906" actId="1035"/>
          <ac:spMkLst>
            <pc:docMk/>
            <pc:sldMk cId="1379184175" sldId="260"/>
            <ac:spMk id="19" creationId="{DE3C1CB3-FC3D-46C7-10CE-2F50A4E1675D}"/>
          </ac:spMkLst>
        </pc:spChg>
        <pc:spChg chg="add mod">
          <ac:chgData name="Vasudha Arora" userId="86d0f6e3-5b4f-4289-b761-dcd4a5620eca" providerId="ADAL" clId="{394C876B-D2C1-4147-A0D2-F1C604C377C1}" dt="2024-11-28T06:13:23.744" v="648" actId="368"/>
          <ac:spMkLst>
            <pc:docMk/>
            <pc:sldMk cId="1379184175" sldId="260"/>
            <ac:spMk id="22" creationId="{37337A45-93BA-4799-386F-D5C1A339289C}"/>
          </ac:spMkLst>
        </pc:spChg>
        <pc:spChg chg="add mod">
          <ac:chgData name="Vasudha Arora" userId="86d0f6e3-5b4f-4289-b761-dcd4a5620eca" providerId="ADAL" clId="{394C876B-D2C1-4147-A0D2-F1C604C377C1}" dt="2024-11-28T06:13:27.477" v="651"/>
          <ac:spMkLst>
            <pc:docMk/>
            <pc:sldMk cId="1379184175" sldId="260"/>
            <ac:spMk id="23" creationId="{252B8E4C-419D-521E-9DC2-71565ADB4431}"/>
          </ac:spMkLst>
        </pc:spChg>
        <pc:spChg chg="add del mod">
          <ac:chgData name="Vasudha Arora" userId="86d0f6e3-5b4f-4289-b761-dcd4a5620eca" providerId="ADAL" clId="{394C876B-D2C1-4147-A0D2-F1C604C377C1}" dt="2024-11-28T06:39:35.615" v="964" actId="478"/>
          <ac:spMkLst>
            <pc:docMk/>
            <pc:sldMk cId="1379184175" sldId="260"/>
            <ac:spMk id="27" creationId="{6CE8C03D-5881-72E4-936F-0206A0D60377}"/>
          </ac:spMkLst>
        </pc:spChg>
        <pc:picChg chg="add del mod">
          <ac:chgData name="Vasudha Arora" userId="86d0f6e3-5b4f-4289-b761-dcd4a5620eca" providerId="ADAL" clId="{394C876B-D2C1-4147-A0D2-F1C604C377C1}" dt="2024-11-28T05:49:18.528" v="139" actId="478"/>
          <ac:picMkLst>
            <pc:docMk/>
            <pc:sldMk cId="1379184175" sldId="260"/>
            <ac:picMk id="8" creationId="{566CDA0F-5357-E80D-DC2C-7B67118B63F6}"/>
          </ac:picMkLst>
        </pc:picChg>
        <pc:picChg chg="add del mod modCrop">
          <ac:chgData name="Vasudha Arora" userId="86d0f6e3-5b4f-4289-b761-dcd4a5620eca" providerId="ADAL" clId="{394C876B-D2C1-4147-A0D2-F1C604C377C1}" dt="2024-11-28T05:49:17.340" v="138" actId="478"/>
          <ac:picMkLst>
            <pc:docMk/>
            <pc:sldMk cId="1379184175" sldId="260"/>
            <ac:picMk id="10" creationId="{BC1B2FD4-4087-721A-ADBB-0652856E06B1}"/>
          </ac:picMkLst>
        </pc:picChg>
        <pc:picChg chg="add mod modCrop">
          <ac:chgData name="Vasudha Arora" userId="86d0f6e3-5b4f-4289-b761-dcd4a5620eca" providerId="ADAL" clId="{394C876B-D2C1-4147-A0D2-F1C604C377C1}" dt="2024-11-28T06:30:45.370" v="851" actId="1076"/>
          <ac:picMkLst>
            <pc:docMk/>
            <pc:sldMk cId="1379184175" sldId="260"/>
            <ac:picMk id="12" creationId="{801FE703-6A28-FC36-96B7-A964072EBBE0}"/>
          </ac:picMkLst>
        </pc:picChg>
        <pc:picChg chg="add mod modCrop">
          <ac:chgData name="Vasudha Arora" userId="86d0f6e3-5b4f-4289-b761-dcd4a5620eca" providerId="ADAL" clId="{394C876B-D2C1-4147-A0D2-F1C604C377C1}" dt="2024-11-28T06:08:03.983" v="568"/>
          <ac:picMkLst>
            <pc:docMk/>
            <pc:sldMk cId="1379184175" sldId="260"/>
            <ac:picMk id="14" creationId="{78198ED0-29B1-9779-E62E-257E6B088045}"/>
          </ac:picMkLst>
        </pc:picChg>
        <pc:picChg chg="add mod modCrop">
          <ac:chgData name="Vasudha Arora" userId="86d0f6e3-5b4f-4289-b761-dcd4a5620eca" providerId="ADAL" clId="{394C876B-D2C1-4147-A0D2-F1C604C377C1}" dt="2024-11-28T06:30:46.602" v="852" actId="1076"/>
          <ac:picMkLst>
            <pc:docMk/>
            <pc:sldMk cId="1379184175" sldId="260"/>
            <ac:picMk id="16" creationId="{31C5408C-9767-A301-8EEF-083C39D21C19}"/>
          </ac:picMkLst>
        </pc:picChg>
        <pc:picChg chg="add del">
          <ac:chgData name="Vasudha Arora" userId="86d0f6e3-5b4f-4289-b761-dcd4a5620eca" providerId="ADAL" clId="{394C876B-D2C1-4147-A0D2-F1C604C377C1}" dt="2024-11-28T06:10:15.245" v="618" actId="22"/>
          <ac:picMkLst>
            <pc:docMk/>
            <pc:sldMk cId="1379184175" sldId="260"/>
            <ac:picMk id="21" creationId="{872C2F50-471A-1BD1-B739-2BDC3EA785F0}"/>
          </ac:picMkLst>
        </pc:picChg>
        <pc:picChg chg="add mod">
          <ac:chgData name="Vasudha Arora" userId="86d0f6e3-5b4f-4289-b761-dcd4a5620eca" providerId="ADAL" clId="{394C876B-D2C1-4147-A0D2-F1C604C377C1}" dt="2024-11-28T06:36:19.805" v="922" actId="14100"/>
          <ac:picMkLst>
            <pc:docMk/>
            <pc:sldMk cId="1379184175" sldId="260"/>
            <ac:picMk id="25" creationId="{24349BDB-4167-1FFE-7C5F-7987E5263191}"/>
          </ac:picMkLst>
        </pc:picChg>
        <pc:picChg chg="add mod">
          <ac:chgData name="Vasudha Arora" userId="86d0f6e3-5b4f-4289-b761-dcd4a5620eca" providerId="ADAL" clId="{394C876B-D2C1-4147-A0D2-F1C604C377C1}" dt="2024-11-28T06:36:31.901" v="928" actId="14100"/>
          <ac:picMkLst>
            <pc:docMk/>
            <pc:sldMk cId="1379184175" sldId="260"/>
            <ac:picMk id="26" creationId="{A2A56D1C-9CE8-5CAE-375B-673E1B545D61}"/>
          </ac:picMkLst>
        </pc:picChg>
      </pc:sldChg>
      <pc:sldChg chg="add del">
        <pc:chgData name="Vasudha Arora" userId="86d0f6e3-5b4f-4289-b761-dcd4a5620eca" providerId="ADAL" clId="{394C876B-D2C1-4147-A0D2-F1C604C377C1}" dt="2024-11-28T05:49:29.380" v="145" actId="47"/>
        <pc:sldMkLst>
          <pc:docMk/>
          <pc:sldMk cId="498703501" sldId="261"/>
        </pc:sldMkLst>
      </pc:sldChg>
      <pc:sldChg chg="addSp delSp modSp add mod modTransition">
        <pc:chgData name="Vasudha Arora" userId="86d0f6e3-5b4f-4289-b761-dcd4a5620eca" providerId="ADAL" clId="{394C876B-D2C1-4147-A0D2-F1C604C377C1}" dt="2024-11-28T06:54:20.525" v="1001" actId="207"/>
        <pc:sldMkLst>
          <pc:docMk/>
          <pc:sldMk cId="1535773063" sldId="261"/>
        </pc:sldMkLst>
        <pc:spChg chg="mod">
          <ac:chgData name="Vasudha Arora" userId="86d0f6e3-5b4f-4289-b761-dcd4a5620eca" providerId="ADAL" clId="{394C876B-D2C1-4147-A0D2-F1C604C377C1}" dt="2024-11-28T06:54:20.525" v="1001" actId="207"/>
          <ac:spMkLst>
            <pc:docMk/>
            <pc:sldMk cId="1535773063" sldId="261"/>
            <ac:spMk id="6" creationId="{68E44D09-2BC9-3284-2823-0E4032BA1745}"/>
          </ac:spMkLst>
        </pc:spChg>
        <pc:spChg chg="add del mod">
          <ac:chgData name="Vasudha Arora" userId="86d0f6e3-5b4f-4289-b761-dcd4a5620eca" providerId="ADAL" clId="{394C876B-D2C1-4147-A0D2-F1C604C377C1}" dt="2024-11-28T06:13:37.247" v="655" actId="478"/>
          <ac:spMkLst>
            <pc:docMk/>
            <pc:sldMk cId="1535773063" sldId="261"/>
            <ac:spMk id="7" creationId="{5C885B2E-652D-5856-1B8B-5368342EFBDF}"/>
          </ac:spMkLst>
        </pc:spChg>
        <pc:spChg chg="add mod">
          <ac:chgData name="Vasudha Arora" userId="86d0f6e3-5b4f-4289-b761-dcd4a5620eca" providerId="ADAL" clId="{394C876B-D2C1-4147-A0D2-F1C604C377C1}" dt="2024-11-28T06:13:50.245" v="660"/>
          <ac:spMkLst>
            <pc:docMk/>
            <pc:sldMk cId="1535773063" sldId="261"/>
            <ac:spMk id="8" creationId="{2B5E1F00-9BA2-C200-CE73-D4BBBE33E605}"/>
          </ac:spMkLst>
        </pc:spChg>
        <pc:spChg chg="mod">
          <ac:chgData name="Vasudha Arora" userId="86d0f6e3-5b4f-4289-b761-dcd4a5620eca" providerId="ADAL" clId="{394C876B-D2C1-4147-A0D2-F1C604C377C1}" dt="2024-11-28T06:30:52.394" v="854" actId="1076"/>
          <ac:spMkLst>
            <pc:docMk/>
            <pc:sldMk cId="1535773063" sldId="261"/>
            <ac:spMk id="17" creationId="{84CAE9C8-CB9E-6BC6-47C5-064718967B8A}"/>
          </ac:spMkLst>
        </pc:spChg>
        <pc:spChg chg="mod">
          <ac:chgData name="Vasudha Arora" userId="86d0f6e3-5b4f-4289-b761-dcd4a5620eca" providerId="ADAL" clId="{394C876B-D2C1-4147-A0D2-F1C604C377C1}" dt="2024-11-28T06:34:52.449" v="901" actId="1076"/>
          <ac:spMkLst>
            <pc:docMk/>
            <pc:sldMk cId="1535773063" sldId="261"/>
            <ac:spMk id="19" creationId="{1369C70E-9A31-41A3-CC02-27F448D35DB8}"/>
          </ac:spMkLst>
        </pc:spChg>
        <pc:picChg chg="add mod">
          <ac:chgData name="Vasudha Arora" userId="86d0f6e3-5b4f-4289-b761-dcd4a5620eca" providerId="ADAL" clId="{394C876B-D2C1-4147-A0D2-F1C604C377C1}" dt="2024-11-28T06:30:39.730" v="849" actId="1076"/>
          <ac:picMkLst>
            <pc:docMk/>
            <pc:sldMk cId="1535773063" sldId="261"/>
            <ac:picMk id="3" creationId="{7D67BF4C-EC32-6A93-D9B6-3897FFFE73FF}"/>
          </ac:picMkLst>
        </pc:picChg>
        <pc:picChg chg="add mod">
          <ac:chgData name="Vasudha Arora" userId="86d0f6e3-5b4f-4289-b761-dcd4a5620eca" providerId="ADAL" clId="{394C876B-D2C1-4147-A0D2-F1C604C377C1}" dt="2024-11-28T06:10:17.200" v="619"/>
          <ac:picMkLst>
            <pc:docMk/>
            <pc:sldMk cId="1535773063" sldId="261"/>
            <ac:picMk id="4" creationId="{17B7B612-1359-14E5-F980-7719D44FAD8F}"/>
          </ac:picMkLst>
        </pc:picChg>
        <pc:picChg chg="add mod">
          <ac:chgData name="Vasudha Arora" userId="86d0f6e3-5b4f-4289-b761-dcd4a5620eca" providerId="ADAL" clId="{394C876B-D2C1-4147-A0D2-F1C604C377C1}" dt="2024-11-28T06:10:17.200" v="619"/>
          <ac:picMkLst>
            <pc:docMk/>
            <pc:sldMk cId="1535773063" sldId="261"/>
            <ac:picMk id="5" creationId="{21AA012C-F9ED-EB63-AFB9-3D797D805F31}"/>
          </ac:picMkLst>
        </pc:picChg>
        <pc:picChg chg="add mod">
          <ac:chgData name="Vasudha Arora" userId="86d0f6e3-5b4f-4289-b761-dcd4a5620eca" providerId="ADAL" clId="{394C876B-D2C1-4147-A0D2-F1C604C377C1}" dt="2024-11-28T06:37:03.582" v="930" actId="1076"/>
          <ac:picMkLst>
            <pc:docMk/>
            <pc:sldMk cId="1535773063" sldId="261"/>
            <ac:picMk id="10" creationId="{938263CF-2256-1A0E-62D2-FEBF0A0F2DF1}"/>
          </ac:picMkLst>
        </pc:picChg>
        <pc:picChg chg="mod">
          <ac:chgData name="Vasudha Arora" userId="86d0f6e3-5b4f-4289-b761-dcd4a5620eca" providerId="ADAL" clId="{394C876B-D2C1-4147-A0D2-F1C604C377C1}" dt="2024-11-28T06:09:29.110" v="611"/>
          <ac:picMkLst>
            <pc:docMk/>
            <pc:sldMk cId="1535773063" sldId="261"/>
            <ac:picMk id="12" creationId="{21085324-77CD-4B52-7CA3-EA8DCF0B8407}"/>
          </ac:picMkLst>
        </pc:picChg>
        <pc:picChg chg="mod">
          <ac:chgData name="Vasudha Arora" userId="86d0f6e3-5b4f-4289-b761-dcd4a5620eca" providerId="ADAL" clId="{394C876B-D2C1-4147-A0D2-F1C604C377C1}" dt="2024-11-28T06:09:08.094" v="589" actId="1076"/>
          <ac:picMkLst>
            <pc:docMk/>
            <pc:sldMk cId="1535773063" sldId="261"/>
            <ac:picMk id="14" creationId="{4840DEC2-A169-4F02-6912-1FF149794722}"/>
          </ac:picMkLst>
        </pc:picChg>
        <pc:picChg chg="mod">
          <ac:chgData name="Vasudha Arora" userId="86d0f6e3-5b4f-4289-b761-dcd4a5620eca" providerId="ADAL" clId="{394C876B-D2C1-4147-A0D2-F1C604C377C1}" dt="2024-11-28T06:30:34.321" v="848" actId="1076"/>
          <ac:picMkLst>
            <pc:docMk/>
            <pc:sldMk cId="1535773063" sldId="261"/>
            <ac:picMk id="16" creationId="{5E7EB5AA-8BA1-AAD1-A920-F748C2CE223D}"/>
          </ac:picMkLst>
        </pc:picChg>
      </pc:sldChg>
      <pc:sldChg chg="addSp delSp modSp add mod">
        <pc:chgData name="Vasudha Arora" userId="86d0f6e3-5b4f-4289-b761-dcd4a5620eca" providerId="ADAL" clId="{394C876B-D2C1-4147-A0D2-F1C604C377C1}" dt="2024-11-28T06:54:32.679" v="1003" actId="20577"/>
        <pc:sldMkLst>
          <pc:docMk/>
          <pc:sldMk cId="2651169010" sldId="262"/>
        </pc:sldMkLst>
        <pc:spChg chg="mod">
          <ac:chgData name="Vasudha Arora" userId="86d0f6e3-5b4f-4289-b761-dcd4a5620eca" providerId="ADAL" clId="{394C876B-D2C1-4147-A0D2-F1C604C377C1}" dt="2024-11-28T06:20:23.375" v="713" actId="207"/>
          <ac:spMkLst>
            <pc:docMk/>
            <pc:sldMk cId="2651169010" sldId="262"/>
            <ac:spMk id="6" creationId="{5320747E-C088-DA4B-6CCF-2F7BD7555C04}"/>
          </ac:spMkLst>
        </pc:spChg>
        <pc:spChg chg="mod">
          <ac:chgData name="Vasudha Arora" userId="86d0f6e3-5b4f-4289-b761-dcd4a5620eca" providerId="ADAL" clId="{394C876B-D2C1-4147-A0D2-F1C604C377C1}" dt="2024-11-28T06:54:32.679" v="1003" actId="20577"/>
          <ac:spMkLst>
            <pc:docMk/>
            <pc:sldMk cId="2651169010" sldId="262"/>
            <ac:spMk id="17" creationId="{65CB17BD-A998-A4CD-FC0E-43674EBBD72A}"/>
          </ac:spMkLst>
        </pc:spChg>
        <pc:spChg chg="mod">
          <ac:chgData name="Vasudha Arora" userId="86d0f6e3-5b4f-4289-b761-dcd4a5620eca" providerId="ADAL" clId="{394C876B-D2C1-4147-A0D2-F1C604C377C1}" dt="2024-11-28T06:35:09.857" v="909" actId="1035"/>
          <ac:spMkLst>
            <pc:docMk/>
            <pc:sldMk cId="2651169010" sldId="262"/>
            <ac:spMk id="19" creationId="{460638A8-52CA-3610-EB74-F55F4200D49D}"/>
          </ac:spMkLst>
        </pc:spChg>
        <pc:picChg chg="mod">
          <ac:chgData name="Vasudha Arora" userId="86d0f6e3-5b4f-4289-b761-dcd4a5620eca" providerId="ADAL" clId="{394C876B-D2C1-4147-A0D2-F1C604C377C1}" dt="2024-11-28T06:35:44.164" v="916" actId="1076"/>
          <ac:picMkLst>
            <pc:docMk/>
            <pc:sldMk cId="2651169010" sldId="262"/>
            <ac:picMk id="3" creationId="{407DFE96-E87A-377B-11C6-A7A13A546EF8}"/>
          </ac:picMkLst>
        </pc:picChg>
        <pc:picChg chg="add mod modCrop">
          <ac:chgData name="Vasudha Arora" userId="86d0f6e3-5b4f-4289-b761-dcd4a5620eca" providerId="ADAL" clId="{394C876B-D2C1-4147-A0D2-F1C604C377C1}" dt="2024-11-28T06:35:42.403" v="915" actId="1076"/>
          <ac:picMkLst>
            <pc:docMk/>
            <pc:sldMk cId="2651169010" sldId="262"/>
            <ac:picMk id="4" creationId="{85CBD670-B8C9-0FEA-FEA2-7DEECC13FBBC}"/>
          </ac:picMkLst>
        </pc:picChg>
        <pc:picChg chg="add del">
          <ac:chgData name="Vasudha Arora" userId="86d0f6e3-5b4f-4289-b761-dcd4a5620eca" providerId="ADAL" clId="{394C876B-D2C1-4147-A0D2-F1C604C377C1}" dt="2024-11-28T06:26:41.346" v="715" actId="478"/>
          <ac:picMkLst>
            <pc:docMk/>
            <pc:sldMk cId="2651169010" sldId="262"/>
            <ac:picMk id="7" creationId="{F22FE912-A456-26DA-8C6E-1A86EECBCF2F}"/>
          </ac:picMkLst>
        </pc:picChg>
        <pc:picChg chg="add mod">
          <ac:chgData name="Vasudha Arora" userId="86d0f6e3-5b4f-4289-b761-dcd4a5620eca" providerId="ADAL" clId="{394C876B-D2C1-4147-A0D2-F1C604C377C1}" dt="2024-11-28T06:37:28.335" v="933" actId="1076"/>
          <ac:picMkLst>
            <pc:docMk/>
            <pc:sldMk cId="2651169010" sldId="262"/>
            <ac:picMk id="9" creationId="{4ED35F75-4882-55C7-76F6-1CE43FDFA7B2}"/>
          </ac:picMkLst>
        </pc:picChg>
        <pc:picChg chg="add mod">
          <ac:chgData name="Vasudha Arora" userId="86d0f6e3-5b4f-4289-b761-dcd4a5620eca" providerId="ADAL" clId="{394C876B-D2C1-4147-A0D2-F1C604C377C1}" dt="2024-11-28T06:37:48.543" v="937" actId="14100"/>
          <ac:picMkLst>
            <pc:docMk/>
            <pc:sldMk cId="2651169010" sldId="262"/>
            <ac:picMk id="11" creationId="{ACCD8F74-3C43-40A6-EB78-F45B2462963E}"/>
          </ac:picMkLst>
        </pc:picChg>
        <pc:picChg chg="del mod">
          <ac:chgData name="Vasudha Arora" userId="86d0f6e3-5b4f-4289-b761-dcd4a5620eca" providerId="ADAL" clId="{394C876B-D2C1-4147-A0D2-F1C604C377C1}" dt="2024-11-28T06:31:25.135" v="864" actId="478"/>
          <ac:picMkLst>
            <pc:docMk/>
            <pc:sldMk cId="2651169010" sldId="262"/>
            <ac:picMk id="12" creationId="{3E7FBFB5-AC59-7701-472C-51DD0936B954}"/>
          </ac:picMkLst>
        </pc:picChg>
        <pc:picChg chg="del">
          <ac:chgData name="Vasudha Arora" userId="86d0f6e3-5b4f-4289-b761-dcd4a5620eca" providerId="ADAL" clId="{394C876B-D2C1-4147-A0D2-F1C604C377C1}" dt="2024-11-28T06:15:07.567" v="671" actId="478"/>
          <ac:picMkLst>
            <pc:docMk/>
            <pc:sldMk cId="2651169010" sldId="262"/>
            <ac:picMk id="14" creationId="{ACB9AF55-FD5E-D74F-628C-EF457018DD71}"/>
          </ac:picMkLst>
        </pc:picChg>
        <pc:picChg chg="mod">
          <ac:chgData name="Vasudha Arora" userId="86d0f6e3-5b4f-4289-b761-dcd4a5620eca" providerId="ADAL" clId="{394C876B-D2C1-4147-A0D2-F1C604C377C1}" dt="2024-11-28T06:31:32.900" v="866" actId="1076"/>
          <ac:picMkLst>
            <pc:docMk/>
            <pc:sldMk cId="2651169010" sldId="262"/>
            <ac:picMk id="16" creationId="{D6EFF90E-399B-46EB-E7BF-AD4DB4608571}"/>
          </ac:picMkLst>
        </pc:picChg>
      </pc:sldChg>
      <pc:sldChg chg="addSp delSp modSp add mod">
        <pc:chgData name="Vasudha Arora" userId="86d0f6e3-5b4f-4289-b761-dcd4a5620eca" providerId="ADAL" clId="{394C876B-D2C1-4147-A0D2-F1C604C377C1}" dt="2024-11-28T08:50:06.357" v="1238" actId="1076"/>
        <pc:sldMkLst>
          <pc:docMk/>
          <pc:sldMk cId="4279358302" sldId="263"/>
        </pc:sldMkLst>
        <pc:spChg chg="mod">
          <ac:chgData name="Vasudha Arora" userId="86d0f6e3-5b4f-4289-b761-dcd4a5620eca" providerId="ADAL" clId="{394C876B-D2C1-4147-A0D2-F1C604C377C1}" dt="2024-11-28T06:31:44.612" v="868" actId="207"/>
          <ac:spMkLst>
            <pc:docMk/>
            <pc:sldMk cId="4279358302" sldId="263"/>
            <ac:spMk id="6" creationId="{42C91C2A-69FD-1606-C6A4-421A2E84B38B}"/>
          </ac:spMkLst>
        </pc:spChg>
        <pc:spChg chg="mod">
          <ac:chgData name="Vasudha Arora" userId="86d0f6e3-5b4f-4289-b761-dcd4a5620eca" providerId="ADAL" clId="{394C876B-D2C1-4147-A0D2-F1C604C377C1}" dt="2024-11-28T06:28:35.302" v="766" actId="1076"/>
          <ac:spMkLst>
            <pc:docMk/>
            <pc:sldMk cId="4279358302" sldId="263"/>
            <ac:spMk id="17" creationId="{ECA96AD7-7E1A-1AB4-805D-69227DF681B2}"/>
          </ac:spMkLst>
        </pc:spChg>
        <pc:spChg chg="mod">
          <ac:chgData name="Vasudha Arora" userId="86d0f6e3-5b4f-4289-b761-dcd4a5620eca" providerId="ADAL" clId="{394C876B-D2C1-4147-A0D2-F1C604C377C1}" dt="2024-11-28T08:50:06.357" v="1238" actId="1076"/>
          <ac:spMkLst>
            <pc:docMk/>
            <pc:sldMk cId="4279358302" sldId="263"/>
            <ac:spMk id="19" creationId="{3B11B669-EF82-8CEF-704C-668D8A55E886}"/>
          </ac:spMkLst>
        </pc:spChg>
        <pc:picChg chg="mod">
          <ac:chgData name="Vasudha Arora" userId="86d0f6e3-5b4f-4289-b761-dcd4a5620eca" providerId="ADAL" clId="{394C876B-D2C1-4147-A0D2-F1C604C377C1}" dt="2024-11-28T06:35:14.290" v="910" actId="1076"/>
          <ac:picMkLst>
            <pc:docMk/>
            <pc:sldMk cId="4279358302" sldId="263"/>
            <ac:picMk id="3" creationId="{6A746A9A-FE2B-0BE3-930E-B74E5BF6F9D9}"/>
          </ac:picMkLst>
        </pc:picChg>
        <pc:picChg chg="mod">
          <ac:chgData name="Vasudha Arora" userId="86d0f6e3-5b4f-4289-b761-dcd4a5620eca" providerId="ADAL" clId="{394C876B-D2C1-4147-A0D2-F1C604C377C1}" dt="2024-11-28T06:35:22.699" v="914" actId="1076"/>
          <ac:picMkLst>
            <pc:docMk/>
            <pc:sldMk cId="4279358302" sldId="263"/>
            <ac:picMk id="4" creationId="{920DD3C7-2F6E-62A1-979E-EE88E0094A71}"/>
          </ac:picMkLst>
        </pc:picChg>
        <pc:picChg chg="add mod">
          <ac:chgData name="Vasudha Arora" userId="86d0f6e3-5b4f-4289-b761-dcd4a5620eca" providerId="ADAL" clId="{394C876B-D2C1-4147-A0D2-F1C604C377C1}" dt="2024-11-28T06:35:20.018" v="913" actId="14100"/>
          <ac:picMkLst>
            <pc:docMk/>
            <pc:sldMk cId="4279358302" sldId="263"/>
            <ac:picMk id="5" creationId="{D203DC96-106B-4EF9-BD79-34F639FFBA7D}"/>
          </ac:picMkLst>
        </pc:picChg>
        <pc:picChg chg="add mod">
          <ac:chgData name="Vasudha Arora" userId="86d0f6e3-5b4f-4289-b761-dcd4a5620eca" providerId="ADAL" clId="{394C876B-D2C1-4147-A0D2-F1C604C377C1}" dt="2024-11-28T06:38:29.376" v="947" actId="14100"/>
          <ac:picMkLst>
            <pc:docMk/>
            <pc:sldMk cId="4279358302" sldId="263"/>
            <ac:picMk id="8" creationId="{38DA760D-6A15-7376-4708-40E7647F36DA}"/>
          </ac:picMkLst>
        </pc:picChg>
        <pc:picChg chg="add mod">
          <ac:chgData name="Vasudha Arora" userId="86d0f6e3-5b4f-4289-b761-dcd4a5620eca" providerId="ADAL" clId="{394C876B-D2C1-4147-A0D2-F1C604C377C1}" dt="2024-11-28T06:38:25.528" v="944" actId="1076"/>
          <ac:picMkLst>
            <pc:docMk/>
            <pc:sldMk cId="4279358302" sldId="263"/>
            <ac:picMk id="9" creationId="{6AF5E8BE-BB6B-02C6-F5FA-06C1A9616861}"/>
          </ac:picMkLst>
        </pc:picChg>
        <pc:picChg chg="del">
          <ac:chgData name="Vasudha Arora" userId="86d0f6e3-5b4f-4289-b761-dcd4a5620eca" providerId="ADAL" clId="{394C876B-D2C1-4147-A0D2-F1C604C377C1}" dt="2024-11-28T06:26:50.406" v="717" actId="478"/>
          <ac:picMkLst>
            <pc:docMk/>
            <pc:sldMk cId="4279358302" sldId="263"/>
            <ac:picMk id="12" creationId="{5BB154DD-EA40-3C3A-0EEC-81DEA5759C91}"/>
          </ac:picMkLst>
        </pc:picChg>
        <pc:picChg chg="mod">
          <ac:chgData name="Vasudha Arora" userId="86d0f6e3-5b4f-4289-b761-dcd4a5620eca" providerId="ADAL" clId="{394C876B-D2C1-4147-A0D2-F1C604C377C1}" dt="2024-11-28T06:27:05.204" v="726" actId="1076"/>
          <ac:picMkLst>
            <pc:docMk/>
            <pc:sldMk cId="4279358302" sldId="263"/>
            <ac:picMk id="16" creationId="{734566F3-E5FC-C49C-6D40-C34496F9D4F8}"/>
          </ac:picMkLst>
        </pc:picChg>
      </pc:sldChg>
      <pc:sldChg chg="addSp delSp modSp add mod">
        <pc:chgData name="Vasudha Arora" userId="86d0f6e3-5b4f-4289-b761-dcd4a5620eca" providerId="ADAL" clId="{394C876B-D2C1-4147-A0D2-F1C604C377C1}" dt="2024-11-28T12:43:26.316" v="1363" actId="14861"/>
        <pc:sldMkLst>
          <pc:docMk/>
          <pc:sldMk cId="205552657" sldId="264"/>
        </pc:sldMkLst>
        <pc:spChg chg="mod">
          <ac:chgData name="Vasudha Arora" userId="86d0f6e3-5b4f-4289-b761-dcd4a5620eca" providerId="ADAL" clId="{394C876B-D2C1-4147-A0D2-F1C604C377C1}" dt="2024-11-28T06:59:02.442" v="1067" actId="207"/>
          <ac:spMkLst>
            <pc:docMk/>
            <pc:sldMk cId="205552657" sldId="264"/>
            <ac:spMk id="6" creationId="{44AEF545-5368-1E9D-8E8E-6AE75A5498C9}"/>
          </ac:spMkLst>
        </pc:spChg>
        <pc:spChg chg="mod">
          <ac:chgData name="Vasudha Arora" userId="86d0f6e3-5b4f-4289-b761-dcd4a5620eca" providerId="ADAL" clId="{394C876B-D2C1-4147-A0D2-F1C604C377C1}" dt="2024-11-28T07:18:59.710" v="1229" actId="1076"/>
          <ac:spMkLst>
            <pc:docMk/>
            <pc:sldMk cId="205552657" sldId="264"/>
            <ac:spMk id="17" creationId="{3AB8AE4B-1A7A-83AC-2BC7-B36695693A9F}"/>
          </ac:spMkLst>
        </pc:spChg>
        <pc:spChg chg="mod">
          <ac:chgData name="Vasudha Arora" userId="86d0f6e3-5b4f-4289-b761-dcd4a5620eca" providerId="ADAL" clId="{394C876B-D2C1-4147-A0D2-F1C604C377C1}" dt="2024-11-28T08:50:09.619" v="1239" actId="1076"/>
          <ac:spMkLst>
            <pc:docMk/>
            <pc:sldMk cId="205552657" sldId="264"/>
            <ac:spMk id="19" creationId="{0CE1A524-AB88-BC8D-B3AC-49F6882028F2}"/>
          </ac:spMkLst>
        </pc:spChg>
        <pc:picChg chg="mod">
          <ac:chgData name="Vasudha Arora" userId="86d0f6e3-5b4f-4289-b761-dcd4a5620eca" providerId="ADAL" clId="{394C876B-D2C1-4147-A0D2-F1C604C377C1}" dt="2024-11-28T06:58:08.129" v="1033" actId="1076"/>
          <ac:picMkLst>
            <pc:docMk/>
            <pc:sldMk cId="205552657" sldId="264"/>
            <ac:picMk id="3" creationId="{875F08A7-959E-3C8E-2820-6477CDA677B0}"/>
          </ac:picMkLst>
        </pc:picChg>
        <pc:picChg chg="mod">
          <ac:chgData name="Vasudha Arora" userId="86d0f6e3-5b4f-4289-b761-dcd4a5620eca" providerId="ADAL" clId="{394C876B-D2C1-4147-A0D2-F1C604C377C1}" dt="2024-11-28T06:59:10.458" v="1071" actId="1076"/>
          <ac:picMkLst>
            <pc:docMk/>
            <pc:sldMk cId="205552657" sldId="264"/>
            <ac:picMk id="4" creationId="{4A6EA9FF-188E-92A9-D7AE-A0E4B5E8AB05}"/>
          </ac:picMkLst>
        </pc:picChg>
        <pc:picChg chg="mod">
          <ac:chgData name="Vasudha Arora" userId="86d0f6e3-5b4f-4289-b761-dcd4a5620eca" providerId="ADAL" clId="{394C876B-D2C1-4147-A0D2-F1C604C377C1}" dt="2024-11-28T06:58:17.003" v="1039" actId="1076"/>
          <ac:picMkLst>
            <pc:docMk/>
            <pc:sldMk cId="205552657" sldId="264"/>
            <ac:picMk id="5" creationId="{D2CECE70-E190-1BF2-1BA5-F886D1D6BE07}"/>
          </ac:picMkLst>
        </pc:picChg>
        <pc:picChg chg="add del mod">
          <ac:chgData name="Vasudha Arora" userId="86d0f6e3-5b4f-4289-b761-dcd4a5620eca" providerId="ADAL" clId="{394C876B-D2C1-4147-A0D2-F1C604C377C1}" dt="2024-11-28T12:42:57.171" v="1242" actId="478"/>
          <ac:picMkLst>
            <pc:docMk/>
            <pc:sldMk cId="205552657" sldId="264"/>
            <ac:picMk id="7" creationId="{A4877D81-328F-E0ED-567E-8183DE72552E}"/>
          </ac:picMkLst>
        </pc:picChg>
        <pc:picChg chg="del">
          <ac:chgData name="Vasudha Arora" userId="86d0f6e3-5b4f-4289-b761-dcd4a5620eca" providerId="ADAL" clId="{394C876B-D2C1-4147-A0D2-F1C604C377C1}" dt="2024-11-28T06:59:03.918" v="1068" actId="478"/>
          <ac:picMkLst>
            <pc:docMk/>
            <pc:sldMk cId="205552657" sldId="264"/>
            <ac:picMk id="8" creationId="{4DA87B1C-25F7-5C2E-D67D-6D9BE7B63B21}"/>
          </ac:picMkLst>
        </pc:picChg>
        <pc:picChg chg="add mod">
          <ac:chgData name="Vasudha Arora" userId="86d0f6e3-5b4f-4289-b761-dcd4a5620eca" providerId="ADAL" clId="{394C876B-D2C1-4147-A0D2-F1C604C377C1}" dt="2024-11-28T12:43:26.316" v="1363" actId="14861"/>
          <ac:picMkLst>
            <pc:docMk/>
            <pc:sldMk cId="205552657" sldId="264"/>
            <ac:picMk id="8" creationId="{7988760E-1575-AAF2-6A4B-6CC480CDF785}"/>
          </ac:picMkLst>
        </pc:picChg>
        <pc:picChg chg="del">
          <ac:chgData name="Vasudha Arora" userId="86d0f6e3-5b4f-4289-b761-dcd4a5620eca" providerId="ADAL" clId="{394C876B-D2C1-4147-A0D2-F1C604C377C1}" dt="2024-11-28T06:59:04.781" v="1069" actId="478"/>
          <ac:picMkLst>
            <pc:docMk/>
            <pc:sldMk cId="205552657" sldId="264"/>
            <ac:picMk id="9" creationId="{BFCD4902-5EC9-3BBE-7FBA-736B99FB4DB7}"/>
          </ac:picMkLst>
        </pc:picChg>
        <pc:picChg chg="add mod">
          <ac:chgData name="Vasudha Arora" userId="86d0f6e3-5b4f-4289-b761-dcd4a5620eca" providerId="ADAL" clId="{394C876B-D2C1-4147-A0D2-F1C604C377C1}" dt="2024-11-28T07:19:46.159" v="1236" actId="14100"/>
          <ac:picMkLst>
            <pc:docMk/>
            <pc:sldMk cId="205552657" sldId="264"/>
            <ac:picMk id="10" creationId="{3609F7C2-255B-7992-9389-7AAD59650C28}"/>
          </ac:picMkLst>
        </pc:picChg>
        <pc:picChg chg="add mod">
          <ac:chgData name="Vasudha Arora" userId="86d0f6e3-5b4f-4289-b761-dcd4a5620eca" providerId="ADAL" clId="{394C876B-D2C1-4147-A0D2-F1C604C377C1}" dt="2024-11-28T07:19:42.935" v="1235" actId="1076"/>
          <ac:picMkLst>
            <pc:docMk/>
            <pc:sldMk cId="205552657" sldId="264"/>
            <ac:picMk id="12" creationId="{FA32D8F3-5F45-5776-7A17-2F000F70A568}"/>
          </ac:picMkLst>
        </pc:picChg>
        <pc:picChg chg="del">
          <ac:chgData name="Vasudha Arora" userId="86d0f6e3-5b4f-4289-b761-dcd4a5620eca" providerId="ADAL" clId="{394C876B-D2C1-4147-A0D2-F1C604C377C1}" dt="2024-11-28T06:57:58.379" v="1028" actId="478"/>
          <ac:picMkLst>
            <pc:docMk/>
            <pc:sldMk cId="205552657" sldId="264"/>
            <ac:picMk id="16" creationId="{FB0CF055-F0AD-4818-082D-9ADE6504F864}"/>
          </ac:picMkLst>
        </pc:picChg>
      </pc:sldChg>
      <pc:sldChg chg="addSp delSp modSp add mod">
        <pc:chgData name="Vasudha Arora" userId="86d0f6e3-5b4f-4289-b761-dcd4a5620eca" providerId="ADAL" clId="{394C876B-D2C1-4147-A0D2-F1C604C377C1}" dt="2024-11-28T12:43:43.142" v="1369" actId="14100"/>
        <pc:sldMkLst>
          <pc:docMk/>
          <pc:sldMk cId="3644116886" sldId="265"/>
        </pc:sldMkLst>
        <pc:spChg chg="mod">
          <ac:chgData name="Vasudha Arora" userId="86d0f6e3-5b4f-4289-b761-dcd4a5620eca" providerId="ADAL" clId="{394C876B-D2C1-4147-A0D2-F1C604C377C1}" dt="2024-11-28T07:12:00.623" v="1213" actId="207"/>
          <ac:spMkLst>
            <pc:docMk/>
            <pc:sldMk cId="3644116886" sldId="265"/>
            <ac:spMk id="6" creationId="{89D96A82-EEE4-EF45-154C-D441EE3B3FC1}"/>
          </ac:spMkLst>
        </pc:spChg>
        <pc:spChg chg="del mod">
          <ac:chgData name="Vasudha Arora" userId="86d0f6e3-5b4f-4289-b761-dcd4a5620eca" providerId="ADAL" clId="{394C876B-D2C1-4147-A0D2-F1C604C377C1}" dt="2024-11-28T07:11:44.226" v="1210" actId="478"/>
          <ac:spMkLst>
            <pc:docMk/>
            <pc:sldMk cId="3644116886" sldId="265"/>
            <ac:spMk id="17" creationId="{42E39050-CBA9-D3E8-03AD-B66CF6CBD06F}"/>
          </ac:spMkLst>
        </pc:spChg>
        <pc:spChg chg="del">
          <ac:chgData name="Vasudha Arora" userId="86d0f6e3-5b4f-4289-b761-dcd4a5620eca" providerId="ADAL" clId="{394C876B-D2C1-4147-A0D2-F1C604C377C1}" dt="2024-11-28T07:02:02.848" v="1186" actId="478"/>
          <ac:spMkLst>
            <pc:docMk/>
            <pc:sldMk cId="3644116886" sldId="265"/>
            <ac:spMk id="19" creationId="{0CA5092E-E15C-C80F-9581-B9F877187DB5}"/>
          </ac:spMkLst>
        </pc:spChg>
        <pc:picChg chg="add mod">
          <ac:chgData name="Vasudha Arora" userId="86d0f6e3-5b4f-4289-b761-dcd4a5620eca" providerId="ADAL" clId="{394C876B-D2C1-4147-A0D2-F1C604C377C1}" dt="2024-11-28T12:43:29.963" v="1364"/>
          <ac:picMkLst>
            <pc:docMk/>
            <pc:sldMk cId="3644116886" sldId="265"/>
            <ac:picMk id="2" creationId="{245248FF-6ECB-0BD2-E422-A2CA26FF5E9D}"/>
          </ac:picMkLst>
        </pc:picChg>
        <pc:picChg chg="add">
          <ac:chgData name="Vasudha Arora" userId="86d0f6e3-5b4f-4289-b761-dcd4a5620eca" providerId="ADAL" clId="{394C876B-D2C1-4147-A0D2-F1C604C377C1}" dt="2024-11-28T12:43:31.415" v="1365"/>
          <ac:picMkLst>
            <pc:docMk/>
            <pc:sldMk cId="3644116886" sldId="265"/>
            <ac:picMk id="4" creationId="{10FE023C-BDEA-97D0-7817-CE4EF7E81C75}"/>
          </ac:picMkLst>
        </pc:picChg>
        <pc:picChg chg="del">
          <ac:chgData name="Vasudha Arora" userId="86d0f6e3-5b4f-4289-b761-dcd4a5620eca" providerId="ADAL" clId="{394C876B-D2C1-4147-A0D2-F1C604C377C1}" dt="2024-11-28T07:02:01.206" v="1185" actId="478"/>
          <ac:picMkLst>
            <pc:docMk/>
            <pc:sldMk cId="3644116886" sldId="265"/>
            <ac:picMk id="4" creationId="{F34E835D-34EA-0A39-9183-47F5D707BA45}"/>
          </ac:picMkLst>
        </pc:picChg>
        <pc:picChg chg="add mod">
          <ac:chgData name="Vasudha Arora" userId="86d0f6e3-5b4f-4289-b761-dcd4a5620eca" providerId="ADAL" clId="{394C876B-D2C1-4147-A0D2-F1C604C377C1}" dt="2024-11-28T12:43:43.142" v="1369" actId="14100"/>
          <ac:picMkLst>
            <pc:docMk/>
            <pc:sldMk cId="3644116886" sldId="265"/>
            <ac:picMk id="5" creationId="{3A0C7C27-941B-AC0E-FACE-2C6EA79CDA6B}"/>
          </ac:picMkLst>
        </pc:picChg>
        <pc:picChg chg="del">
          <ac:chgData name="Vasudha Arora" userId="86d0f6e3-5b4f-4289-b761-dcd4a5620eca" providerId="ADAL" clId="{394C876B-D2C1-4147-A0D2-F1C604C377C1}" dt="2024-11-28T07:02:00.530" v="1184" actId="478"/>
          <ac:picMkLst>
            <pc:docMk/>
            <pc:sldMk cId="3644116886" sldId="265"/>
            <ac:picMk id="5" creationId="{6EDAC840-A42A-248E-B98D-F54B52EC7BE2}"/>
          </ac:picMkLst>
        </pc:picChg>
        <pc:picChg chg="add del">
          <ac:chgData name="Vasudha Arora" userId="86d0f6e3-5b4f-4289-b761-dcd4a5620eca" providerId="ADAL" clId="{394C876B-D2C1-4147-A0D2-F1C604C377C1}" dt="2024-11-28T07:11:20.399" v="1199" actId="21"/>
          <ac:picMkLst>
            <pc:docMk/>
            <pc:sldMk cId="3644116886" sldId="265"/>
            <ac:picMk id="7" creationId="{A4877D81-328F-E0ED-567E-8183DE72552E}"/>
          </ac:picMkLst>
        </pc:picChg>
        <pc:picChg chg="add del mod">
          <ac:chgData name="Vasudha Arora" userId="86d0f6e3-5b4f-4289-b761-dcd4a5620eca" providerId="ADAL" clId="{394C876B-D2C1-4147-A0D2-F1C604C377C1}" dt="2024-11-28T12:42:55.536" v="1241" actId="478"/>
          <ac:picMkLst>
            <pc:docMk/>
            <pc:sldMk cId="3644116886" sldId="265"/>
            <ac:picMk id="8" creationId="{664FE9CB-906D-72AD-D4CE-20479EF510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4D4-E19C-682D-3119-4757AE45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3407E-8CA2-FFDF-1043-235656FE5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717F-A943-F527-00A2-30BE2A7C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BCC7-D65D-4D04-B956-7409879314A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301C-189F-2160-A166-1765946A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7D8C-8F58-AC36-9222-255BE271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4D5E-6BF7-490A-A450-B298E84F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6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2AAE-CD20-868B-DB8A-54B50BD3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4C395-5B64-E4D9-55B7-5B25E480D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FB02-CE32-1033-8756-612F42F2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BCC7-D65D-4D04-B956-7409879314A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F276-9B47-10AE-466B-F7E2129D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7A80-BDB1-6BA9-2C9C-3B9B1593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4D5E-6BF7-490A-A450-B298E84F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2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EDBFE-6FAD-B23E-BA38-FCACC93AC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F4B4E-9F3B-240F-A335-89C2A81E1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36AF9-35F4-B981-EE0B-01C4A8FA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BCC7-D65D-4D04-B956-7409879314A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4B07-C5D9-E477-D66C-A584A388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AAD5-3E90-57CB-2344-832B3FBD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4D5E-6BF7-490A-A450-B298E84F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8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0C8-37BB-29C2-4B3A-96674D90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EC487-056C-FE51-10AE-FFD0655E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0A247-9BB7-8966-0CD0-231774E5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BCC7-D65D-4D04-B956-7409879314A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19E6-FC5B-F45B-F35D-264C71F0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1890C-0BA5-9E26-4CB1-7552A059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4D5E-6BF7-490A-A450-B298E84F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9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B2EB-9D05-CD70-B0A5-3425D18A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18251-6EB3-8156-D408-9645749A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1379-653A-9D29-D2D3-F3DF3A4E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BCC7-D65D-4D04-B956-7409879314A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31F2-112D-8D61-CF39-006AA5EB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AC6F-472F-6231-9CEC-2E0A9F33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4D5E-6BF7-490A-A450-B298E84F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50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B168-0E8E-4428-662D-8E120AB3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3661-9724-510B-290C-CE9A0CD16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F2B0-B2D7-531C-8DC2-CCCBFF5A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BC663-BAAA-D577-BF77-8E9B4E46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BCC7-D65D-4D04-B956-7409879314A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715ED-FB6A-2C27-06E7-B444485B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45FE2-F929-659B-DA78-A8DA27F0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4D5E-6BF7-490A-A450-B298E84F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3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E408-FFE0-7753-EA16-3D83C835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BC75C-273D-8FD3-2C48-19F8C8270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71825-77D5-BD4C-9E84-A41449635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240A1-30B6-0110-A148-341EDE21E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C48E3-7A06-7AF0-7668-B7E1FD9B8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C859E-802B-626D-F942-EA09535A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BCC7-D65D-4D04-B956-7409879314A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0E3E2-3CC1-3B82-86F3-ABEE4360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F2E95-CAF4-19A9-EF84-32A6D833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4D5E-6BF7-490A-A450-B298E84F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6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F587-FFD9-E3A8-FE82-6017632D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EB89-36C7-7BB0-202C-2A9F709E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BCC7-D65D-4D04-B956-7409879314A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4144B-D052-41CC-127F-E32A47E2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808EB-E0A3-D883-8B04-9EAB2085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4D5E-6BF7-490A-A450-B298E84F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7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377FA-99B1-EE36-A826-79684E18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BCC7-D65D-4D04-B956-7409879314A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DADB4-58FD-50BB-87B2-BDEBD0E5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57843-6185-CBB3-239B-3ACDDAC4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4D5E-6BF7-490A-A450-B298E84F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0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0474-6B12-9CBC-AA81-337EEBB0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88B6-331E-8A7F-CBD3-48166CF3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51DED-35CE-3BE0-F3EA-8D2E3C28B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690FA-320E-811C-C3B4-D22FF559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BCC7-D65D-4D04-B956-7409879314A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5B443-F218-B394-98DC-425689A8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769A9-E084-DA99-C366-688556F3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4D5E-6BF7-490A-A450-B298E84F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84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A3B8-4810-7B2C-D45F-31DBF1AB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3BFD0-CDEC-D7FA-FBB0-31F2250D3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15536-DB02-207D-7FB7-660462E2B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F51B9-735A-2284-ECD8-FD9FE943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BCC7-D65D-4D04-B956-7409879314A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7AE4F-FC8F-2FAA-4C91-FFEE6BF5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D3DE8-2921-318A-E7C2-5E1D9250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4D5E-6BF7-490A-A450-B298E84F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8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6A91F-646B-6E00-1738-8E78792D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4EFE-7ECB-CA09-8A86-0DD4D68E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F3EF-BC45-327C-F1EE-02A4E0B0A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DBCC7-D65D-4D04-B956-7409879314A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CD1A-3B48-973A-4361-006213720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018B3-25B0-58B8-0588-9CE0F4534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94D5E-6BF7-490A-A450-B298E84F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49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57A9B-4624-2C6E-8BD3-3DA6E98FD1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rcRect r="4890" b="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518EF-299B-3EDA-4BE7-83A5E9DFDAB0}"/>
              </a:ext>
            </a:extLst>
          </p:cNvPr>
          <p:cNvSpPr txBox="1"/>
          <p:nvPr/>
        </p:nvSpPr>
        <p:spPr>
          <a:xfrm>
            <a:off x="673407" y="5156739"/>
            <a:ext cx="11210925" cy="1063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2180F"/>
                </a:solidFill>
                <a:latin typeface="Montserrat" panose="02000505000000020004" pitchFamily="2" charset="0"/>
                <a:ea typeface="+mj-ea"/>
                <a:cs typeface="+mj-cs"/>
              </a:rPr>
              <a:t>Discover the Magic of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tserrat" panose="02000505000000020004" pitchFamily="2" charset="0"/>
                <a:ea typeface="+mj-ea"/>
                <a:cs typeface="+mj-cs"/>
              </a:rPr>
              <a:t>Essential Oils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61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2ABDD-1CCB-A090-3B42-7D4E140B9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D25E25-C302-7B73-E574-C86F41F5FC39}"/>
              </a:ext>
            </a:extLst>
          </p:cNvPr>
          <p:cNvSpPr/>
          <p:nvPr/>
        </p:nvSpPr>
        <p:spPr>
          <a:xfrm>
            <a:off x="0" y="0"/>
            <a:ext cx="12192000" cy="219919"/>
          </a:xfrm>
          <a:prstGeom prst="rect">
            <a:avLst/>
          </a:prstGeom>
          <a:solidFill>
            <a:srgbClr val="EF55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1FE703-6A28-FC36-96B7-A964072E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9" r="5371"/>
          <a:stretch/>
        </p:blipFill>
        <p:spPr>
          <a:xfrm>
            <a:off x="3791967" y="1518296"/>
            <a:ext cx="4608066" cy="3356184"/>
          </a:xfrm>
          <a:prstGeom prst="rect">
            <a:avLst/>
          </a:prstGeom>
          <a:ln w="0">
            <a:solidFill>
              <a:srgbClr val="FBAEC9"/>
            </a:solidFill>
          </a:ln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198ED0-29B1-9779-E62E-257E6B08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178"/>
          <a:stretch/>
        </p:blipFill>
        <p:spPr>
          <a:xfrm>
            <a:off x="-400127" y="1969660"/>
            <a:ext cx="3368616" cy="24534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C5408C-9767-A301-8EEF-083C39D21C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449"/>
          <a:stretch/>
        </p:blipFill>
        <p:spPr>
          <a:xfrm>
            <a:off x="9254337" y="1969660"/>
            <a:ext cx="3368616" cy="24534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6A313F-3B70-884E-69F2-E34C8C6AA4B4}"/>
              </a:ext>
            </a:extLst>
          </p:cNvPr>
          <p:cNvSpPr txBox="1"/>
          <p:nvPr/>
        </p:nvSpPr>
        <p:spPr>
          <a:xfrm>
            <a:off x="5005858" y="564723"/>
            <a:ext cx="2602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Montserrat" panose="02000505000000020004" pitchFamily="2" charset="0"/>
              </a:rPr>
              <a:t>ROSE OIL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C1CB3-FC3D-46C7-10CE-2F50A4E1675D}"/>
              </a:ext>
            </a:extLst>
          </p:cNvPr>
          <p:cNvSpPr txBox="1"/>
          <p:nvPr/>
        </p:nvSpPr>
        <p:spPr>
          <a:xfrm>
            <a:off x="3151369" y="5137999"/>
            <a:ext cx="7501737" cy="1425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Hydrates and moisturizes dry skin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Contains anti-aging properties, reduces wrinkles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Calms the mind and reduces stress</a:t>
            </a:r>
            <a:endParaRPr lang="en-IN" sz="2000" dirty="0">
              <a:latin typeface="Montserrat" panose="02000505000000020004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349BDB-4167-1FFE-7C5F-7987E5263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5080" y="5597646"/>
            <a:ext cx="2026920" cy="12519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A56D1C-9CE8-5CAE-375B-673E1B545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0" y="5544081"/>
            <a:ext cx="2026920" cy="12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84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A4C3D-AACF-B95B-F47B-A81951EC8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E44D09-2BC9-3284-2823-0E4032BA1745}"/>
              </a:ext>
            </a:extLst>
          </p:cNvPr>
          <p:cNvSpPr/>
          <p:nvPr/>
        </p:nvSpPr>
        <p:spPr>
          <a:xfrm>
            <a:off x="0" y="0"/>
            <a:ext cx="12192000" cy="2199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085324-77CD-4B52-7CA3-EA8DCF0B84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229" r="5371"/>
          <a:stretch/>
        </p:blipFill>
        <p:spPr>
          <a:xfrm>
            <a:off x="-665665" y="1974798"/>
            <a:ext cx="3368616" cy="2453458"/>
          </a:xfrm>
          <a:prstGeom prst="rect">
            <a:avLst/>
          </a:prstGeom>
          <a:ln w="0">
            <a:solidFill>
              <a:srgbClr val="FBAEC9"/>
            </a:solidFill>
          </a:ln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40DEC2-A169-4F02-6912-1FF1497947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178"/>
          <a:stretch/>
        </p:blipFill>
        <p:spPr>
          <a:xfrm>
            <a:off x="-5353794" y="1923840"/>
            <a:ext cx="3368616" cy="24534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7EB5AA-8BA1-AAD1-A920-F748C2CE22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449"/>
          <a:stretch/>
        </p:blipFill>
        <p:spPr>
          <a:xfrm>
            <a:off x="3692315" y="1450855"/>
            <a:ext cx="4807370" cy="35013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CAE9C8-CB9E-6BC6-47C5-064718967B8A}"/>
              </a:ext>
            </a:extLst>
          </p:cNvPr>
          <p:cNvSpPr txBox="1"/>
          <p:nvPr/>
        </p:nvSpPr>
        <p:spPr>
          <a:xfrm>
            <a:off x="4901107" y="587681"/>
            <a:ext cx="3159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Montserrat" panose="02000505000000020004" pitchFamily="2" charset="0"/>
              </a:rPr>
              <a:t>LEMON OIL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9C70E-9A31-41A3-CC02-27F448D35DB8}"/>
              </a:ext>
            </a:extLst>
          </p:cNvPr>
          <p:cNvSpPr txBox="1"/>
          <p:nvPr/>
        </p:nvSpPr>
        <p:spPr>
          <a:xfrm>
            <a:off x="2946304" y="5118885"/>
            <a:ext cx="8184643" cy="1425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Pain relief and anti-inflammatory properties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Alleviates digestive issues like bloating and indigestion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Helps with acne and brightens complexion.</a:t>
            </a:r>
            <a:endParaRPr lang="en-IN" sz="2000" dirty="0">
              <a:latin typeface="Montserrat" panose="02000505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7BF4C-EC32-6A93-D9B6-3897FFFE73F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89049" y="1991164"/>
            <a:ext cx="3615622" cy="245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8263CF-2256-1A0E-62D2-FEBF0A0F2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5946" y="5601418"/>
            <a:ext cx="1286054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7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761E2-7F52-0C03-A01E-45B58D7BE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20747E-C088-DA4B-6CCF-2F7BD7555C04}"/>
              </a:ext>
            </a:extLst>
          </p:cNvPr>
          <p:cNvSpPr/>
          <p:nvPr/>
        </p:nvSpPr>
        <p:spPr>
          <a:xfrm>
            <a:off x="0" y="0"/>
            <a:ext cx="12192000" cy="219919"/>
          </a:xfrm>
          <a:prstGeom prst="rect">
            <a:avLst/>
          </a:prstGeom>
          <a:solidFill>
            <a:srgbClr val="C3A6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EFF90E-399B-46EB-E7BF-AD4DB46085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449"/>
          <a:stretch/>
        </p:blipFill>
        <p:spPr>
          <a:xfrm>
            <a:off x="-710891" y="1993285"/>
            <a:ext cx="3368618" cy="24534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CB17BD-A998-A4CD-FC0E-43674EBBD72A}"/>
              </a:ext>
            </a:extLst>
          </p:cNvPr>
          <p:cNvSpPr txBox="1"/>
          <p:nvPr/>
        </p:nvSpPr>
        <p:spPr>
          <a:xfrm>
            <a:off x="4550779" y="551703"/>
            <a:ext cx="353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Montserrat" panose="02000505000000020004" pitchFamily="2" charset="0"/>
              </a:rPr>
              <a:t>LAVENDER OIL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638A8-52CA-3610-EB74-F55F4200D49D}"/>
              </a:ext>
            </a:extLst>
          </p:cNvPr>
          <p:cNvSpPr txBox="1"/>
          <p:nvPr/>
        </p:nvSpPr>
        <p:spPr>
          <a:xfrm>
            <a:off x="3088093" y="5185554"/>
            <a:ext cx="8184643" cy="1425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Helps reduce stress and anxiety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Calms mind and improves sleep quality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Relieves skin irritation, sunburn, and acne</a:t>
            </a:r>
            <a:endParaRPr lang="en-IN" sz="2000" dirty="0">
              <a:latin typeface="Montserrat" panose="02000505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DFE96-E87A-377B-11C6-A7A13A546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31" y="1562854"/>
            <a:ext cx="4911508" cy="3332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CBD670-B8C9-0FEA-FEA2-7DEECC13FB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452"/>
          <a:stretch/>
        </p:blipFill>
        <p:spPr>
          <a:xfrm>
            <a:off x="9641243" y="1993285"/>
            <a:ext cx="3567787" cy="2471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D35F75-4882-55C7-76F6-1CE43FDFA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5462" y="4863227"/>
            <a:ext cx="1086538" cy="1994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CD8F74-3C43-40A6-EB78-F45B24629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0" y="5044440"/>
            <a:ext cx="987833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6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1B7F6-D883-59C8-0A52-415C02109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C91C2A-69FD-1606-C6A4-421A2E84B38B}"/>
              </a:ext>
            </a:extLst>
          </p:cNvPr>
          <p:cNvSpPr/>
          <p:nvPr/>
        </p:nvSpPr>
        <p:spPr>
          <a:xfrm>
            <a:off x="0" y="0"/>
            <a:ext cx="12192000" cy="219919"/>
          </a:xfrm>
          <a:prstGeom prst="rect">
            <a:avLst/>
          </a:prstGeom>
          <a:solidFill>
            <a:srgbClr val="A4E2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4566F3-E5FC-C49C-6D40-C34496F9D4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449"/>
          <a:stretch/>
        </p:blipFill>
        <p:spPr>
          <a:xfrm>
            <a:off x="-5320702" y="1914512"/>
            <a:ext cx="3368618" cy="24534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A96AD7-7E1A-1AB4-805D-69227DF681B2}"/>
              </a:ext>
            </a:extLst>
          </p:cNvPr>
          <p:cNvSpPr txBox="1"/>
          <p:nvPr/>
        </p:nvSpPr>
        <p:spPr>
          <a:xfrm>
            <a:off x="4363655" y="583490"/>
            <a:ext cx="4106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Montserrat" panose="02000505000000020004" pitchFamily="2" charset="0"/>
              </a:rPr>
              <a:t>PEPPERMINT OIL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1B669-EF82-8CEF-704C-668D8A55E886}"/>
              </a:ext>
            </a:extLst>
          </p:cNvPr>
          <p:cNvSpPr txBox="1"/>
          <p:nvPr/>
        </p:nvSpPr>
        <p:spPr>
          <a:xfrm>
            <a:off x="3232427" y="5085787"/>
            <a:ext cx="8184643" cy="1425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Montserrat" panose="02000505000000020004" pitchFamily="2" charset="0"/>
              </a:rPr>
              <a:t>Reduces headaches and migraines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Increases alertness and combats fatigue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Alleviates indigestion, bloating, and nausea</a:t>
            </a:r>
            <a:endParaRPr lang="en-IN" sz="2000" dirty="0">
              <a:latin typeface="Montserrat" panose="02000505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46A9A-FE2B-0BE3-930E-B74E5BF6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83197" y="1978986"/>
            <a:ext cx="3615624" cy="24534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0DD3C7-2F6E-62A1-979E-EE88E009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52"/>
          <a:stretch/>
        </p:blipFill>
        <p:spPr>
          <a:xfrm>
            <a:off x="3821769" y="1531836"/>
            <a:ext cx="4774165" cy="3307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3DC96-106B-4EF9-BD79-34F639FFBA7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87890" y="2004101"/>
            <a:ext cx="3686150" cy="2421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A760D-6A15-7376-4708-40E7647F3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2124" y="5608624"/>
            <a:ext cx="1449893" cy="1249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5E8BE-BB6B-02C6-F5FA-06C1A9616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9983" y="5566823"/>
            <a:ext cx="1449893" cy="124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5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6E400-E518-ACA1-88D7-FD04A73D2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AEF545-5368-1E9D-8E8E-6AE75A5498C9}"/>
              </a:ext>
            </a:extLst>
          </p:cNvPr>
          <p:cNvSpPr/>
          <p:nvPr/>
        </p:nvSpPr>
        <p:spPr>
          <a:xfrm>
            <a:off x="0" y="0"/>
            <a:ext cx="12192000" cy="219919"/>
          </a:xfrm>
          <a:prstGeom prst="rect">
            <a:avLst/>
          </a:prstGeom>
          <a:solidFill>
            <a:srgbClr val="E577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8AE4B-1A7A-83AC-2BC7-B36695693A9F}"/>
              </a:ext>
            </a:extLst>
          </p:cNvPr>
          <p:cNvSpPr txBox="1"/>
          <p:nvPr/>
        </p:nvSpPr>
        <p:spPr>
          <a:xfrm>
            <a:off x="3930327" y="609289"/>
            <a:ext cx="4568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Montserrat" panose="02000505000000020004" pitchFamily="2" charset="0"/>
              </a:rPr>
              <a:t>FRANKINCENCE OIL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1A524-AB88-BC8D-B3AC-49F6882028F2}"/>
              </a:ext>
            </a:extLst>
          </p:cNvPr>
          <p:cNvSpPr txBox="1"/>
          <p:nvPr/>
        </p:nvSpPr>
        <p:spPr>
          <a:xfrm>
            <a:off x="2773535" y="5000194"/>
            <a:ext cx="8184643" cy="1425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Reduces appearance of scars, stretch marks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Provides respiratory relief and clears nasal passage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2000505000000020004" pitchFamily="2" charset="0"/>
              </a:rPr>
              <a:t>Promotes relaxation and mental clarity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F08A7-959E-3C8E-2820-6477CDA677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580037" y="1835715"/>
            <a:ext cx="3615624" cy="24534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6EA9FF-188E-92A9-D7AE-A0E4B5E8AB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452"/>
          <a:stretch/>
        </p:blipFill>
        <p:spPr>
          <a:xfrm>
            <a:off x="-628310" y="1851700"/>
            <a:ext cx="3494960" cy="2421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ECE70-E190-1BF2-1BA5-F886D1D6B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990" y="1531836"/>
            <a:ext cx="4955003" cy="3255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09F7C2-255B-7992-9389-7AAD5965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2721" y="5257559"/>
            <a:ext cx="1798984" cy="1514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32D8F3-5F45-5776-7A17-2F000F70A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6" y="5505474"/>
            <a:ext cx="1571844" cy="1143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8760E-1575-AAF2-6A4B-6CC480CDF78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64488" y="2597290"/>
            <a:ext cx="3934374" cy="1124107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552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74D79-8AA9-CB88-9641-1528A2102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D96A82-EEE4-EF45-154C-D441EE3B3FC1}"/>
              </a:ext>
            </a:extLst>
          </p:cNvPr>
          <p:cNvSpPr/>
          <p:nvPr/>
        </p:nvSpPr>
        <p:spPr>
          <a:xfrm>
            <a:off x="0" y="0"/>
            <a:ext cx="12192000" cy="2199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E6C4F-B74B-05FE-3AAF-EB5EF905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580037" y="1835715"/>
            <a:ext cx="3615624" cy="2453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C7C27-941B-AC0E-FACE-2C6EA79CD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03" y="1938337"/>
            <a:ext cx="7182281" cy="205208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4116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Vasudha Arora</dc:creator>
  <cp:lastModifiedBy>Vasudha Arora</cp:lastModifiedBy>
  <cp:revision>1</cp:revision>
  <dcterms:created xsi:type="dcterms:W3CDTF">2024-11-28T05:06:05Z</dcterms:created>
  <dcterms:modified xsi:type="dcterms:W3CDTF">2024-11-28T12:43:49Z</dcterms:modified>
</cp:coreProperties>
</file>