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6"/>
  </p:notesMasterIdLst>
  <p:sldIdLst>
    <p:sldId id="257" r:id="rId5"/>
    <p:sldId id="258" r:id="rId6"/>
    <p:sldId id="259" r:id="rId7"/>
    <p:sldId id="260" r:id="rId8"/>
    <p:sldId id="261" r:id="rId9"/>
    <p:sldId id="262" r:id="rId10"/>
    <p:sldId id="263" r:id="rId11"/>
    <p:sldId id="269" r:id="rId12"/>
    <p:sldId id="270" r:id="rId13"/>
    <p:sldId id="271"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p:scale>
          <a:sx n="66" d="100"/>
          <a:sy n="66" d="100"/>
        </p:scale>
        <p:origin x="38" y="34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4"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15"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5E0104-8D08-4A41-A286-55C151329303}" type="datetimeFigureOut">
              <a:rPr lang="en-US" smtClean="0"/>
              <a:pPr/>
              <a:t>5/9/2023</a:t>
            </a:fld>
            <a:endParaRPr lang="en-US"/>
          </a:p>
        </p:txBody>
      </p:sp>
      <p:sp>
        <p:nvSpPr>
          <p:cNvPr id="104871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717"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8"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19"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8CCADA-A2F8-407A-9A80-AD08E37F724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24" name="Title 13"/>
          <p:cNvSpPr>
            <a:spLocks noGrp="1"/>
          </p:cNvSpPr>
          <p:nvPr>
            <p:ph type="ctrTitle"/>
          </p:nvPr>
        </p:nvSpPr>
        <p:spPr>
          <a:xfrm>
            <a:off x="1432560" y="359898"/>
            <a:ext cx="7406640" cy="1472184"/>
          </a:xfrm>
        </p:spPr>
        <p:txBody>
          <a:bodyPr anchor="b"/>
          <a:lstStyle>
            <a:lvl1pPr algn="l"/>
          </a:lstStyle>
          <a:p>
            <a:r>
              <a:rPr kumimoji="0" lang="en-US"/>
              <a:t>Click to edit Master title style</a:t>
            </a:r>
          </a:p>
        </p:txBody>
      </p:sp>
      <p:sp>
        <p:nvSpPr>
          <p:cNvPr id="1048625"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626" name="Date Placeholder 6"/>
          <p:cNvSpPr>
            <a:spLocks noGrp="1"/>
          </p:cNvSpPr>
          <p:nvPr>
            <p:ph type="dt" sz="half" idx="10"/>
          </p:nvPr>
        </p:nvSpPr>
        <p:spPr/>
        <p:txBody>
          <a:bodyPr/>
          <a:lstStyle/>
          <a:p>
            <a:fld id="{565DA642-C15F-44EC-AC09-E2E3CAB3421D}" type="datetime1">
              <a:rPr lang="en-US" smtClean="0"/>
              <a:pPr/>
              <a:t>5/9/2023</a:t>
            </a:fld>
            <a:endParaRPr lang="en-US"/>
          </a:p>
        </p:txBody>
      </p:sp>
      <p:sp>
        <p:nvSpPr>
          <p:cNvPr id="1048627" name="Footer Placeholder 19"/>
          <p:cNvSpPr>
            <a:spLocks noGrp="1"/>
          </p:cNvSpPr>
          <p:nvPr>
            <p:ph type="ftr" sz="quarter" idx="11"/>
          </p:nvPr>
        </p:nvSpPr>
        <p:spPr/>
        <p:txBody>
          <a:bodyPr/>
          <a:lstStyle/>
          <a:p>
            <a:r>
              <a:rPr lang="en-US"/>
              <a:t>Project Tittle</a:t>
            </a:r>
          </a:p>
        </p:txBody>
      </p:sp>
      <p:sp>
        <p:nvSpPr>
          <p:cNvPr id="1048628"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1048629"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1048630"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3" name="Title 1"/>
          <p:cNvSpPr>
            <a:spLocks noGrp="1"/>
          </p:cNvSpPr>
          <p:nvPr>
            <p:ph type="title"/>
          </p:nvPr>
        </p:nvSpPr>
        <p:spPr/>
        <p:txBody>
          <a:bodyPr/>
          <a:lstStyle/>
          <a:p>
            <a:r>
              <a:rPr kumimoji="0" lang="en-US"/>
              <a:t>Click to edit Master title style</a:t>
            </a:r>
          </a:p>
        </p:txBody>
      </p:sp>
      <p:sp>
        <p:nvSpPr>
          <p:cNvPr id="1048704"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05" name="Date Placeholder 3"/>
          <p:cNvSpPr>
            <a:spLocks noGrp="1"/>
          </p:cNvSpPr>
          <p:nvPr>
            <p:ph type="dt" sz="half" idx="10"/>
          </p:nvPr>
        </p:nvSpPr>
        <p:spPr/>
        <p:txBody>
          <a:bodyPr/>
          <a:lstStyle/>
          <a:p>
            <a:fld id="{48098339-8C0E-4D59-A2B1-31129A343833}" type="datetime1">
              <a:rPr lang="en-US" smtClean="0"/>
              <a:pPr/>
              <a:t>5/9/2023</a:t>
            </a:fld>
            <a:endParaRPr lang="en-US"/>
          </a:p>
        </p:txBody>
      </p:sp>
      <p:sp>
        <p:nvSpPr>
          <p:cNvPr id="1048706" name="Footer Placeholder 4"/>
          <p:cNvSpPr>
            <a:spLocks noGrp="1"/>
          </p:cNvSpPr>
          <p:nvPr>
            <p:ph type="ftr" sz="quarter" idx="11"/>
          </p:nvPr>
        </p:nvSpPr>
        <p:spPr/>
        <p:txBody>
          <a:bodyPr/>
          <a:lstStyle/>
          <a:p>
            <a:r>
              <a:rPr lang="en-US"/>
              <a:t>Project Tittle</a:t>
            </a:r>
          </a:p>
        </p:txBody>
      </p:sp>
      <p:sp>
        <p:nvSpPr>
          <p:cNvPr id="1048707"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5"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1048676"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7" name="Date Placeholder 3"/>
          <p:cNvSpPr>
            <a:spLocks noGrp="1"/>
          </p:cNvSpPr>
          <p:nvPr>
            <p:ph type="dt" sz="half" idx="10"/>
          </p:nvPr>
        </p:nvSpPr>
        <p:spPr/>
        <p:txBody>
          <a:bodyPr/>
          <a:lstStyle/>
          <a:p>
            <a:fld id="{C9ABCC48-1225-4D4D-963A-CB5667E92A8D}" type="datetime1">
              <a:rPr lang="en-US" smtClean="0"/>
              <a:pPr/>
              <a:t>5/9/2023</a:t>
            </a:fld>
            <a:endParaRPr lang="en-US"/>
          </a:p>
        </p:txBody>
      </p:sp>
      <p:sp>
        <p:nvSpPr>
          <p:cNvPr id="1048678" name="Footer Placeholder 4"/>
          <p:cNvSpPr>
            <a:spLocks noGrp="1"/>
          </p:cNvSpPr>
          <p:nvPr>
            <p:ph type="ftr" sz="quarter" idx="11"/>
          </p:nvPr>
        </p:nvSpPr>
        <p:spPr/>
        <p:txBody>
          <a:bodyPr/>
          <a:lstStyle/>
          <a:p>
            <a:r>
              <a:rPr lang="en-US"/>
              <a:t>Project Tittle</a:t>
            </a:r>
          </a:p>
        </p:txBody>
      </p:sp>
      <p:sp>
        <p:nvSpPr>
          <p:cNvPr id="1048679"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6" name="Title 1"/>
          <p:cNvSpPr>
            <a:spLocks noGrp="1"/>
          </p:cNvSpPr>
          <p:nvPr>
            <p:ph type="title"/>
          </p:nvPr>
        </p:nvSpPr>
        <p:spPr/>
        <p:txBody>
          <a:bodyPr/>
          <a:lstStyle/>
          <a:p>
            <a:r>
              <a:rPr kumimoji="0" lang="en-US"/>
              <a:t>Click to edit Master title style</a:t>
            </a:r>
          </a:p>
        </p:txBody>
      </p:sp>
      <p:sp>
        <p:nvSpPr>
          <p:cNvPr id="1048587"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588" name="Date Placeholder 3"/>
          <p:cNvSpPr>
            <a:spLocks noGrp="1"/>
          </p:cNvSpPr>
          <p:nvPr>
            <p:ph type="dt" sz="half" idx="10"/>
          </p:nvPr>
        </p:nvSpPr>
        <p:spPr/>
        <p:txBody>
          <a:bodyPr/>
          <a:lstStyle/>
          <a:p>
            <a:fld id="{6E3BFD65-E7F2-478D-8EB1-B2906DAEDED9}" type="datetime1">
              <a:rPr lang="en-US" smtClean="0"/>
              <a:pPr/>
              <a:t>5/9/2023</a:t>
            </a:fld>
            <a:endParaRPr lang="en-US"/>
          </a:p>
        </p:txBody>
      </p:sp>
      <p:sp>
        <p:nvSpPr>
          <p:cNvPr id="1048589" name="Footer Placeholder 4"/>
          <p:cNvSpPr>
            <a:spLocks noGrp="1"/>
          </p:cNvSpPr>
          <p:nvPr>
            <p:ph type="ftr" sz="quarter" idx="11"/>
          </p:nvPr>
        </p:nvSpPr>
        <p:spPr/>
        <p:txBody>
          <a:bodyPr/>
          <a:lstStyle/>
          <a:p>
            <a:r>
              <a:rPr lang="en-US"/>
              <a:t>Project Tittle</a:t>
            </a:r>
          </a:p>
        </p:txBody>
      </p:sp>
      <p:sp>
        <p:nvSpPr>
          <p:cNvPr id="1048590"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48694"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95"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a:t>Click to edit Master title style</a:t>
            </a:r>
          </a:p>
        </p:txBody>
      </p:sp>
      <p:sp>
        <p:nvSpPr>
          <p:cNvPr id="1048696"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97" name="Date Placeholder 3"/>
          <p:cNvSpPr>
            <a:spLocks noGrp="1"/>
          </p:cNvSpPr>
          <p:nvPr>
            <p:ph type="dt" sz="half" idx="10"/>
          </p:nvPr>
        </p:nvSpPr>
        <p:spPr/>
        <p:txBody>
          <a:bodyPr/>
          <a:lstStyle/>
          <a:p>
            <a:fld id="{185B3CA4-3E06-48EF-8435-8705EE13C7F5}" type="datetime1">
              <a:rPr lang="en-US" smtClean="0"/>
              <a:pPr/>
              <a:t>5/9/2023</a:t>
            </a:fld>
            <a:endParaRPr lang="en-US"/>
          </a:p>
        </p:txBody>
      </p:sp>
      <p:sp>
        <p:nvSpPr>
          <p:cNvPr id="1048698" name="Footer Placeholder 4"/>
          <p:cNvSpPr>
            <a:spLocks noGrp="1"/>
          </p:cNvSpPr>
          <p:nvPr>
            <p:ph type="ftr" sz="quarter" idx="11"/>
          </p:nvPr>
        </p:nvSpPr>
        <p:spPr/>
        <p:txBody>
          <a:bodyPr/>
          <a:lstStyle/>
          <a:p>
            <a:r>
              <a:rPr lang="en-US"/>
              <a:t>Project Tittle</a:t>
            </a:r>
          </a:p>
        </p:txBody>
      </p:sp>
      <p:sp>
        <p:nvSpPr>
          <p:cNvPr id="1048699"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4870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01"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1048702"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599"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1048600"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01"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02" name="Date Placeholder 4"/>
          <p:cNvSpPr>
            <a:spLocks noGrp="1"/>
          </p:cNvSpPr>
          <p:nvPr>
            <p:ph type="dt" sz="half" idx="10"/>
          </p:nvPr>
        </p:nvSpPr>
        <p:spPr/>
        <p:txBody>
          <a:bodyPr/>
          <a:lstStyle/>
          <a:p>
            <a:fld id="{048DE5CF-5D7C-42BB-9063-5FE20DC5AF72}" type="datetime1">
              <a:rPr lang="en-US" smtClean="0"/>
              <a:pPr/>
              <a:t>5/9/2023</a:t>
            </a:fld>
            <a:endParaRPr lang="en-US"/>
          </a:p>
        </p:txBody>
      </p:sp>
      <p:sp>
        <p:nvSpPr>
          <p:cNvPr id="1048603" name="Footer Placeholder 5"/>
          <p:cNvSpPr>
            <a:spLocks noGrp="1"/>
          </p:cNvSpPr>
          <p:nvPr>
            <p:ph type="ftr" sz="quarter" idx="11"/>
          </p:nvPr>
        </p:nvSpPr>
        <p:spPr/>
        <p:txBody>
          <a:bodyPr/>
          <a:lstStyle/>
          <a:p>
            <a:r>
              <a:rPr lang="en-US"/>
              <a:t>Project Tittle</a:t>
            </a:r>
          </a:p>
        </p:txBody>
      </p:sp>
      <p:sp>
        <p:nvSpPr>
          <p:cNvPr id="1048604"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48663"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a:t>Click to edit Master title style</a:t>
            </a:r>
          </a:p>
        </p:txBody>
      </p:sp>
      <p:sp>
        <p:nvSpPr>
          <p:cNvPr id="1048664"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65"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66"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7"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8" name="Date Placeholder 6"/>
          <p:cNvSpPr>
            <a:spLocks noGrp="1"/>
          </p:cNvSpPr>
          <p:nvPr>
            <p:ph type="dt" sz="half" idx="10"/>
          </p:nvPr>
        </p:nvSpPr>
        <p:spPr/>
        <p:txBody>
          <a:bodyPr/>
          <a:lstStyle/>
          <a:p>
            <a:fld id="{EA74D095-F2D5-4996-A010-1FA324F61580}" type="datetime1">
              <a:rPr lang="en-US" smtClean="0"/>
              <a:pPr/>
              <a:t>5/9/2023</a:t>
            </a:fld>
            <a:endParaRPr lang="en-US"/>
          </a:p>
        </p:txBody>
      </p:sp>
      <p:sp>
        <p:nvSpPr>
          <p:cNvPr id="1048669" name="Footer Placeholder 7"/>
          <p:cNvSpPr>
            <a:spLocks noGrp="1"/>
          </p:cNvSpPr>
          <p:nvPr>
            <p:ph type="ftr" sz="quarter" idx="11"/>
          </p:nvPr>
        </p:nvSpPr>
        <p:spPr/>
        <p:txBody>
          <a:bodyPr/>
          <a:lstStyle/>
          <a:p>
            <a:r>
              <a:rPr lang="en-US"/>
              <a:t>Project Tittle</a:t>
            </a:r>
          </a:p>
        </p:txBody>
      </p:sp>
      <p:sp>
        <p:nvSpPr>
          <p:cNvPr id="1048670"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1"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1048672" name="Date Placeholder 2"/>
          <p:cNvSpPr>
            <a:spLocks noGrp="1"/>
          </p:cNvSpPr>
          <p:nvPr>
            <p:ph type="dt" sz="half" idx="10"/>
          </p:nvPr>
        </p:nvSpPr>
        <p:spPr/>
        <p:txBody>
          <a:bodyPr/>
          <a:lstStyle/>
          <a:p>
            <a:fld id="{1D3F190C-A757-4491-A5EF-C404211BEB9F}" type="datetime1">
              <a:rPr lang="en-US" smtClean="0"/>
              <a:pPr/>
              <a:t>5/9/2023</a:t>
            </a:fld>
            <a:endParaRPr lang="en-US"/>
          </a:p>
        </p:txBody>
      </p:sp>
      <p:sp>
        <p:nvSpPr>
          <p:cNvPr id="1048673" name="Footer Placeholder 3"/>
          <p:cNvSpPr>
            <a:spLocks noGrp="1"/>
          </p:cNvSpPr>
          <p:nvPr>
            <p:ph type="ftr" sz="quarter" idx="11"/>
          </p:nvPr>
        </p:nvSpPr>
        <p:spPr/>
        <p:txBody>
          <a:bodyPr/>
          <a:lstStyle/>
          <a:p>
            <a:r>
              <a:rPr lang="en-US"/>
              <a:t>Project Tittle</a:t>
            </a:r>
          </a:p>
        </p:txBody>
      </p:sp>
      <p:sp>
        <p:nvSpPr>
          <p:cNvPr id="1048674"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680"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81" name="Date Placeholder 1"/>
          <p:cNvSpPr>
            <a:spLocks noGrp="1"/>
          </p:cNvSpPr>
          <p:nvPr>
            <p:ph type="dt" sz="half" idx="10"/>
          </p:nvPr>
        </p:nvSpPr>
        <p:spPr/>
        <p:txBody>
          <a:bodyPr/>
          <a:lstStyle/>
          <a:p>
            <a:fld id="{D43251ED-655E-43F3-B2D7-621CE11111C8}" type="datetime1">
              <a:rPr lang="en-US" smtClean="0"/>
              <a:pPr/>
              <a:t>5/9/2023</a:t>
            </a:fld>
            <a:endParaRPr lang="en-US"/>
          </a:p>
        </p:txBody>
      </p:sp>
      <p:sp>
        <p:nvSpPr>
          <p:cNvPr id="1048682" name="Footer Placeholder 2"/>
          <p:cNvSpPr>
            <a:spLocks noGrp="1"/>
          </p:cNvSpPr>
          <p:nvPr>
            <p:ph type="ftr" sz="quarter" idx="11"/>
          </p:nvPr>
        </p:nvSpPr>
        <p:spPr/>
        <p:txBody>
          <a:bodyPr/>
          <a:lstStyle/>
          <a:p>
            <a:r>
              <a:rPr lang="en-US"/>
              <a:t>Project Tittle</a:t>
            </a:r>
          </a:p>
        </p:txBody>
      </p:sp>
      <p:sp>
        <p:nvSpPr>
          <p:cNvPr id="1048683"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1048684"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708"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a:t>Click to edit Master title style</a:t>
            </a:r>
          </a:p>
        </p:txBody>
      </p:sp>
      <p:sp>
        <p:nvSpPr>
          <p:cNvPr id="1048709"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710"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11" name="Date Placeholder 4"/>
          <p:cNvSpPr>
            <a:spLocks noGrp="1"/>
          </p:cNvSpPr>
          <p:nvPr>
            <p:ph type="dt" sz="half" idx="10"/>
          </p:nvPr>
        </p:nvSpPr>
        <p:spPr/>
        <p:txBody>
          <a:bodyPr/>
          <a:lstStyle/>
          <a:p>
            <a:fld id="{7876C58A-6C2D-4E8B-A467-D10ACC047097}" type="datetime1">
              <a:rPr lang="en-US" smtClean="0"/>
              <a:pPr/>
              <a:t>5/9/2023</a:t>
            </a:fld>
            <a:endParaRPr lang="en-US"/>
          </a:p>
        </p:txBody>
      </p:sp>
      <p:sp>
        <p:nvSpPr>
          <p:cNvPr id="1048712" name="Footer Placeholder 5"/>
          <p:cNvSpPr>
            <a:spLocks noGrp="1"/>
          </p:cNvSpPr>
          <p:nvPr>
            <p:ph type="ftr" sz="quarter" idx="11"/>
          </p:nvPr>
        </p:nvSpPr>
        <p:spPr/>
        <p:txBody>
          <a:bodyPr/>
          <a:lstStyle/>
          <a:p>
            <a:r>
              <a:rPr lang="en-US"/>
              <a:t>Project Tittle</a:t>
            </a:r>
          </a:p>
        </p:txBody>
      </p:sp>
      <p:sp>
        <p:nvSpPr>
          <p:cNvPr id="1048713"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85"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a:t>Click to edit Master title style</a:t>
            </a:r>
          </a:p>
        </p:txBody>
      </p:sp>
      <p:sp>
        <p:nvSpPr>
          <p:cNvPr id="1048686" name="Date Placeholder 4"/>
          <p:cNvSpPr>
            <a:spLocks noGrp="1"/>
          </p:cNvSpPr>
          <p:nvPr>
            <p:ph type="dt" sz="half" idx="10"/>
          </p:nvPr>
        </p:nvSpPr>
        <p:spPr/>
        <p:txBody>
          <a:bodyPr/>
          <a:lstStyle/>
          <a:p>
            <a:fld id="{E207D438-E26D-40DE-AA07-92210919FB58}" type="datetime1">
              <a:rPr lang="en-US" smtClean="0"/>
              <a:pPr/>
              <a:t>5/9/2023</a:t>
            </a:fld>
            <a:endParaRPr lang="en-US"/>
          </a:p>
        </p:txBody>
      </p:sp>
      <p:sp>
        <p:nvSpPr>
          <p:cNvPr id="1048687" name="Footer Placeholder 5"/>
          <p:cNvSpPr>
            <a:spLocks noGrp="1"/>
          </p:cNvSpPr>
          <p:nvPr>
            <p:ph type="ftr" sz="quarter" idx="11"/>
          </p:nvPr>
        </p:nvSpPr>
        <p:spPr/>
        <p:txBody>
          <a:bodyPr/>
          <a:lstStyle/>
          <a:p>
            <a:r>
              <a:rPr lang="en-US"/>
              <a:t>Project Tittle</a:t>
            </a:r>
          </a:p>
        </p:txBody>
      </p:sp>
      <p:sp>
        <p:nvSpPr>
          <p:cNvPr id="1048688"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48689"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1048690"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a:t>Click icon to add picture</a:t>
            </a:r>
            <a:endParaRPr kumimoji="0" lang="en-US" dirty="0"/>
          </a:p>
        </p:txBody>
      </p:sp>
      <p:sp>
        <p:nvSpPr>
          <p:cNvPr id="1048691"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92"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93"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7"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8"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9"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0"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1048581"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82"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CF4F7D42-864C-47AD-BFC6-B8E735185B39}" type="datetime1">
              <a:rPr lang="en-US" smtClean="0"/>
              <a:pPr/>
              <a:t>5/9/2023</a:t>
            </a:fld>
            <a:endParaRPr lang="en-US"/>
          </a:p>
        </p:txBody>
      </p:sp>
      <p:sp>
        <p:nvSpPr>
          <p:cNvPr id="1048583"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r>
              <a:rPr lang="en-US"/>
              <a:t>Project Tittle</a:t>
            </a:r>
          </a:p>
        </p:txBody>
      </p:sp>
      <p:sp>
        <p:nvSpPr>
          <p:cNvPr id="1048584"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B6F15528-21DE-4FAA-801E-634DDDAF4B2B}" type="slidenum">
              <a:rPr lang="en-US" smtClean="0"/>
              <a:pPr/>
              <a:t>‹#›</a:t>
            </a:fld>
            <a:endParaRPr lang="en-US"/>
          </a:p>
        </p:txBody>
      </p:sp>
      <p:sp>
        <p:nvSpPr>
          <p:cNvPr id="104858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3"/>
          <p:cNvGraphicFramePr>
            <a:graphicFrameLocks noGrp="1"/>
          </p:cNvGraphicFramePr>
          <p:nvPr>
            <p:extLst>
              <p:ext uri="{D42A27DB-BD31-4B8C-83A1-F6EECF244321}">
                <p14:modId xmlns:p14="http://schemas.microsoft.com/office/powerpoint/2010/main" val="3361398482"/>
              </p:ext>
            </p:extLst>
          </p:nvPr>
        </p:nvGraphicFramePr>
        <p:xfrm>
          <a:off x="2020570" y="3276600"/>
          <a:ext cx="6078855" cy="499745"/>
        </p:xfrm>
        <a:graphic>
          <a:graphicData uri="http://schemas.openxmlformats.org/drawingml/2006/table">
            <a:tbl>
              <a:tblPr/>
              <a:tblGrid>
                <a:gridCol w="936625">
                  <a:extLst>
                    <a:ext uri="{9D8B030D-6E8A-4147-A177-3AD203B41FA5}">
                      <a16:colId xmlns:a16="http://schemas.microsoft.com/office/drawing/2014/main" val="20000"/>
                    </a:ext>
                  </a:extLst>
                </a:gridCol>
                <a:gridCol w="3841115">
                  <a:extLst>
                    <a:ext uri="{9D8B030D-6E8A-4147-A177-3AD203B41FA5}">
                      <a16:colId xmlns:a16="http://schemas.microsoft.com/office/drawing/2014/main" val="20001"/>
                    </a:ext>
                  </a:extLst>
                </a:gridCol>
                <a:gridCol w="1301115">
                  <a:extLst>
                    <a:ext uri="{9D8B030D-6E8A-4147-A177-3AD203B41FA5}">
                      <a16:colId xmlns:a16="http://schemas.microsoft.com/office/drawing/2014/main" val="20002"/>
                    </a:ext>
                  </a:extLst>
                </a:gridCol>
              </a:tblGrid>
              <a:tr h="253365">
                <a:tc>
                  <a:txBody>
                    <a:bodyPr/>
                    <a:lstStyle/>
                    <a:p>
                      <a:pPr marL="0" marR="0" algn="ctr">
                        <a:spcBef>
                          <a:spcPts val="0"/>
                        </a:spcBef>
                        <a:spcAft>
                          <a:spcPts val="0"/>
                        </a:spcAft>
                      </a:pPr>
                      <a:r>
                        <a:rPr lang="en-US" sz="1400" b="1" dirty="0">
                          <a:latin typeface="Times New Roman" panose="02020603050405020304"/>
                          <a:ea typeface="Calibri" panose="020F0502020204030204"/>
                          <a:cs typeface="Times New Roman" panose="02020603050405020304"/>
                        </a:rPr>
                        <a:t>Sr. No.</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lstStyle/>
                    <a:p>
                      <a:pPr marL="0" marR="0" algn="ctr">
                        <a:spcBef>
                          <a:spcPts val="0"/>
                        </a:spcBef>
                        <a:spcAft>
                          <a:spcPts val="0"/>
                        </a:spcAft>
                      </a:pPr>
                      <a:r>
                        <a:rPr lang="en-US" sz="1400" b="1">
                          <a:latin typeface="Times New Roman" panose="02020603050405020304"/>
                          <a:ea typeface="Calibri" panose="020F0502020204030204"/>
                          <a:cs typeface="Times New Roman" panose="02020603050405020304"/>
                        </a:rPr>
                        <a:t>NAME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lstStyle/>
                    <a:p>
                      <a:pPr marL="0" marR="0" algn="ctr">
                        <a:spcBef>
                          <a:spcPts val="0"/>
                        </a:spcBef>
                        <a:spcAft>
                          <a:spcPts val="0"/>
                        </a:spcAft>
                      </a:pPr>
                      <a:r>
                        <a:rPr lang="en-US" sz="1400" b="1">
                          <a:latin typeface="Times New Roman" panose="02020603050405020304"/>
                          <a:ea typeface="Calibri" panose="020F0502020204030204"/>
                          <a:cs typeface="Times New Roman" panose="02020603050405020304"/>
                        </a:rPr>
                        <a:t>ROLL NO.</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extLst>
                  <a:ext uri="{0D108BD9-81ED-4DB2-BD59-A6C34878D82A}">
                    <a16:rowId xmlns:a16="http://schemas.microsoft.com/office/drawing/2014/main" val="10000"/>
                  </a:ext>
                </a:extLst>
              </a:tr>
              <a:tr h="246380">
                <a:tc>
                  <a:txBody>
                    <a:bodyPr/>
                    <a:lstStyle/>
                    <a:p>
                      <a:pPr marL="0" marR="0" algn="ctr">
                        <a:spcBef>
                          <a:spcPts val="0"/>
                        </a:spcBef>
                        <a:spcAft>
                          <a:spcPts val="0"/>
                        </a:spcAft>
                      </a:pPr>
                      <a:r>
                        <a:rPr lang="en-US" sz="1400" dirty="0">
                          <a:latin typeface="Calibri" panose="020F0502020204030204"/>
                          <a:ea typeface="Calibri" panose="020F0502020204030204"/>
                          <a:cs typeface="Times New Roman" panose="02020603050405020304"/>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lstStyle/>
                    <a:p>
                      <a:pPr marL="0" marR="0" algn="ctr">
                        <a:spcBef>
                          <a:spcPts val="0"/>
                        </a:spcBef>
                        <a:spcAft>
                          <a:spcPts val="0"/>
                        </a:spcAft>
                      </a:pPr>
                      <a:r>
                        <a:rPr lang="en-US" sz="1400" dirty="0">
                          <a:latin typeface="Calibri" panose="020F0502020204030204"/>
                          <a:ea typeface="Calibri" panose="020F0502020204030204"/>
                          <a:cs typeface="Times New Roman" panose="02020603050405020304"/>
                        </a:rPr>
                        <a:t>Sangeeta Singh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lstStyle/>
                    <a:p>
                      <a:pPr marL="0" marR="0" algn="ctr">
                        <a:spcBef>
                          <a:spcPts val="0"/>
                        </a:spcBef>
                        <a:spcAft>
                          <a:spcPts val="0"/>
                        </a:spcAft>
                      </a:pPr>
                      <a:r>
                        <a:rPr lang="en-US" sz="1400" dirty="0">
                          <a:latin typeface="Calibri" panose="020F0502020204030204"/>
                          <a:ea typeface="Calibri" panose="020F0502020204030204"/>
                          <a:cs typeface="Times New Roman" panose="02020603050405020304"/>
                        </a:rPr>
                        <a:t>32257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extLst>
                  <a:ext uri="{0D108BD9-81ED-4DB2-BD59-A6C34878D82A}">
                    <a16:rowId xmlns:a16="http://schemas.microsoft.com/office/drawing/2014/main" val="10001"/>
                  </a:ext>
                </a:extLst>
              </a:tr>
            </a:tbl>
          </a:graphicData>
        </a:graphic>
      </p:graphicFrame>
      <p:sp>
        <p:nvSpPr>
          <p:cNvPr id="1048631" name="Rectangle 1"/>
          <p:cNvSpPr>
            <a:spLocks noChangeArrowheads="1"/>
          </p:cNvSpPr>
          <p:nvPr/>
        </p:nvSpPr>
        <p:spPr bwMode="auto">
          <a:xfrm>
            <a:off x="1371600" y="1323203"/>
            <a:ext cx="7010400" cy="1169551"/>
          </a:xfrm>
          <a:prstGeom prst="rect">
            <a:avLst/>
          </a:prstGeom>
          <a:noFill/>
          <a:ln w="9525">
            <a:noFill/>
            <a:miter lim="800000"/>
          </a:ln>
          <a:effectLst/>
        </p:spPr>
        <p:txBody>
          <a:bodyPr vert="horz" wrap="square" lIns="91440" tIns="45720" rIns="91440" bIns="45720" numCol="1" anchor="ctr" anchorCtr="0" compatLnSpc="1">
            <a:spAutoFit/>
          </a:bodyPr>
          <a:lstStyle/>
          <a:p>
            <a:pPr lvl="0" algn="ctr" fontAlgn="base">
              <a:spcBef>
                <a:spcPct val="0"/>
              </a:spcBef>
              <a:spcAft>
                <a:spcPct val="0"/>
              </a:spcAft>
              <a:tabLst>
                <a:tab pos="600075" algn="l"/>
              </a:tabLst>
            </a:pPr>
            <a:r>
              <a:rPr lang="en-US" sz="3600" b="1" dirty="0" err="1">
                <a:solidFill>
                  <a:srgbClr val="FF0000"/>
                </a:solidFill>
                <a:latin typeface="Times New Roman" panose="02020603050405020304" pitchFamily="18" charset="0"/>
                <a:cs typeface="Times New Roman" panose="02020603050405020304" pitchFamily="18" charset="0"/>
              </a:rPr>
              <a:t>ToDo</a:t>
            </a:r>
            <a:r>
              <a:rPr lang="en-US" sz="3600" b="1" dirty="0">
                <a:solidFill>
                  <a:srgbClr val="FF0000"/>
                </a:solidFill>
                <a:latin typeface="Times New Roman" panose="02020603050405020304" pitchFamily="18" charset="0"/>
                <a:cs typeface="Times New Roman" panose="02020603050405020304" pitchFamily="18" charset="0"/>
              </a:rPr>
              <a:t> Application</a:t>
            </a:r>
            <a:endParaRPr kumimoji="0" lang="en-US" sz="36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00075" algn="l"/>
              </a:tabLst>
            </a:pPr>
            <a:r>
              <a:rPr kumimoji="0" 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600075" algn="l"/>
              </a:tabLst>
            </a:pP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48632" name="Rectangle 2"/>
          <p:cNvSpPr>
            <a:spLocks noChangeArrowheads="1"/>
          </p:cNvSpPr>
          <p:nvPr/>
        </p:nvSpPr>
        <p:spPr bwMode="auto">
          <a:xfrm>
            <a:off x="228600" y="4724400"/>
            <a:ext cx="9144000" cy="150810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GUIDE</a:t>
            </a: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1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Mr. </a:t>
            </a:r>
            <a:r>
              <a:rPr lang="en-US" sz="11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Nilesh S. Shirude</a:t>
            </a:r>
            <a:endParaRPr kumimoji="0" lang="en-US" sz="11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endParaRPr lang="en-US" sz="1100" b="1" dirty="0">
              <a:solidFill>
                <a:srgbClr val="FF0000"/>
              </a:solidFill>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DEPARTMENT OF </a:t>
            </a: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ELECTRONICS AND TELECOMMUNICATION ENGINEERING</a:t>
            </a: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PUNE INSTITUTE OF COMPUTER TECHNOLOGY</a:t>
            </a: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PUNE </a:t>
            </a:r>
            <a:r>
              <a:rPr kumimoji="0" lang="hi-IN" sz="1200" b="1" i="0" u="none" strike="noStrike" cap="none" normalizeH="0" baseline="0" dirty="0">
                <a:ln>
                  <a:noFill/>
                </a:ln>
                <a:solidFill>
                  <a:schemeClr val="tx1"/>
                </a:solidFill>
                <a:effectLst/>
                <a:latin typeface="Times New Roman" panose="02020603050405020304"/>
                <a:ea typeface="Calibri" panose="020F0502020204030204" pitchFamily="34" charset="0"/>
                <a:cs typeface="Kokila" pitchFamily="34" charset="0"/>
              </a:rPr>
              <a:t>–</a:t>
            </a: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43</a:t>
            </a: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48633" name="Slide Number Placeholder 7"/>
          <p:cNvSpPr>
            <a:spLocks noGrp="1"/>
          </p:cNvSpPr>
          <p:nvPr>
            <p:ph type="sldNum" sz="quarter" idx="12"/>
          </p:nvPr>
        </p:nvSpPr>
        <p:spPr/>
        <p:txBody>
          <a:bodyPr/>
          <a:lstStyle/>
          <a:p>
            <a:fld id="{B6F15528-21DE-4FAA-801E-634DDDAF4B2B}" type="slidenum">
              <a:rPr lang="en-US" smtClean="0"/>
              <a:pPr/>
              <a:t>1</a:t>
            </a:fld>
            <a:endParaRPr lang="en-US"/>
          </a:p>
        </p:txBody>
      </p:sp>
      <p:sp>
        <p:nvSpPr>
          <p:cNvPr id="1048634" name="Footer Placeholder 8"/>
          <p:cNvSpPr>
            <a:spLocks noGrp="1"/>
          </p:cNvSpPr>
          <p:nvPr>
            <p:ph type="ftr" sz="quarter" idx="11"/>
          </p:nvPr>
        </p:nvSpPr>
        <p:spPr/>
        <p:txBody>
          <a:bodyPr/>
          <a:lstStyle/>
          <a:p>
            <a:r>
              <a:rPr lang="en-US" dirty="0"/>
              <a:t>Project Tittle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r>
              <a:rPr lang="en-US"/>
              <a:t>References:</a:t>
            </a:r>
          </a:p>
        </p:txBody>
      </p:sp>
      <p:sp>
        <p:nvSpPr>
          <p:cNvPr id="1048660" name="Footer Placeholder 3"/>
          <p:cNvSpPr>
            <a:spLocks noGrp="1"/>
          </p:cNvSpPr>
          <p:nvPr>
            <p:ph type="ftr" sz="quarter" idx="11"/>
          </p:nvPr>
        </p:nvSpPr>
        <p:spPr/>
        <p:txBody>
          <a:bodyPr/>
          <a:lstStyle/>
          <a:p>
            <a:r>
              <a:rPr lang="en-US"/>
              <a:t>Project Tittle</a:t>
            </a:r>
          </a:p>
        </p:txBody>
      </p:sp>
      <p:sp>
        <p:nvSpPr>
          <p:cNvPr id="1048661"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1048662" name="Content Placeholder 6"/>
          <p:cNvSpPr>
            <a:spLocks noGrp="1"/>
          </p:cNvSpPr>
          <p:nvPr>
            <p:ph idx="1"/>
          </p:nvPr>
        </p:nvSpPr>
        <p:spPr/>
        <p:txBody>
          <a:bodyPr>
            <a:normAutofit fontScale="62500" lnSpcReduction="20000"/>
          </a:bodyPr>
          <a:lstStyle/>
          <a:p>
            <a:r>
              <a:rPr lang="en-US" dirty="0"/>
              <a:t>Oracle Java Documentation: https://docs.oracle.com/javase/8/docs/</a:t>
            </a:r>
          </a:p>
          <a:p>
            <a:r>
              <a:rPr lang="en-US" dirty="0"/>
              <a:t> </a:t>
            </a:r>
            <a:r>
              <a:rPr lang="en-US" dirty="0" err="1"/>
              <a:t>JavaServer</a:t>
            </a:r>
            <a:r>
              <a:rPr lang="en-US" dirty="0"/>
              <a:t> Pages (JSP) Documentation: https://tomcat.apache.org/tomcat-8.5-doc/jsp-howto.html</a:t>
            </a:r>
          </a:p>
          <a:p>
            <a:r>
              <a:rPr lang="en-US" dirty="0"/>
              <a:t>3. Servlet API Documentation: https://tomcat.apache.org/tomcat-8.5-doc/servletapi/</a:t>
            </a:r>
          </a:p>
          <a:p>
            <a:r>
              <a:rPr lang="en-US" dirty="0"/>
              <a:t>4. JDBC Tutorial: https://docs.oracle.com/javase/tutorial/jdbc/</a:t>
            </a:r>
          </a:p>
          <a:p>
            <a:r>
              <a:rPr lang="en-US" dirty="0"/>
              <a:t>5. MySQL Documentation: https://dev.mysql.com/doc/</a:t>
            </a:r>
          </a:p>
          <a:p>
            <a:r>
              <a:rPr lang="en-US" dirty="0"/>
              <a:t>6. Eclipse IDE Documentation: https://help.eclipse.org/latest/index.jsp</a:t>
            </a:r>
          </a:p>
          <a:p>
            <a:r>
              <a:rPr lang="en-US" dirty="0"/>
              <a:t>7. Apache Tomcat Documentation: https://tomcat.apache.org/tomcat-8.5-doc/</a:t>
            </a:r>
          </a:p>
          <a:p>
            <a:r>
              <a:rPr lang="en-US" dirty="0"/>
              <a:t>8. W3Schools (HTML, CSS, JavaScript): https://www.w3schools.com/</a:t>
            </a:r>
          </a:p>
          <a:p>
            <a:r>
              <a:rPr lang="en-US" dirty="0"/>
              <a:t>9. Bootstrap Documentation: https://getbootstrap.com/docs/4.6/getting-started/introduction/</a:t>
            </a:r>
          </a:p>
          <a:p>
            <a:r>
              <a:rPr lang="en-US" dirty="0"/>
              <a:t>10. Stack Overflow: https://stackoverflow.com/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Content Placeholder 1048720"/>
          <p:cNvSpPr>
            <a:spLocks noGrp="1"/>
          </p:cNvSpPr>
          <p:nvPr>
            <p:ph idx="1"/>
          </p:nvPr>
        </p:nvSpPr>
        <p:spPr>
          <a:xfrm>
            <a:off x="1344167" y="2321407"/>
            <a:ext cx="7498080" cy="2215186"/>
          </a:xfrm>
        </p:spPr>
        <p:txBody>
          <a:bodyPr>
            <a:normAutofit fontScale="92500"/>
          </a:bodyPr>
          <a:lstStyle/>
          <a:p>
            <a:pPr marL="82550" indent="0" algn="ctr">
              <a:buNone/>
            </a:pPr>
            <a:r>
              <a:rPr lang="en-US" sz="8800" b="1">
                <a:latin typeface="AndroidClock"/>
                <a:cs typeface="AndroidClock"/>
              </a:rPr>
              <a:t>THANK YOU!!</a:t>
            </a:r>
            <a:endParaRPr lang="en-IN" sz="8800" b="1">
              <a:latin typeface="AndroidClock"/>
              <a:cs typeface="AndroidClock"/>
            </a:endParaRPr>
          </a:p>
        </p:txBody>
      </p:sp>
      <p:sp>
        <p:nvSpPr>
          <p:cNvPr id="1048722" name="Footer Placeholder 1048721"/>
          <p:cNvSpPr>
            <a:spLocks noGrp="1"/>
          </p:cNvSpPr>
          <p:nvPr>
            <p:ph type="ftr" sz="quarter" idx="11"/>
          </p:nvPr>
        </p:nvSpPr>
        <p:spPr/>
        <p:txBody>
          <a:bodyPr/>
          <a:lstStyle/>
          <a:p>
            <a:r>
              <a:rPr lang="en-US"/>
              <a:t>Project Tittle</a:t>
            </a:r>
          </a:p>
        </p:txBody>
      </p:sp>
      <p:sp>
        <p:nvSpPr>
          <p:cNvPr id="1048723" name="Slide Number Placeholder 1048722"/>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2"/>
          <p:cNvSpPr>
            <a:spLocks noGrp="1"/>
          </p:cNvSpPr>
          <p:nvPr>
            <p:ph type="title"/>
          </p:nvPr>
        </p:nvSpPr>
        <p:spPr/>
        <p:txBody>
          <a:bodyPr/>
          <a:lstStyle/>
          <a:p>
            <a:r>
              <a:rPr lang="en-US" dirty="0"/>
              <a:t>Introduction</a:t>
            </a:r>
          </a:p>
        </p:txBody>
      </p:sp>
      <p:sp>
        <p:nvSpPr>
          <p:cNvPr id="1048621" name="Content Placeholder 1"/>
          <p:cNvSpPr>
            <a:spLocks noGrp="1"/>
          </p:cNvSpPr>
          <p:nvPr>
            <p:ph idx="1"/>
          </p:nvPr>
        </p:nvSpPr>
        <p:spPr/>
        <p:txBody>
          <a:bodyPr/>
          <a:lstStyle/>
          <a:p>
            <a:r>
              <a:rPr lang="en-US" dirty="0"/>
              <a:t>Welcome to the introduction of our </a:t>
            </a:r>
            <a:r>
              <a:rPr lang="en-US" dirty="0" err="1"/>
              <a:t>Todo</a:t>
            </a:r>
            <a:r>
              <a:rPr lang="en-US" dirty="0"/>
              <a:t> Application project.</a:t>
            </a:r>
          </a:p>
          <a:p>
            <a:r>
              <a:rPr lang="en-US" dirty="0"/>
              <a:t>In today's fast-paced world, managing tasks efficiently is essential for productivity and success.</a:t>
            </a:r>
          </a:p>
          <a:p>
            <a:r>
              <a:rPr lang="en-US" dirty="0"/>
              <a:t>Our </a:t>
            </a:r>
            <a:r>
              <a:rPr lang="en-US" dirty="0" err="1"/>
              <a:t>Todo</a:t>
            </a:r>
            <a:r>
              <a:rPr lang="en-US" dirty="0"/>
              <a:t> Application aims to provide a user-friendly and feature-rich platform for task management.</a:t>
            </a:r>
          </a:p>
        </p:txBody>
      </p:sp>
      <p:sp>
        <p:nvSpPr>
          <p:cNvPr id="1048622"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1048623" name="Footer Placeholder 4"/>
          <p:cNvSpPr>
            <a:spLocks noGrp="1"/>
          </p:cNvSpPr>
          <p:nvPr>
            <p:ph type="ftr" sz="quarter" idx="11"/>
          </p:nvPr>
        </p:nvSpPr>
        <p:spPr/>
        <p:txBody>
          <a:bodyPr/>
          <a:lstStyle/>
          <a:p>
            <a:r>
              <a:rPr lang="en-US"/>
              <a:t>Project Tittle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dirty="0"/>
              <a:t>Proposed System</a:t>
            </a:r>
          </a:p>
        </p:txBody>
      </p:sp>
      <p:sp>
        <p:nvSpPr>
          <p:cNvPr id="1048613" name="Content Placeholder 2"/>
          <p:cNvSpPr>
            <a:spLocks noGrp="1"/>
          </p:cNvSpPr>
          <p:nvPr>
            <p:ph idx="1"/>
          </p:nvPr>
        </p:nvSpPr>
        <p:spPr/>
        <p:txBody>
          <a:bodyPr>
            <a:normAutofit fontScale="96429"/>
          </a:bodyPr>
          <a:lstStyle/>
          <a:p>
            <a:r>
              <a:rPr lang="en-US" dirty="0"/>
              <a:t>User Registration and Login</a:t>
            </a:r>
          </a:p>
          <a:p>
            <a:r>
              <a:rPr lang="en-US" dirty="0"/>
              <a:t>Task Creation and Management</a:t>
            </a:r>
          </a:p>
          <a:p>
            <a:r>
              <a:rPr lang="en-US" dirty="0"/>
              <a:t>Task Organization</a:t>
            </a:r>
          </a:p>
          <a:p>
            <a:r>
              <a:rPr lang="en-US" dirty="0"/>
              <a:t>Task Collaboration</a:t>
            </a:r>
          </a:p>
          <a:p>
            <a:r>
              <a:rPr lang="en-US" dirty="0"/>
              <a:t>Reminders and Notifications</a:t>
            </a:r>
          </a:p>
          <a:p>
            <a:r>
              <a:rPr lang="en-US" dirty="0"/>
              <a:t>Task Status and Progress Tracking</a:t>
            </a:r>
          </a:p>
          <a:p>
            <a:r>
              <a:rPr lang="en-US" dirty="0"/>
              <a:t>User-Friendly Interface</a:t>
            </a:r>
          </a:p>
          <a:p>
            <a:r>
              <a:rPr lang="en-US" dirty="0"/>
              <a:t>Responsive Design</a:t>
            </a:r>
          </a:p>
        </p:txBody>
      </p:sp>
      <p:sp>
        <p:nvSpPr>
          <p:cNvPr id="1048614" name="Footer Placeholder 3"/>
          <p:cNvSpPr>
            <a:spLocks noGrp="1"/>
          </p:cNvSpPr>
          <p:nvPr>
            <p:ph type="ftr" sz="quarter" idx="11"/>
          </p:nvPr>
        </p:nvSpPr>
        <p:spPr/>
        <p:txBody>
          <a:bodyPr/>
          <a:lstStyle/>
          <a:p>
            <a:r>
              <a:rPr lang="en-US"/>
              <a:t>Project Tittle</a:t>
            </a:r>
          </a:p>
        </p:txBody>
      </p:sp>
      <p:sp>
        <p:nvSpPr>
          <p:cNvPr id="104861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dirty="0"/>
              <a:t>Animation of project</a:t>
            </a:r>
          </a:p>
        </p:txBody>
      </p:sp>
      <p:sp>
        <p:nvSpPr>
          <p:cNvPr id="1048606" name="Footer Placeholder 3"/>
          <p:cNvSpPr>
            <a:spLocks noGrp="1"/>
          </p:cNvSpPr>
          <p:nvPr>
            <p:ph type="ftr" sz="quarter" idx="11"/>
          </p:nvPr>
        </p:nvSpPr>
        <p:spPr/>
        <p:txBody>
          <a:bodyPr/>
          <a:lstStyle/>
          <a:p>
            <a:r>
              <a:rPr lang="en-US"/>
              <a:t>Project Tittle</a:t>
            </a:r>
          </a:p>
        </p:txBody>
      </p:sp>
      <p:sp>
        <p:nvSpPr>
          <p:cNvPr id="1048607"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pic>
        <p:nvPicPr>
          <p:cNvPr id="3" name="Content Placeholder 2">
            <a:extLst>
              <a:ext uri="{FF2B5EF4-FFF2-40B4-BE49-F238E27FC236}">
                <a16:creationId xmlns:a16="http://schemas.microsoft.com/office/drawing/2014/main" id="{C9632022-EF8D-ACD8-5C8B-B20F6CBCFC25}"/>
              </a:ext>
            </a:extLst>
          </p:cNvPr>
          <p:cNvPicPr>
            <a:picLocks noGrp="1" noChangeAspect="1"/>
          </p:cNvPicPr>
          <p:nvPr>
            <p:ph sz="half" idx="2"/>
          </p:nvPr>
        </p:nvPicPr>
        <p:blipFill>
          <a:blip r:embed="rId2"/>
          <a:stretch>
            <a:fillRect/>
          </a:stretch>
        </p:blipFill>
        <p:spPr>
          <a:xfrm>
            <a:off x="3016993" y="3696999"/>
            <a:ext cx="3844771" cy="2886075"/>
          </a:xfrm>
        </p:spPr>
      </p:pic>
      <p:pic>
        <p:nvPicPr>
          <p:cNvPr id="5" name="Picture 4">
            <a:extLst>
              <a:ext uri="{FF2B5EF4-FFF2-40B4-BE49-F238E27FC236}">
                <a16:creationId xmlns:a16="http://schemas.microsoft.com/office/drawing/2014/main" id="{DC3EAD57-F45C-846C-88E0-5AB117289B26}"/>
              </a:ext>
            </a:extLst>
          </p:cNvPr>
          <p:cNvPicPr>
            <a:picLocks noChangeAspect="1"/>
          </p:cNvPicPr>
          <p:nvPr/>
        </p:nvPicPr>
        <p:blipFill>
          <a:blip r:embed="rId3"/>
          <a:stretch>
            <a:fillRect/>
          </a:stretch>
        </p:blipFill>
        <p:spPr>
          <a:xfrm>
            <a:off x="5562600" y="1314803"/>
            <a:ext cx="2761489" cy="2111936"/>
          </a:xfrm>
          <a:prstGeom prst="rect">
            <a:avLst/>
          </a:prstGeom>
        </p:spPr>
      </p:pic>
      <p:pic>
        <p:nvPicPr>
          <p:cNvPr id="8" name="Picture 7">
            <a:extLst>
              <a:ext uri="{FF2B5EF4-FFF2-40B4-BE49-F238E27FC236}">
                <a16:creationId xmlns:a16="http://schemas.microsoft.com/office/drawing/2014/main" id="{325A2A8D-E302-1D62-32BE-0E7536A7BD97}"/>
              </a:ext>
            </a:extLst>
          </p:cNvPr>
          <p:cNvPicPr>
            <a:picLocks noChangeAspect="1"/>
          </p:cNvPicPr>
          <p:nvPr/>
        </p:nvPicPr>
        <p:blipFill>
          <a:blip r:embed="rId4"/>
          <a:stretch>
            <a:fillRect/>
          </a:stretch>
        </p:blipFill>
        <p:spPr>
          <a:xfrm>
            <a:off x="1924717" y="1417320"/>
            <a:ext cx="3014662" cy="200845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dirty="0"/>
              <a:t>Algorithm / flowchart</a:t>
            </a:r>
          </a:p>
        </p:txBody>
      </p:sp>
      <p:sp>
        <p:nvSpPr>
          <p:cNvPr id="1048592" name="Content Placeholder 2"/>
          <p:cNvSpPr>
            <a:spLocks noGrp="1"/>
          </p:cNvSpPr>
          <p:nvPr>
            <p:ph idx="1"/>
          </p:nvPr>
        </p:nvSpPr>
        <p:spPr/>
        <p:txBody>
          <a:bodyPr>
            <a:normAutofit fontScale="47500" lnSpcReduction="20000"/>
          </a:bodyPr>
          <a:lstStyle/>
          <a:p>
            <a:pPr marL="596900" indent="-514350">
              <a:buAutoNum type="arabicPeriod"/>
            </a:pPr>
            <a:r>
              <a:rPr lang="en-US" dirty="0"/>
              <a:t>Start</a:t>
            </a:r>
          </a:p>
          <a:p>
            <a:pPr marL="596900" indent="-514350">
              <a:buAutoNum type="arabicPeriod"/>
            </a:pPr>
            <a:r>
              <a:rPr lang="en-US" dirty="0"/>
              <a:t>Initialize the application and load the user interface.</a:t>
            </a:r>
          </a:p>
          <a:p>
            <a:pPr marL="596900" indent="-514350">
              <a:buAutoNum type="arabicPeriod"/>
            </a:pPr>
            <a:r>
              <a:rPr lang="en-US" dirty="0"/>
              <a:t>Prompt the user to register or log in with their credentials.</a:t>
            </a:r>
          </a:p>
          <a:p>
            <a:pPr marL="596900" indent="-514350">
              <a:buAutoNum type="arabicPeriod"/>
            </a:pPr>
            <a:r>
              <a:rPr lang="en-US" dirty="0"/>
              <a:t>Validate the user input and authenticate the user. </a:t>
            </a:r>
          </a:p>
          <a:p>
            <a:pPr marL="596900" indent="-514350">
              <a:buAutoNum type="arabicPeriod"/>
            </a:pPr>
            <a:r>
              <a:rPr lang="en-US" dirty="0"/>
              <a:t>Collect task details such as title, description, due date, and priority.</a:t>
            </a:r>
          </a:p>
          <a:p>
            <a:pPr marL="596900" indent="-514350">
              <a:buAutoNum type="arabicPeriod"/>
            </a:pPr>
            <a:r>
              <a:rPr lang="en-US" dirty="0"/>
              <a:t>Provide options to edit, delete, or mark tasks as completed.</a:t>
            </a:r>
          </a:p>
          <a:p>
            <a:pPr marL="596900" indent="-514350">
              <a:buAutoNum type="arabicPeriod"/>
            </a:pPr>
            <a:r>
              <a:rPr lang="en-US" dirty="0"/>
              <a:t>Enable users to share tasks with others and assign tasks to team members.</a:t>
            </a:r>
          </a:p>
          <a:p>
            <a:pPr marL="596900" indent="-514350">
              <a:buAutoNum type="arabicPeriod"/>
            </a:pPr>
            <a:r>
              <a:rPr lang="en-US" dirty="0"/>
              <a:t>Implement real-time updates and notifications for task collaboration.</a:t>
            </a:r>
          </a:p>
          <a:p>
            <a:pPr marL="596900" indent="-514350">
              <a:buAutoNum type="arabicPeriod"/>
            </a:pPr>
            <a:r>
              <a:rPr lang="en-US" dirty="0"/>
              <a:t>Set up reminders and notifications for upcoming tasks or approaching deadlines.</a:t>
            </a:r>
          </a:p>
          <a:p>
            <a:pPr marL="596900" indent="-514350">
              <a:buAutoNum type="arabicPeriod"/>
            </a:pPr>
            <a:r>
              <a:rPr lang="en-US" dirty="0"/>
              <a:t>Notify users through email, push notifications, or in-app alerts.</a:t>
            </a:r>
          </a:p>
          <a:p>
            <a:pPr marL="596900" indent="-514350">
              <a:buAutoNum type="arabicPeriod"/>
            </a:pPr>
            <a:r>
              <a:rPr lang="en-US" dirty="0"/>
              <a:t>Display visual indicators or progress bars to represent task completion.</a:t>
            </a:r>
          </a:p>
          <a:p>
            <a:pPr marL="596900" indent="-514350">
              <a:buAutoNum type="arabicPeriod"/>
            </a:pPr>
            <a:r>
              <a:rPr lang="en-US" dirty="0"/>
              <a:t>Design an intuitive and user-friendly interface for easy navigation and interaction.</a:t>
            </a:r>
          </a:p>
          <a:p>
            <a:pPr marL="596900" indent="-514350">
              <a:buAutoNum type="arabicPeriod"/>
            </a:pPr>
            <a:r>
              <a:rPr lang="en-US" dirty="0"/>
              <a:t>Implement responsive design principles to ensure compatibility across different devices.</a:t>
            </a:r>
          </a:p>
          <a:p>
            <a:pPr marL="596900" indent="-514350">
              <a:buAutoNum type="arabicPeriod"/>
            </a:pPr>
            <a:r>
              <a:rPr lang="en-US" dirty="0"/>
              <a:t>End</a:t>
            </a:r>
          </a:p>
        </p:txBody>
      </p:sp>
      <p:sp>
        <p:nvSpPr>
          <p:cNvPr id="1048593" name="Footer Placeholder 3"/>
          <p:cNvSpPr>
            <a:spLocks noGrp="1"/>
          </p:cNvSpPr>
          <p:nvPr>
            <p:ph type="ftr" sz="quarter" idx="11"/>
          </p:nvPr>
        </p:nvSpPr>
        <p:spPr/>
        <p:txBody>
          <a:bodyPr/>
          <a:lstStyle/>
          <a:p>
            <a:r>
              <a:rPr lang="en-US"/>
              <a:t>Project Tittle</a:t>
            </a:r>
          </a:p>
        </p:txBody>
      </p:sp>
      <p:sp>
        <p:nvSpPr>
          <p:cNvPr id="1048594"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dirty="0"/>
              <a:t>Source code explanation</a:t>
            </a:r>
          </a:p>
        </p:txBody>
      </p:sp>
      <p:sp>
        <p:nvSpPr>
          <p:cNvPr id="1048596" name="Content Placeholder 2"/>
          <p:cNvSpPr>
            <a:spLocks noGrp="1"/>
          </p:cNvSpPr>
          <p:nvPr>
            <p:ph idx="1"/>
          </p:nvPr>
        </p:nvSpPr>
        <p:spPr/>
        <p:txBody>
          <a:bodyPr>
            <a:normAutofit/>
          </a:bodyPr>
          <a:lstStyle/>
          <a:p>
            <a:pPr marL="596900" indent="-514350">
              <a:buAutoNum type="arabicPeriod"/>
            </a:pPr>
            <a:r>
              <a:rPr lang="en-US" dirty="0"/>
              <a:t>Model-View-Controller (MVC) Architecture</a:t>
            </a:r>
          </a:p>
          <a:p>
            <a:pPr marL="596900" indent="-514350">
              <a:buAutoNum type="arabicPeriod"/>
            </a:pPr>
            <a:r>
              <a:rPr lang="en-US" dirty="0"/>
              <a:t>Database Integration</a:t>
            </a:r>
          </a:p>
          <a:p>
            <a:pPr marL="596900" indent="-514350">
              <a:buAutoNum type="arabicPeriod"/>
            </a:pPr>
            <a:r>
              <a:rPr lang="en-US" dirty="0"/>
              <a:t>User Interface Design</a:t>
            </a:r>
          </a:p>
          <a:p>
            <a:pPr marL="596900" indent="-514350">
              <a:buAutoNum type="arabicPeriod"/>
            </a:pPr>
            <a:r>
              <a:rPr lang="en-US" dirty="0"/>
              <a:t>Form Handling and Data Validation</a:t>
            </a:r>
          </a:p>
          <a:p>
            <a:pPr marL="596900" indent="-514350">
              <a:buAutoNum type="arabicPeriod"/>
            </a:pPr>
            <a:r>
              <a:rPr lang="en-US" dirty="0"/>
              <a:t>Session Management</a:t>
            </a:r>
          </a:p>
          <a:p>
            <a:pPr marL="596900" indent="-514350">
              <a:buAutoNum type="arabicPeriod"/>
            </a:pPr>
            <a:r>
              <a:rPr lang="en-US" dirty="0"/>
              <a:t>Code Modularization and Reusability</a:t>
            </a:r>
          </a:p>
        </p:txBody>
      </p:sp>
      <p:sp>
        <p:nvSpPr>
          <p:cNvPr id="1048597" name="Footer Placeholder 3"/>
          <p:cNvSpPr>
            <a:spLocks noGrp="1"/>
          </p:cNvSpPr>
          <p:nvPr>
            <p:ph type="ftr" sz="quarter" idx="11"/>
          </p:nvPr>
        </p:nvSpPr>
        <p:spPr/>
        <p:txBody>
          <a:bodyPr/>
          <a:lstStyle/>
          <a:p>
            <a:r>
              <a:rPr lang="en-US"/>
              <a:t>Project Tittle</a:t>
            </a:r>
          </a:p>
        </p:txBody>
      </p:sp>
      <p:sp>
        <p:nvSpPr>
          <p:cNvPr id="1048598"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US" dirty="0"/>
              <a:t>Result:</a:t>
            </a:r>
          </a:p>
        </p:txBody>
      </p:sp>
      <p:sp>
        <p:nvSpPr>
          <p:cNvPr id="1048610" name="Footer Placeholder 3"/>
          <p:cNvSpPr>
            <a:spLocks noGrp="1"/>
          </p:cNvSpPr>
          <p:nvPr>
            <p:ph type="ftr" sz="quarter" idx="11"/>
          </p:nvPr>
        </p:nvSpPr>
        <p:spPr/>
        <p:txBody>
          <a:bodyPr/>
          <a:lstStyle/>
          <a:p>
            <a:r>
              <a:rPr lang="en-US"/>
              <a:t>Project Tittle</a:t>
            </a:r>
          </a:p>
        </p:txBody>
      </p:sp>
      <p:sp>
        <p:nvSpPr>
          <p:cNvPr id="1048611"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7" name="Content Placeholder 6"/>
          <p:cNvSpPr>
            <a:spLocks noGrp="1"/>
          </p:cNvSpPr>
          <p:nvPr>
            <p:ph idx="1"/>
          </p:nvPr>
        </p:nvSpPr>
        <p:spPr/>
        <p:txBody>
          <a:bodyPr>
            <a:normAutofit fontScale="85000" lnSpcReduction="20000"/>
          </a:bodyPr>
          <a:lstStyle/>
          <a:p>
            <a:r>
              <a:rPr lang="en-US" dirty="0"/>
              <a:t>The implementation of the </a:t>
            </a:r>
            <a:r>
              <a:rPr lang="en-US" dirty="0" err="1"/>
              <a:t>Todo</a:t>
            </a:r>
            <a:r>
              <a:rPr lang="en-US" dirty="0"/>
              <a:t> Application has resulted in a fully functional and user-friendly system that allows users to efficiently manage their tasks. The application offers features such as task creation, editing, and deletion, user authentication and security, integration with a MySQL database for data persistence, a responsive user interface, efficient task tracking and organization, and enhanced productivity and time management. The successful implementation demonstrates the effectiveness of JSP, Servlet, JDBC, and MySQL in building robust web-based applications.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p:txBody>
          <a:bodyPr/>
          <a:lstStyle/>
          <a:p>
            <a:r>
              <a:rPr lang="en-US"/>
              <a:t>Conclusion:</a:t>
            </a:r>
          </a:p>
        </p:txBody>
      </p:sp>
      <p:sp>
        <p:nvSpPr>
          <p:cNvPr id="1048652" name="Content Placeholder 2"/>
          <p:cNvSpPr>
            <a:spLocks noGrp="1"/>
          </p:cNvSpPr>
          <p:nvPr>
            <p:ph idx="1"/>
          </p:nvPr>
        </p:nvSpPr>
        <p:spPr/>
        <p:txBody>
          <a:bodyPr>
            <a:normAutofit fontScale="85000" lnSpcReduction="10000"/>
          </a:bodyPr>
          <a:lstStyle/>
          <a:p>
            <a:pPr marL="402590" lvl="1" indent="0">
              <a:buNone/>
            </a:pPr>
            <a:r>
              <a:rPr lang="en-US" dirty="0"/>
              <a:t>In conclusion, the development of the </a:t>
            </a:r>
            <a:r>
              <a:rPr lang="en-US" dirty="0" err="1"/>
              <a:t>Todo</a:t>
            </a:r>
            <a:r>
              <a:rPr lang="en-US" dirty="0"/>
              <a:t> Application using JSP, Servlet, JDBC, and MySQL has proven to be a valuable project with numerous benefits. The application provides users with a convenient and efficient way to manage their tasks, enhancing their productivity and organization. The project also demonstrates the practical application of key technologies in web development and database management. Through the implementation process, valuable insights and knowledge were gained in areas such as user interface design, database integration, and server-side programming. Overall, the </a:t>
            </a:r>
            <a:r>
              <a:rPr lang="en-US" dirty="0" err="1"/>
              <a:t>Todo</a:t>
            </a:r>
            <a:r>
              <a:rPr lang="en-US" dirty="0"/>
              <a:t> Application project has successfully achieved its objectives and has the potential to be further expanded and enhanced in the future.</a:t>
            </a:r>
          </a:p>
        </p:txBody>
      </p:sp>
      <p:sp>
        <p:nvSpPr>
          <p:cNvPr id="1048653" name="Footer Placeholder 3"/>
          <p:cNvSpPr>
            <a:spLocks noGrp="1"/>
          </p:cNvSpPr>
          <p:nvPr>
            <p:ph type="ftr" sz="quarter" idx="11"/>
          </p:nvPr>
        </p:nvSpPr>
        <p:spPr/>
        <p:txBody>
          <a:bodyPr/>
          <a:lstStyle/>
          <a:p>
            <a:r>
              <a:rPr lang="en-US"/>
              <a:t>Project Tittle</a:t>
            </a:r>
          </a:p>
        </p:txBody>
      </p:sp>
      <p:sp>
        <p:nvSpPr>
          <p:cNvPr id="1048654"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
          <p:cNvSpPr>
            <a:spLocks noGrp="1"/>
          </p:cNvSpPr>
          <p:nvPr>
            <p:ph type="title"/>
          </p:nvPr>
        </p:nvSpPr>
        <p:spPr/>
        <p:txBody>
          <a:bodyPr>
            <a:normAutofit/>
          </a:bodyPr>
          <a:lstStyle/>
          <a:p>
            <a:r>
              <a:rPr lang="en-US" dirty="0"/>
              <a:t>Application, future scope:</a:t>
            </a:r>
          </a:p>
        </p:txBody>
      </p:sp>
      <p:sp>
        <p:nvSpPr>
          <p:cNvPr id="1048656" name="Content Placeholder 2"/>
          <p:cNvSpPr>
            <a:spLocks noGrp="1"/>
          </p:cNvSpPr>
          <p:nvPr>
            <p:ph idx="1"/>
          </p:nvPr>
        </p:nvSpPr>
        <p:spPr/>
        <p:txBody>
          <a:bodyPr>
            <a:normAutofit/>
          </a:bodyPr>
          <a:lstStyle/>
          <a:p>
            <a:pPr lvl="1"/>
            <a:r>
              <a:rPr lang="en-US" dirty="0"/>
              <a:t>Integration with mobile platforms</a:t>
            </a:r>
          </a:p>
          <a:p>
            <a:pPr lvl="1"/>
            <a:r>
              <a:rPr lang="en-US" dirty="0"/>
              <a:t>Collaboration features</a:t>
            </a:r>
          </a:p>
          <a:p>
            <a:pPr lvl="1"/>
            <a:r>
              <a:rPr lang="en-US" dirty="0"/>
              <a:t>Reminders and notifications</a:t>
            </a:r>
          </a:p>
          <a:p>
            <a:pPr lvl="1"/>
            <a:r>
              <a:rPr lang="en-US" dirty="0"/>
              <a:t>Data analysis and reporting</a:t>
            </a:r>
          </a:p>
          <a:p>
            <a:pPr lvl="1"/>
            <a:r>
              <a:rPr lang="en-US" dirty="0"/>
              <a:t>Integration with other productivity tools</a:t>
            </a:r>
          </a:p>
          <a:p>
            <a:pPr lvl="1"/>
            <a:r>
              <a:rPr lang="en-US" dirty="0"/>
              <a:t>Customization options</a:t>
            </a:r>
          </a:p>
        </p:txBody>
      </p:sp>
      <p:sp>
        <p:nvSpPr>
          <p:cNvPr id="1048657" name="Footer Placeholder 3"/>
          <p:cNvSpPr>
            <a:spLocks noGrp="1"/>
          </p:cNvSpPr>
          <p:nvPr>
            <p:ph type="ftr" sz="quarter" idx="11"/>
          </p:nvPr>
        </p:nvSpPr>
        <p:spPr/>
        <p:txBody>
          <a:bodyPr/>
          <a:lstStyle/>
          <a:p>
            <a:r>
              <a:rPr lang="en-US"/>
              <a:t>Project Tittle</a:t>
            </a:r>
          </a:p>
        </p:txBody>
      </p:sp>
      <p:sp>
        <p:nvSpPr>
          <p:cNvPr id="1048658"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927AFFAADFCE049BA76089FCB88E6D0" ma:contentTypeVersion="3" ma:contentTypeDescription="Create a new document." ma:contentTypeScope="" ma:versionID="87cf1efb7f5f25ca17aa6642d02b35ba">
  <xsd:schema xmlns:xsd="http://www.w3.org/2001/XMLSchema" xmlns:xs="http://www.w3.org/2001/XMLSchema" xmlns:p="http://schemas.microsoft.com/office/2006/metadata/properties" xmlns:ns2="d43cee23-0dac-41d8-8034-8065757e41e3" targetNamespace="http://schemas.microsoft.com/office/2006/metadata/properties" ma:root="true" ma:fieldsID="e926e9be6f1b96bf922328537fff0a91" ns2:_="">
    <xsd:import namespace="d43cee23-0dac-41d8-8034-8065757e41e3"/>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3cee23-0dac-41d8-8034-8065757e41e3"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eferenceId xmlns="d43cee23-0dac-41d8-8034-8065757e41e3" xsi:nil="true"/>
  </documentManagement>
</p:properties>
</file>

<file path=customXml/itemProps1.xml><?xml version="1.0" encoding="utf-8"?>
<ds:datastoreItem xmlns:ds="http://schemas.openxmlformats.org/officeDocument/2006/customXml" ds:itemID="{4146F35C-9188-4D97-A0A5-3BEA005B3E45}">
  <ds:schemaRefs>
    <ds:schemaRef ds:uri="http://schemas.microsoft.com/sharepoint/v3/contenttype/forms"/>
  </ds:schemaRefs>
</ds:datastoreItem>
</file>

<file path=customXml/itemProps2.xml><?xml version="1.0" encoding="utf-8"?>
<ds:datastoreItem xmlns:ds="http://schemas.openxmlformats.org/officeDocument/2006/customXml" ds:itemID="{F5E044C8-3401-4540-84B0-82693820C0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3cee23-0dac-41d8-8034-8065757e41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CAD490-FA5F-4B64-9F3E-DDACD81D73D5}">
  <ds:schemaRefs>
    <ds:schemaRef ds:uri="http://schemas.microsoft.com/office/2006/metadata/properties"/>
    <ds:schemaRef ds:uri="http://schemas.microsoft.com/office/infopath/2007/PartnerControls"/>
    <ds:schemaRef ds:uri="d43cee23-0dac-41d8-8034-8065757e41e3"/>
  </ds:schemaRefs>
</ds:datastoreItem>
</file>

<file path=docProps/app.xml><?xml version="1.0" encoding="utf-8"?>
<Properties xmlns="http://schemas.openxmlformats.org/officeDocument/2006/extended-properties" xmlns:vt="http://schemas.openxmlformats.org/officeDocument/2006/docPropsVTypes">
  <TotalTime>56</TotalTime>
  <Words>724</Words>
  <Application>Microsoft Office PowerPoint</Application>
  <PresentationFormat>On-screen Show (4:3)</PresentationFormat>
  <Paragraphs>97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AndroidClock</vt:lpstr>
      <vt:lpstr>Arial</vt:lpstr>
      <vt:lpstr>Calibri</vt:lpstr>
      <vt:lpstr>Gill Sans MT</vt:lpstr>
      <vt:lpstr>Times New Roman</vt:lpstr>
      <vt:lpstr>Verdana</vt:lpstr>
      <vt:lpstr>Wingdings 2</vt:lpstr>
      <vt:lpstr>Solstice</vt:lpstr>
      <vt:lpstr>PowerPoint Presentation</vt:lpstr>
      <vt:lpstr>Introduction</vt:lpstr>
      <vt:lpstr>Proposed System</vt:lpstr>
      <vt:lpstr>Animation of project</vt:lpstr>
      <vt:lpstr>Algorithm / flowchart</vt:lpstr>
      <vt:lpstr>Source code explanation</vt:lpstr>
      <vt:lpstr>Result:</vt:lpstr>
      <vt:lpstr>Conclusion:</vt:lpstr>
      <vt:lpstr>Application, 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Ajinkya</dc:creator>
  <cp:lastModifiedBy>Sangeeta Singh</cp:lastModifiedBy>
  <cp:revision>7</cp:revision>
  <dcterms:created xsi:type="dcterms:W3CDTF">2006-08-15T02:00:00Z</dcterms:created>
  <dcterms:modified xsi:type="dcterms:W3CDTF">2023-05-08T19:53:04Z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y fmtid="{D5CDD505-2E9C-101B-9397-08002B2CF9AE}" pid="3" name="ContentTypeId">
    <vt:lpwstr>0x0101009927AFFAADFCE049BA76089FCB88E6D0</vt:lpwstr>
  </property>
</Properties>
</file>