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883BF-CBAF-6846-924C-776FFF649720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A3339-3CC7-6545-BB5B-65046C580817}">
      <dgm:prSet phldrT="[Text]"/>
      <dgm:spPr/>
      <dgm:t>
        <a:bodyPr/>
        <a:lstStyle/>
        <a:p>
          <a:r>
            <a:rPr lang="en-US" dirty="0" err="1" smtClean="0"/>
            <a:t>ListActivity</a:t>
          </a:r>
          <a:endParaRPr lang="en-US" dirty="0"/>
        </a:p>
      </dgm:t>
    </dgm:pt>
    <dgm:pt modelId="{424B7A50-79A1-2941-BE6D-682D3D7FE32F}" type="parTrans" cxnId="{D6137E5E-1F01-AD46-B675-1B68075ACECA}">
      <dgm:prSet/>
      <dgm:spPr/>
      <dgm:t>
        <a:bodyPr/>
        <a:lstStyle/>
        <a:p>
          <a:endParaRPr lang="en-US"/>
        </a:p>
      </dgm:t>
    </dgm:pt>
    <dgm:pt modelId="{491971F2-D50D-584D-BE01-51B75EAA220E}" type="sibTrans" cxnId="{D6137E5E-1F01-AD46-B675-1B68075ACECA}">
      <dgm:prSet/>
      <dgm:spPr/>
      <dgm:t>
        <a:bodyPr/>
        <a:lstStyle/>
        <a:p>
          <a:endParaRPr lang="en-US"/>
        </a:p>
      </dgm:t>
    </dgm:pt>
    <dgm:pt modelId="{56B60404-70D9-2040-9B95-84B53EC5141A}">
      <dgm:prSet phldrT="[Text]"/>
      <dgm:spPr/>
      <dgm:t>
        <a:bodyPr/>
        <a:lstStyle/>
        <a:p>
          <a:r>
            <a:rPr lang="en-US" dirty="0" err="1" smtClean="0"/>
            <a:t>ListUI</a:t>
          </a:r>
          <a:r>
            <a:rPr lang="en-US" dirty="0" smtClean="0"/>
            <a:t> updates and handling the dataset changes.</a:t>
          </a:r>
          <a:endParaRPr lang="en-US" dirty="0"/>
        </a:p>
      </dgm:t>
    </dgm:pt>
    <dgm:pt modelId="{2D7C2CAF-C72D-3540-8820-BB5567101599}" type="parTrans" cxnId="{73050167-3FB6-B94B-9C6D-03D9C156943A}">
      <dgm:prSet/>
      <dgm:spPr/>
      <dgm:t>
        <a:bodyPr/>
        <a:lstStyle/>
        <a:p>
          <a:endParaRPr lang="en-US"/>
        </a:p>
      </dgm:t>
    </dgm:pt>
    <dgm:pt modelId="{A8E14B47-39BA-1948-A228-C5F318F326EC}" type="sibTrans" cxnId="{73050167-3FB6-B94B-9C6D-03D9C156943A}">
      <dgm:prSet/>
      <dgm:spPr/>
      <dgm:t>
        <a:bodyPr/>
        <a:lstStyle/>
        <a:p>
          <a:endParaRPr lang="en-US"/>
        </a:p>
      </dgm:t>
    </dgm:pt>
    <dgm:pt modelId="{9C5CC437-1BB9-074D-9676-345172DE3DDD}">
      <dgm:prSet phldrT="[Text]"/>
      <dgm:spPr/>
      <dgm:t>
        <a:bodyPr/>
        <a:lstStyle/>
        <a:p>
          <a:r>
            <a:rPr lang="en-US" dirty="0" smtClean="0"/>
            <a:t>Send city </a:t>
          </a:r>
          <a:r>
            <a:rPr lang="en-US" dirty="0" smtClean="0"/>
            <a:t>name to intent Service </a:t>
          </a:r>
          <a:r>
            <a:rPr lang="en-US" dirty="0" smtClean="0"/>
            <a:t>upon click event.</a:t>
          </a:r>
          <a:endParaRPr lang="en-US" dirty="0"/>
        </a:p>
      </dgm:t>
    </dgm:pt>
    <dgm:pt modelId="{E2A00679-D417-5244-BB4D-BEED434E7E87}" type="parTrans" cxnId="{DC8C27D5-B65B-B34D-B98C-19B3AA115F18}">
      <dgm:prSet/>
      <dgm:spPr/>
      <dgm:t>
        <a:bodyPr/>
        <a:lstStyle/>
        <a:p>
          <a:endParaRPr lang="en-US"/>
        </a:p>
      </dgm:t>
    </dgm:pt>
    <dgm:pt modelId="{238C70B2-B6C8-4643-A8FB-17DC8FB1E248}" type="sibTrans" cxnId="{DC8C27D5-B65B-B34D-B98C-19B3AA115F18}">
      <dgm:prSet/>
      <dgm:spPr/>
      <dgm:t>
        <a:bodyPr/>
        <a:lstStyle/>
        <a:p>
          <a:endParaRPr lang="en-US"/>
        </a:p>
      </dgm:t>
    </dgm:pt>
    <dgm:pt modelId="{AB338CAA-C9B1-394B-86D4-C7EE1480DB86}">
      <dgm:prSet phldrT="[Text]"/>
      <dgm:spPr/>
      <dgm:t>
        <a:bodyPr/>
        <a:lstStyle/>
        <a:p>
          <a:r>
            <a:rPr lang="en-US" dirty="0" err="1" smtClean="0"/>
            <a:t>WeatherForecastMainActivity</a:t>
          </a:r>
          <a:endParaRPr lang="en-US" dirty="0"/>
        </a:p>
      </dgm:t>
    </dgm:pt>
    <dgm:pt modelId="{009233BF-F558-214C-8508-2DAC1667AC1D}" type="parTrans" cxnId="{84595DF3-BC14-124B-A2FA-C4E082C73434}">
      <dgm:prSet/>
      <dgm:spPr/>
      <dgm:t>
        <a:bodyPr/>
        <a:lstStyle/>
        <a:p>
          <a:endParaRPr lang="en-US"/>
        </a:p>
      </dgm:t>
    </dgm:pt>
    <dgm:pt modelId="{8F7E7BE6-8C3E-464E-BC2E-FF8396C22FB3}" type="sibTrans" cxnId="{84595DF3-BC14-124B-A2FA-C4E082C73434}">
      <dgm:prSet/>
      <dgm:spPr/>
      <dgm:t>
        <a:bodyPr/>
        <a:lstStyle/>
        <a:p>
          <a:endParaRPr lang="en-US"/>
        </a:p>
      </dgm:t>
    </dgm:pt>
    <dgm:pt modelId="{F00FA504-1D8C-4E4D-BE2A-144DB6F04A84}">
      <dgm:prSet phldrT="[Text]"/>
      <dgm:spPr/>
      <dgm:t>
        <a:bodyPr/>
        <a:lstStyle/>
        <a:p>
          <a:r>
            <a:rPr lang="en-US" dirty="0" smtClean="0"/>
            <a:t>Create &amp; start service.</a:t>
          </a:r>
          <a:endParaRPr lang="en-US" dirty="0"/>
        </a:p>
      </dgm:t>
    </dgm:pt>
    <dgm:pt modelId="{B76D1B18-3C6E-0048-BB71-D9154CF6EAE4}" type="parTrans" cxnId="{F36602FE-5A32-DC41-95E0-68D43391A99B}">
      <dgm:prSet/>
      <dgm:spPr/>
      <dgm:t>
        <a:bodyPr/>
        <a:lstStyle/>
        <a:p>
          <a:endParaRPr lang="en-US"/>
        </a:p>
      </dgm:t>
    </dgm:pt>
    <dgm:pt modelId="{5FEE6244-436E-B048-8976-49248081B26F}" type="sibTrans" cxnId="{F36602FE-5A32-DC41-95E0-68D43391A99B}">
      <dgm:prSet/>
      <dgm:spPr/>
      <dgm:t>
        <a:bodyPr/>
        <a:lstStyle/>
        <a:p>
          <a:endParaRPr lang="en-US"/>
        </a:p>
      </dgm:t>
    </dgm:pt>
    <dgm:pt modelId="{080AF3E6-1236-F24C-B2A2-97635C8BE171}">
      <dgm:prSet phldrT="[Text]"/>
      <dgm:spPr/>
      <dgm:t>
        <a:bodyPr/>
        <a:lstStyle/>
        <a:p>
          <a:r>
            <a:rPr lang="en-US" dirty="0" smtClean="0"/>
            <a:t>Update results to UI(</a:t>
          </a:r>
          <a:r>
            <a:rPr lang="en-US" dirty="0" err="1" smtClean="0"/>
            <a:t>BroadcastReciever</a:t>
          </a:r>
          <a:r>
            <a:rPr lang="en-US" dirty="0" smtClean="0"/>
            <a:t>).</a:t>
          </a:r>
          <a:endParaRPr lang="en-US" dirty="0"/>
        </a:p>
      </dgm:t>
    </dgm:pt>
    <dgm:pt modelId="{061C4D8B-FC68-BD4E-AD99-5ACF0F2978BC}" type="parTrans" cxnId="{6D714303-07C2-DA4D-9E75-C438A0EADF69}">
      <dgm:prSet/>
      <dgm:spPr/>
      <dgm:t>
        <a:bodyPr/>
        <a:lstStyle/>
        <a:p>
          <a:endParaRPr lang="en-US"/>
        </a:p>
      </dgm:t>
    </dgm:pt>
    <dgm:pt modelId="{7DFFD860-D216-464A-AB3E-DD851EBC618D}" type="sibTrans" cxnId="{6D714303-07C2-DA4D-9E75-C438A0EADF69}">
      <dgm:prSet/>
      <dgm:spPr/>
      <dgm:t>
        <a:bodyPr/>
        <a:lstStyle/>
        <a:p>
          <a:endParaRPr lang="en-US"/>
        </a:p>
      </dgm:t>
    </dgm:pt>
    <dgm:pt modelId="{7DC3A299-899D-A247-951A-41D762A591E9}">
      <dgm:prSet phldrT="[Text]"/>
      <dgm:spPr/>
      <dgm:t>
        <a:bodyPr/>
        <a:lstStyle/>
        <a:p>
          <a:r>
            <a:rPr lang="en-US" dirty="0" err="1" smtClean="0"/>
            <a:t>WeatherForecastIntentService</a:t>
          </a:r>
          <a:endParaRPr lang="en-US" dirty="0"/>
        </a:p>
      </dgm:t>
    </dgm:pt>
    <dgm:pt modelId="{53762FEE-440F-D245-AC13-37FFD9936356}" type="parTrans" cxnId="{5321EE06-3017-B340-97D9-395B7747BB88}">
      <dgm:prSet/>
      <dgm:spPr/>
      <dgm:t>
        <a:bodyPr/>
        <a:lstStyle/>
        <a:p>
          <a:endParaRPr lang="en-US"/>
        </a:p>
      </dgm:t>
    </dgm:pt>
    <dgm:pt modelId="{EDE69307-D744-B248-8C9C-5BC2947C37A3}" type="sibTrans" cxnId="{5321EE06-3017-B340-97D9-395B7747BB88}">
      <dgm:prSet/>
      <dgm:spPr/>
      <dgm:t>
        <a:bodyPr/>
        <a:lstStyle/>
        <a:p>
          <a:endParaRPr lang="en-US"/>
        </a:p>
      </dgm:t>
    </dgm:pt>
    <dgm:pt modelId="{67AB875F-9F3D-494F-9731-25C77C6C1802}">
      <dgm:prSet phldrT="[Text]"/>
      <dgm:spPr/>
      <dgm:t>
        <a:bodyPr/>
        <a:lstStyle/>
        <a:p>
          <a:r>
            <a:rPr lang="en-US" dirty="0" smtClean="0"/>
            <a:t>Make service call.</a:t>
          </a:r>
          <a:endParaRPr lang="en-US" dirty="0"/>
        </a:p>
      </dgm:t>
    </dgm:pt>
    <dgm:pt modelId="{6E5B4078-1FFB-004B-96BF-AFFDC3A75EE7}" type="parTrans" cxnId="{5C67EBFE-AE08-7945-8DE8-A190A840F51B}">
      <dgm:prSet/>
      <dgm:spPr/>
      <dgm:t>
        <a:bodyPr/>
        <a:lstStyle/>
        <a:p>
          <a:endParaRPr lang="en-US"/>
        </a:p>
      </dgm:t>
    </dgm:pt>
    <dgm:pt modelId="{E4AE5710-28E1-C948-8F46-5A2B52B4D6E3}" type="sibTrans" cxnId="{5C67EBFE-AE08-7945-8DE8-A190A840F51B}">
      <dgm:prSet/>
      <dgm:spPr/>
      <dgm:t>
        <a:bodyPr/>
        <a:lstStyle/>
        <a:p>
          <a:endParaRPr lang="en-US"/>
        </a:p>
      </dgm:t>
    </dgm:pt>
    <dgm:pt modelId="{25C2DCFC-8AEB-6C4A-9F47-E64791433DF7}">
      <dgm:prSet phldrT="[Text]"/>
      <dgm:spPr/>
      <dgm:t>
        <a:bodyPr/>
        <a:lstStyle/>
        <a:p>
          <a:r>
            <a:rPr lang="en-US" dirty="0" smtClean="0"/>
            <a:t>Broadcast the Results.</a:t>
          </a:r>
          <a:endParaRPr lang="en-US" dirty="0"/>
        </a:p>
      </dgm:t>
    </dgm:pt>
    <dgm:pt modelId="{5FAC5FAE-5E95-4144-BF5E-D60853A3A5A3}" type="parTrans" cxnId="{F525F808-BC0C-C542-B19E-765CED01B851}">
      <dgm:prSet/>
      <dgm:spPr/>
      <dgm:t>
        <a:bodyPr/>
        <a:lstStyle/>
        <a:p>
          <a:endParaRPr lang="en-US"/>
        </a:p>
      </dgm:t>
    </dgm:pt>
    <dgm:pt modelId="{1A51E300-55E3-C246-AF24-B29E5D3CFE93}" type="sibTrans" cxnId="{F525F808-BC0C-C542-B19E-765CED01B851}">
      <dgm:prSet/>
      <dgm:spPr/>
      <dgm:t>
        <a:bodyPr/>
        <a:lstStyle/>
        <a:p>
          <a:endParaRPr lang="en-US"/>
        </a:p>
      </dgm:t>
    </dgm:pt>
    <dgm:pt modelId="{EA4B09A1-FF8E-2C40-B76C-FC44CC8E02A7}" type="pres">
      <dgm:prSet presAssocID="{45C883BF-CBAF-6846-924C-776FFF6497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3B59E-4EA1-E149-8008-C3E7F725B97C}" type="pres">
      <dgm:prSet presAssocID="{45C883BF-CBAF-6846-924C-776FFF649720}" presName="tSp" presStyleCnt="0"/>
      <dgm:spPr/>
    </dgm:pt>
    <dgm:pt modelId="{319B66BF-8BE4-D24E-831F-3127B8CF5B22}" type="pres">
      <dgm:prSet presAssocID="{45C883BF-CBAF-6846-924C-776FFF649720}" presName="bSp" presStyleCnt="0"/>
      <dgm:spPr/>
    </dgm:pt>
    <dgm:pt modelId="{8EE2EDDC-3921-7846-8069-2B2FD6B592FD}" type="pres">
      <dgm:prSet presAssocID="{45C883BF-CBAF-6846-924C-776FFF649720}" presName="process" presStyleCnt="0"/>
      <dgm:spPr/>
    </dgm:pt>
    <dgm:pt modelId="{043166EC-C873-B745-AC79-E8052178FBAB}" type="pres">
      <dgm:prSet presAssocID="{001A3339-3CC7-6545-BB5B-65046C580817}" presName="composite1" presStyleCnt="0"/>
      <dgm:spPr/>
    </dgm:pt>
    <dgm:pt modelId="{DFE6529B-3DDD-2642-9E56-158D4DE70564}" type="pres">
      <dgm:prSet presAssocID="{001A3339-3CC7-6545-BB5B-65046C580817}" presName="dummyNode1" presStyleLbl="node1" presStyleIdx="0" presStyleCnt="3"/>
      <dgm:spPr/>
    </dgm:pt>
    <dgm:pt modelId="{3422D8C4-7202-6045-ADBD-BE712CFEC973}" type="pres">
      <dgm:prSet presAssocID="{001A3339-3CC7-6545-BB5B-65046C58081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F2733-86E0-4441-A69D-34B03E2EFB75}" type="pres">
      <dgm:prSet presAssocID="{001A3339-3CC7-6545-BB5B-65046C58081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027BD-E407-CC41-82DA-850FD0FBB716}" type="pres">
      <dgm:prSet presAssocID="{001A3339-3CC7-6545-BB5B-65046C58081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432A3-E907-A74C-AB6E-907790512DDD}" type="pres">
      <dgm:prSet presAssocID="{001A3339-3CC7-6545-BB5B-65046C580817}" presName="connSite1" presStyleCnt="0"/>
      <dgm:spPr/>
    </dgm:pt>
    <dgm:pt modelId="{5FAF1C8B-4217-E14C-9735-3946909A57B4}" type="pres">
      <dgm:prSet presAssocID="{491971F2-D50D-584D-BE01-51B75EAA220E}" presName="Name9" presStyleLbl="sibTrans2D1" presStyleIdx="0" presStyleCnt="2"/>
      <dgm:spPr/>
      <dgm:t>
        <a:bodyPr/>
        <a:lstStyle/>
        <a:p>
          <a:endParaRPr lang="en-US"/>
        </a:p>
      </dgm:t>
    </dgm:pt>
    <dgm:pt modelId="{080953CF-D15C-1041-BC12-4EA94AA6B223}" type="pres">
      <dgm:prSet presAssocID="{AB338CAA-C9B1-394B-86D4-C7EE1480DB86}" presName="composite2" presStyleCnt="0"/>
      <dgm:spPr/>
    </dgm:pt>
    <dgm:pt modelId="{398B4365-A21E-0B41-89AF-DB23134C23C8}" type="pres">
      <dgm:prSet presAssocID="{AB338CAA-C9B1-394B-86D4-C7EE1480DB86}" presName="dummyNode2" presStyleLbl="node1" presStyleIdx="0" presStyleCnt="3"/>
      <dgm:spPr/>
    </dgm:pt>
    <dgm:pt modelId="{4ECCFBED-9B04-6B42-ADE8-0C9017D71D84}" type="pres">
      <dgm:prSet presAssocID="{AB338CAA-C9B1-394B-86D4-C7EE1480DB8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D7BA-6D7C-DC44-BCA4-AC0617152B02}" type="pres">
      <dgm:prSet presAssocID="{AB338CAA-C9B1-394B-86D4-C7EE1480DB8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E2211-03C7-C44C-AA24-8865BB42136F}" type="pres">
      <dgm:prSet presAssocID="{AB338CAA-C9B1-394B-86D4-C7EE1480DB8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2C098-FA02-434A-9B7B-2DEDF8D97D42}" type="pres">
      <dgm:prSet presAssocID="{AB338CAA-C9B1-394B-86D4-C7EE1480DB86}" presName="connSite2" presStyleCnt="0"/>
      <dgm:spPr/>
    </dgm:pt>
    <dgm:pt modelId="{160D854F-D21A-2D4C-B279-8AF6D7CAD481}" type="pres">
      <dgm:prSet presAssocID="{8F7E7BE6-8C3E-464E-BC2E-FF8396C22FB3}" presName="Name18" presStyleLbl="sibTrans2D1" presStyleIdx="1" presStyleCnt="2"/>
      <dgm:spPr/>
      <dgm:t>
        <a:bodyPr/>
        <a:lstStyle/>
        <a:p>
          <a:endParaRPr lang="en-US"/>
        </a:p>
      </dgm:t>
    </dgm:pt>
    <dgm:pt modelId="{AEF49334-381E-3643-A611-F09520BA8797}" type="pres">
      <dgm:prSet presAssocID="{7DC3A299-899D-A247-951A-41D762A591E9}" presName="composite1" presStyleCnt="0"/>
      <dgm:spPr/>
    </dgm:pt>
    <dgm:pt modelId="{44C451B4-9B07-684F-9B83-1FF40651600A}" type="pres">
      <dgm:prSet presAssocID="{7DC3A299-899D-A247-951A-41D762A591E9}" presName="dummyNode1" presStyleLbl="node1" presStyleIdx="1" presStyleCnt="3"/>
      <dgm:spPr/>
    </dgm:pt>
    <dgm:pt modelId="{703FEFB2-5063-5444-ADB1-9F18981286CB}" type="pres">
      <dgm:prSet presAssocID="{7DC3A299-899D-A247-951A-41D762A591E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1F2A-2F07-7E47-B68C-9708858A9885}" type="pres">
      <dgm:prSet presAssocID="{7DC3A299-899D-A247-951A-41D762A591E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7B137-FE71-1144-A059-78032930029E}" type="pres">
      <dgm:prSet presAssocID="{7DC3A299-899D-A247-951A-41D762A591E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BC9AF-4FDB-5047-B1CE-26586C441BCA}" type="pres">
      <dgm:prSet presAssocID="{7DC3A299-899D-A247-951A-41D762A591E9}" presName="connSite1" presStyleCnt="0"/>
      <dgm:spPr/>
    </dgm:pt>
  </dgm:ptLst>
  <dgm:cxnLst>
    <dgm:cxn modelId="{80D46632-7575-234A-ADDD-4F6FD826F82B}" type="presOf" srcId="{AB338CAA-C9B1-394B-86D4-C7EE1480DB86}" destId="{77DE2211-03C7-C44C-AA24-8865BB42136F}" srcOrd="0" destOrd="0" presId="urn:microsoft.com/office/officeart/2005/8/layout/hProcess4"/>
    <dgm:cxn modelId="{F525F808-BC0C-C542-B19E-765CED01B851}" srcId="{7DC3A299-899D-A247-951A-41D762A591E9}" destId="{25C2DCFC-8AEB-6C4A-9F47-E64791433DF7}" srcOrd="1" destOrd="0" parTransId="{5FAC5FAE-5E95-4144-BF5E-D60853A3A5A3}" sibTransId="{1A51E300-55E3-C246-AF24-B29E5D3CFE93}"/>
    <dgm:cxn modelId="{B66C1B66-614A-F441-ACDD-78C2DD14A836}" type="presOf" srcId="{F00FA504-1D8C-4E4D-BE2A-144DB6F04A84}" destId="{4ECCFBED-9B04-6B42-ADE8-0C9017D71D84}" srcOrd="0" destOrd="0" presId="urn:microsoft.com/office/officeart/2005/8/layout/hProcess4"/>
    <dgm:cxn modelId="{5F2BC4CF-A398-0542-9DD7-C28401503213}" type="presOf" srcId="{67AB875F-9F3D-494F-9731-25C77C6C1802}" destId="{0C631F2A-2F07-7E47-B68C-9708858A9885}" srcOrd="1" destOrd="0" presId="urn:microsoft.com/office/officeart/2005/8/layout/hProcess4"/>
    <dgm:cxn modelId="{C7636E7A-A82B-F042-AA98-0D8F45402B0C}" type="presOf" srcId="{9C5CC437-1BB9-074D-9676-345172DE3DDD}" destId="{3422D8C4-7202-6045-ADBD-BE712CFEC973}" srcOrd="0" destOrd="1" presId="urn:microsoft.com/office/officeart/2005/8/layout/hProcess4"/>
    <dgm:cxn modelId="{2F33B84F-9038-B247-B2D8-534D12A8109C}" type="presOf" srcId="{9C5CC437-1BB9-074D-9676-345172DE3DDD}" destId="{2FCF2733-86E0-4441-A69D-34B03E2EFB75}" srcOrd="1" destOrd="1" presId="urn:microsoft.com/office/officeart/2005/8/layout/hProcess4"/>
    <dgm:cxn modelId="{11762B11-3EF9-B942-96AE-8B7C937B495F}" type="presOf" srcId="{001A3339-3CC7-6545-BB5B-65046C580817}" destId="{D5F027BD-E407-CC41-82DA-850FD0FBB716}" srcOrd="0" destOrd="0" presId="urn:microsoft.com/office/officeart/2005/8/layout/hProcess4"/>
    <dgm:cxn modelId="{9169024E-DE86-384B-9E12-D92D94B76DD3}" type="presOf" srcId="{080AF3E6-1236-F24C-B2A2-97635C8BE171}" destId="{222BD7BA-6D7C-DC44-BCA4-AC0617152B02}" srcOrd="1" destOrd="1" presId="urn:microsoft.com/office/officeart/2005/8/layout/hProcess4"/>
    <dgm:cxn modelId="{73050167-3FB6-B94B-9C6D-03D9C156943A}" srcId="{001A3339-3CC7-6545-BB5B-65046C580817}" destId="{56B60404-70D9-2040-9B95-84B53EC5141A}" srcOrd="0" destOrd="0" parTransId="{2D7C2CAF-C72D-3540-8820-BB5567101599}" sibTransId="{A8E14B47-39BA-1948-A228-C5F318F326EC}"/>
    <dgm:cxn modelId="{DC8C27D5-B65B-B34D-B98C-19B3AA115F18}" srcId="{001A3339-3CC7-6545-BB5B-65046C580817}" destId="{9C5CC437-1BB9-074D-9676-345172DE3DDD}" srcOrd="1" destOrd="0" parTransId="{E2A00679-D417-5244-BB4D-BEED434E7E87}" sibTransId="{238C70B2-B6C8-4643-A8FB-17DC8FB1E248}"/>
    <dgm:cxn modelId="{D6137E5E-1F01-AD46-B675-1B68075ACECA}" srcId="{45C883BF-CBAF-6846-924C-776FFF649720}" destId="{001A3339-3CC7-6545-BB5B-65046C580817}" srcOrd="0" destOrd="0" parTransId="{424B7A50-79A1-2941-BE6D-682D3D7FE32F}" sibTransId="{491971F2-D50D-584D-BE01-51B75EAA220E}"/>
    <dgm:cxn modelId="{7796C182-3797-E549-8698-0E9D73B04DB2}" type="presOf" srcId="{56B60404-70D9-2040-9B95-84B53EC5141A}" destId="{3422D8C4-7202-6045-ADBD-BE712CFEC973}" srcOrd="0" destOrd="0" presId="urn:microsoft.com/office/officeart/2005/8/layout/hProcess4"/>
    <dgm:cxn modelId="{84595DF3-BC14-124B-A2FA-C4E082C73434}" srcId="{45C883BF-CBAF-6846-924C-776FFF649720}" destId="{AB338CAA-C9B1-394B-86D4-C7EE1480DB86}" srcOrd="1" destOrd="0" parTransId="{009233BF-F558-214C-8508-2DAC1667AC1D}" sibTransId="{8F7E7BE6-8C3E-464E-BC2E-FF8396C22FB3}"/>
    <dgm:cxn modelId="{5C67EBFE-AE08-7945-8DE8-A190A840F51B}" srcId="{7DC3A299-899D-A247-951A-41D762A591E9}" destId="{67AB875F-9F3D-494F-9731-25C77C6C1802}" srcOrd="0" destOrd="0" parTransId="{6E5B4078-1FFB-004B-96BF-AFFDC3A75EE7}" sibTransId="{E4AE5710-28E1-C948-8F46-5A2B52B4D6E3}"/>
    <dgm:cxn modelId="{5321EE06-3017-B340-97D9-395B7747BB88}" srcId="{45C883BF-CBAF-6846-924C-776FFF649720}" destId="{7DC3A299-899D-A247-951A-41D762A591E9}" srcOrd="2" destOrd="0" parTransId="{53762FEE-440F-D245-AC13-37FFD9936356}" sibTransId="{EDE69307-D744-B248-8C9C-5BC2947C37A3}"/>
    <dgm:cxn modelId="{6D714303-07C2-DA4D-9E75-C438A0EADF69}" srcId="{AB338CAA-C9B1-394B-86D4-C7EE1480DB86}" destId="{080AF3E6-1236-F24C-B2A2-97635C8BE171}" srcOrd="1" destOrd="0" parTransId="{061C4D8B-FC68-BD4E-AD99-5ACF0F2978BC}" sibTransId="{7DFFD860-D216-464A-AB3E-DD851EBC618D}"/>
    <dgm:cxn modelId="{B2167AE8-0831-DC4D-A9D4-A8A04D532645}" type="presOf" srcId="{25C2DCFC-8AEB-6C4A-9F47-E64791433DF7}" destId="{0C631F2A-2F07-7E47-B68C-9708858A9885}" srcOrd="1" destOrd="1" presId="urn:microsoft.com/office/officeart/2005/8/layout/hProcess4"/>
    <dgm:cxn modelId="{2DCF13B5-C818-954A-8D6F-207ED8E8D0FA}" type="presOf" srcId="{25C2DCFC-8AEB-6C4A-9F47-E64791433DF7}" destId="{703FEFB2-5063-5444-ADB1-9F18981286CB}" srcOrd="0" destOrd="1" presId="urn:microsoft.com/office/officeart/2005/8/layout/hProcess4"/>
    <dgm:cxn modelId="{C2F83028-E7A8-6F46-812F-36DDEB6E7793}" type="presOf" srcId="{45C883BF-CBAF-6846-924C-776FFF649720}" destId="{EA4B09A1-FF8E-2C40-B76C-FC44CC8E02A7}" srcOrd="0" destOrd="0" presId="urn:microsoft.com/office/officeart/2005/8/layout/hProcess4"/>
    <dgm:cxn modelId="{F36602FE-5A32-DC41-95E0-68D43391A99B}" srcId="{AB338CAA-C9B1-394B-86D4-C7EE1480DB86}" destId="{F00FA504-1D8C-4E4D-BE2A-144DB6F04A84}" srcOrd="0" destOrd="0" parTransId="{B76D1B18-3C6E-0048-BB71-D9154CF6EAE4}" sibTransId="{5FEE6244-436E-B048-8976-49248081B26F}"/>
    <dgm:cxn modelId="{750F4690-39ED-3941-A63F-79121EDFFD6A}" type="presOf" srcId="{491971F2-D50D-584D-BE01-51B75EAA220E}" destId="{5FAF1C8B-4217-E14C-9735-3946909A57B4}" srcOrd="0" destOrd="0" presId="urn:microsoft.com/office/officeart/2005/8/layout/hProcess4"/>
    <dgm:cxn modelId="{A06F24AD-64CA-4746-94D1-3370FA98415C}" type="presOf" srcId="{67AB875F-9F3D-494F-9731-25C77C6C1802}" destId="{703FEFB2-5063-5444-ADB1-9F18981286CB}" srcOrd="0" destOrd="0" presId="urn:microsoft.com/office/officeart/2005/8/layout/hProcess4"/>
    <dgm:cxn modelId="{960BC37A-853A-A042-A372-11CB9F2FA690}" type="presOf" srcId="{7DC3A299-899D-A247-951A-41D762A591E9}" destId="{5BF7B137-FE71-1144-A059-78032930029E}" srcOrd="0" destOrd="0" presId="urn:microsoft.com/office/officeart/2005/8/layout/hProcess4"/>
    <dgm:cxn modelId="{164D7652-6800-3B4B-959A-A50C42B7EA1B}" type="presOf" srcId="{F00FA504-1D8C-4E4D-BE2A-144DB6F04A84}" destId="{222BD7BA-6D7C-DC44-BCA4-AC0617152B02}" srcOrd="1" destOrd="0" presId="urn:microsoft.com/office/officeart/2005/8/layout/hProcess4"/>
    <dgm:cxn modelId="{A18B64D0-9613-D54B-8C23-8A37C7B1C97C}" type="presOf" srcId="{080AF3E6-1236-F24C-B2A2-97635C8BE171}" destId="{4ECCFBED-9B04-6B42-ADE8-0C9017D71D84}" srcOrd="0" destOrd="1" presId="urn:microsoft.com/office/officeart/2005/8/layout/hProcess4"/>
    <dgm:cxn modelId="{D1F16F38-2E85-8C48-BC70-2DBF4F4DBE81}" type="presOf" srcId="{56B60404-70D9-2040-9B95-84B53EC5141A}" destId="{2FCF2733-86E0-4441-A69D-34B03E2EFB75}" srcOrd="1" destOrd="0" presId="urn:microsoft.com/office/officeart/2005/8/layout/hProcess4"/>
    <dgm:cxn modelId="{AE492019-4667-E249-9268-87EFB0D2CDD5}" type="presOf" srcId="{8F7E7BE6-8C3E-464E-BC2E-FF8396C22FB3}" destId="{160D854F-D21A-2D4C-B279-8AF6D7CAD481}" srcOrd="0" destOrd="0" presId="urn:microsoft.com/office/officeart/2005/8/layout/hProcess4"/>
    <dgm:cxn modelId="{F55A250E-4CB0-814D-A9B4-888D817E8CFE}" type="presParOf" srcId="{EA4B09A1-FF8E-2C40-B76C-FC44CC8E02A7}" destId="{AD33B59E-4EA1-E149-8008-C3E7F725B97C}" srcOrd="0" destOrd="0" presId="urn:microsoft.com/office/officeart/2005/8/layout/hProcess4"/>
    <dgm:cxn modelId="{C0A4826F-5455-994C-A680-9FF2A25DFEE7}" type="presParOf" srcId="{EA4B09A1-FF8E-2C40-B76C-FC44CC8E02A7}" destId="{319B66BF-8BE4-D24E-831F-3127B8CF5B22}" srcOrd="1" destOrd="0" presId="urn:microsoft.com/office/officeart/2005/8/layout/hProcess4"/>
    <dgm:cxn modelId="{A897FCF8-E14B-4B46-84BE-9831F427A36E}" type="presParOf" srcId="{EA4B09A1-FF8E-2C40-B76C-FC44CC8E02A7}" destId="{8EE2EDDC-3921-7846-8069-2B2FD6B592FD}" srcOrd="2" destOrd="0" presId="urn:microsoft.com/office/officeart/2005/8/layout/hProcess4"/>
    <dgm:cxn modelId="{63BB34BF-5387-B84D-ABF7-F88D1D454F0B}" type="presParOf" srcId="{8EE2EDDC-3921-7846-8069-2B2FD6B592FD}" destId="{043166EC-C873-B745-AC79-E8052178FBAB}" srcOrd="0" destOrd="0" presId="urn:microsoft.com/office/officeart/2005/8/layout/hProcess4"/>
    <dgm:cxn modelId="{4B79AB7D-2E88-E444-920F-FA2E854C6F3D}" type="presParOf" srcId="{043166EC-C873-B745-AC79-E8052178FBAB}" destId="{DFE6529B-3DDD-2642-9E56-158D4DE70564}" srcOrd="0" destOrd="0" presId="urn:microsoft.com/office/officeart/2005/8/layout/hProcess4"/>
    <dgm:cxn modelId="{C7628929-8406-414A-A34A-4C369D31B962}" type="presParOf" srcId="{043166EC-C873-B745-AC79-E8052178FBAB}" destId="{3422D8C4-7202-6045-ADBD-BE712CFEC973}" srcOrd="1" destOrd="0" presId="urn:microsoft.com/office/officeart/2005/8/layout/hProcess4"/>
    <dgm:cxn modelId="{4D0DD493-60B9-A24D-AF88-14F6AAF0400D}" type="presParOf" srcId="{043166EC-C873-B745-AC79-E8052178FBAB}" destId="{2FCF2733-86E0-4441-A69D-34B03E2EFB75}" srcOrd="2" destOrd="0" presId="urn:microsoft.com/office/officeart/2005/8/layout/hProcess4"/>
    <dgm:cxn modelId="{15EC01F5-A7B3-1D40-8864-14D1A3D1037C}" type="presParOf" srcId="{043166EC-C873-B745-AC79-E8052178FBAB}" destId="{D5F027BD-E407-CC41-82DA-850FD0FBB716}" srcOrd="3" destOrd="0" presId="urn:microsoft.com/office/officeart/2005/8/layout/hProcess4"/>
    <dgm:cxn modelId="{344C6A8F-3155-BF41-B102-0E1102B59B84}" type="presParOf" srcId="{043166EC-C873-B745-AC79-E8052178FBAB}" destId="{4C9432A3-E907-A74C-AB6E-907790512DDD}" srcOrd="4" destOrd="0" presId="urn:microsoft.com/office/officeart/2005/8/layout/hProcess4"/>
    <dgm:cxn modelId="{E531C8C8-3786-244B-8D5B-9BB48B89B97A}" type="presParOf" srcId="{8EE2EDDC-3921-7846-8069-2B2FD6B592FD}" destId="{5FAF1C8B-4217-E14C-9735-3946909A57B4}" srcOrd="1" destOrd="0" presId="urn:microsoft.com/office/officeart/2005/8/layout/hProcess4"/>
    <dgm:cxn modelId="{69937896-4496-6E4D-B412-6B0AFEF11AF1}" type="presParOf" srcId="{8EE2EDDC-3921-7846-8069-2B2FD6B592FD}" destId="{080953CF-D15C-1041-BC12-4EA94AA6B223}" srcOrd="2" destOrd="0" presId="urn:microsoft.com/office/officeart/2005/8/layout/hProcess4"/>
    <dgm:cxn modelId="{C568EFC6-941C-7D42-8EB8-50CEE149EE0D}" type="presParOf" srcId="{080953CF-D15C-1041-BC12-4EA94AA6B223}" destId="{398B4365-A21E-0B41-89AF-DB23134C23C8}" srcOrd="0" destOrd="0" presId="urn:microsoft.com/office/officeart/2005/8/layout/hProcess4"/>
    <dgm:cxn modelId="{37B58463-32CC-7947-B801-CF085F2A02A2}" type="presParOf" srcId="{080953CF-D15C-1041-BC12-4EA94AA6B223}" destId="{4ECCFBED-9B04-6B42-ADE8-0C9017D71D84}" srcOrd="1" destOrd="0" presId="urn:microsoft.com/office/officeart/2005/8/layout/hProcess4"/>
    <dgm:cxn modelId="{752587C5-F33B-3F4C-A7B6-25F1AA2C0721}" type="presParOf" srcId="{080953CF-D15C-1041-BC12-4EA94AA6B223}" destId="{222BD7BA-6D7C-DC44-BCA4-AC0617152B02}" srcOrd="2" destOrd="0" presId="urn:microsoft.com/office/officeart/2005/8/layout/hProcess4"/>
    <dgm:cxn modelId="{85B469A1-FCA5-6A47-BA68-50B9C33CA304}" type="presParOf" srcId="{080953CF-D15C-1041-BC12-4EA94AA6B223}" destId="{77DE2211-03C7-C44C-AA24-8865BB42136F}" srcOrd="3" destOrd="0" presId="urn:microsoft.com/office/officeart/2005/8/layout/hProcess4"/>
    <dgm:cxn modelId="{2A9E5D5C-7073-444E-8941-B508A2BE832B}" type="presParOf" srcId="{080953CF-D15C-1041-BC12-4EA94AA6B223}" destId="{D632C098-FA02-434A-9B7B-2DEDF8D97D42}" srcOrd="4" destOrd="0" presId="urn:microsoft.com/office/officeart/2005/8/layout/hProcess4"/>
    <dgm:cxn modelId="{D29EA66D-DA0D-DD4E-AC2A-3991959897B2}" type="presParOf" srcId="{8EE2EDDC-3921-7846-8069-2B2FD6B592FD}" destId="{160D854F-D21A-2D4C-B279-8AF6D7CAD481}" srcOrd="3" destOrd="0" presId="urn:microsoft.com/office/officeart/2005/8/layout/hProcess4"/>
    <dgm:cxn modelId="{AE4B8FCE-48E9-DF42-AF2F-6785BD9AC65D}" type="presParOf" srcId="{8EE2EDDC-3921-7846-8069-2B2FD6B592FD}" destId="{AEF49334-381E-3643-A611-F09520BA8797}" srcOrd="4" destOrd="0" presId="urn:microsoft.com/office/officeart/2005/8/layout/hProcess4"/>
    <dgm:cxn modelId="{091BCAD3-8AE6-BE43-9819-44E2F996B674}" type="presParOf" srcId="{AEF49334-381E-3643-A611-F09520BA8797}" destId="{44C451B4-9B07-684F-9B83-1FF40651600A}" srcOrd="0" destOrd="0" presId="urn:microsoft.com/office/officeart/2005/8/layout/hProcess4"/>
    <dgm:cxn modelId="{A822BFFD-FE15-B84D-801B-ADF4EAD0AF6C}" type="presParOf" srcId="{AEF49334-381E-3643-A611-F09520BA8797}" destId="{703FEFB2-5063-5444-ADB1-9F18981286CB}" srcOrd="1" destOrd="0" presId="urn:microsoft.com/office/officeart/2005/8/layout/hProcess4"/>
    <dgm:cxn modelId="{EB233935-57C6-804E-9C35-040D6578ABAA}" type="presParOf" srcId="{AEF49334-381E-3643-A611-F09520BA8797}" destId="{0C631F2A-2F07-7E47-B68C-9708858A9885}" srcOrd="2" destOrd="0" presId="urn:microsoft.com/office/officeart/2005/8/layout/hProcess4"/>
    <dgm:cxn modelId="{780FD79A-3C75-F24E-A87B-15367695ECA2}" type="presParOf" srcId="{AEF49334-381E-3643-A611-F09520BA8797}" destId="{5BF7B137-FE71-1144-A059-78032930029E}" srcOrd="3" destOrd="0" presId="urn:microsoft.com/office/officeart/2005/8/layout/hProcess4"/>
    <dgm:cxn modelId="{F86D1791-DEBC-DC48-BE48-9CA90BE46976}" type="presParOf" srcId="{AEF49334-381E-3643-A611-F09520BA8797}" destId="{183BC9AF-4FDB-5047-B1CE-26586C441BC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2D4B8-781E-5046-BE89-C6E9441F28C7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207E9-472E-7F49-9B7A-D5137C970B19}">
      <dgm:prSet custT="1"/>
      <dgm:spPr/>
      <dgm:t>
        <a:bodyPr/>
        <a:lstStyle/>
        <a:p>
          <a:pPr rtl="0"/>
          <a:endParaRPr lang="en-US" sz="2800" dirty="0" smtClean="0">
            <a:solidFill>
              <a:srgbClr val="FF6600"/>
            </a:solidFill>
          </a:endParaRPr>
        </a:p>
        <a:p>
          <a:pPr rtl="0"/>
          <a:r>
            <a:rPr lang="en-US" sz="2800" dirty="0" smtClean="0">
              <a:solidFill>
                <a:srgbClr val="FF6600"/>
              </a:solidFill>
            </a:rPr>
            <a:t>Delegates</a:t>
          </a:r>
        </a:p>
        <a:p>
          <a:pPr rtl="0"/>
          <a:r>
            <a:rPr lang="en-US" sz="1600" dirty="0" smtClean="0"/>
            <a:t>Base callback class for all </a:t>
          </a:r>
          <a:r>
            <a:rPr lang="en-US" sz="1600" dirty="0" err="1" smtClean="0"/>
            <a:t>WebServiceClient</a:t>
          </a:r>
          <a:r>
            <a:rPr lang="en-US" sz="1600" dirty="0" smtClean="0"/>
            <a:t> methods.</a:t>
          </a:r>
        </a:p>
        <a:p>
          <a:pPr rtl="0"/>
          <a:r>
            <a:rPr lang="en-US" sz="1600" dirty="0" err="1" smtClean="0"/>
            <a:t>JsonClientDelegate</a:t>
          </a:r>
          <a:r>
            <a:rPr lang="en-US" sz="1600" dirty="0" smtClean="0"/>
            <a:t> will handle the deserialization of the response and error checking.</a:t>
          </a:r>
        </a:p>
        <a:p>
          <a:pPr rtl="0"/>
          <a:endParaRPr lang="en-US" sz="1600" dirty="0" smtClean="0"/>
        </a:p>
        <a:p>
          <a:pPr rtl="0"/>
          <a:endParaRPr lang="en-US" sz="1600" dirty="0"/>
        </a:p>
      </dgm:t>
    </dgm:pt>
    <dgm:pt modelId="{18734CB9-B036-884E-99C7-E02EEECCF765}" type="parTrans" cxnId="{E0743636-9D90-E440-8392-A4ED9E63E91D}">
      <dgm:prSet/>
      <dgm:spPr/>
      <dgm:t>
        <a:bodyPr/>
        <a:lstStyle/>
        <a:p>
          <a:endParaRPr lang="en-US"/>
        </a:p>
      </dgm:t>
    </dgm:pt>
    <dgm:pt modelId="{1A3B2466-B8B8-B541-A16D-1421EC07D64F}" type="sibTrans" cxnId="{E0743636-9D90-E440-8392-A4ED9E63E91D}">
      <dgm:prSet/>
      <dgm:spPr/>
      <dgm:t>
        <a:bodyPr/>
        <a:lstStyle/>
        <a:p>
          <a:endParaRPr lang="en-US"/>
        </a:p>
      </dgm:t>
    </dgm:pt>
    <dgm:pt modelId="{4B8E5B3B-76E6-0847-A8E7-17F667F6A754}">
      <dgm:prSet custT="1"/>
      <dgm:spPr/>
      <dgm:t>
        <a:bodyPr/>
        <a:lstStyle/>
        <a:p>
          <a:r>
            <a:rPr lang="en-US" sz="2800" dirty="0" smtClean="0">
              <a:solidFill>
                <a:srgbClr val="FF6600"/>
              </a:solidFill>
            </a:rPr>
            <a:t>Presenters</a:t>
          </a:r>
        </a:p>
        <a:p>
          <a:r>
            <a:rPr lang="en-US" sz="1800" dirty="0" smtClean="0">
              <a:solidFill>
                <a:schemeClr val="bg1"/>
              </a:solidFill>
            </a:rPr>
            <a:t>Place where all the Logic goes</a:t>
          </a:r>
        </a:p>
        <a:p>
          <a:endParaRPr lang="en-US" sz="2000" dirty="0">
            <a:solidFill>
              <a:srgbClr val="FF6600"/>
            </a:solidFill>
          </a:endParaRPr>
        </a:p>
      </dgm:t>
    </dgm:pt>
    <dgm:pt modelId="{9A3622E8-8BD2-C443-9B20-C18138225084}" type="parTrans" cxnId="{9955D092-8537-C043-878A-CE8692040A88}">
      <dgm:prSet/>
      <dgm:spPr/>
      <dgm:t>
        <a:bodyPr/>
        <a:lstStyle/>
        <a:p>
          <a:endParaRPr lang="en-US"/>
        </a:p>
      </dgm:t>
    </dgm:pt>
    <dgm:pt modelId="{9F5E2D15-B6D8-A843-910D-04D49AB42139}" type="sibTrans" cxnId="{9955D092-8537-C043-878A-CE8692040A88}">
      <dgm:prSet/>
      <dgm:spPr/>
      <dgm:t>
        <a:bodyPr/>
        <a:lstStyle/>
        <a:p>
          <a:endParaRPr lang="en-US"/>
        </a:p>
      </dgm:t>
    </dgm:pt>
    <dgm:pt modelId="{38EC353A-7999-504A-A1B2-9124E9560252}">
      <dgm:prSet custT="1"/>
      <dgm:spPr/>
      <dgm:t>
        <a:bodyPr/>
        <a:lstStyle/>
        <a:p>
          <a:r>
            <a:rPr lang="en-US" sz="2800" dirty="0" smtClean="0">
              <a:solidFill>
                <a:srgbClr val="FF6600"/>
              </a:solidFill>
            </a:rPr>
            <a:t>View</a:t>
          </a:r>
        </a:p>
        <a:p>
          <a:r>
            <a:rPr lang="en-US" sz="1800" dirty="0" smtClean="0">
              <a:solidFill>
                <a:srgbClr val="FFFFFF"/>
              </a:solidFill>
            </a:rPr>
            <a:t>Just the UI part.</a:t>
          </a:r>
        </a:p>
        <a:p>
          <a:endParaRPr lang="en-US" sz="2000" dirty="0">
            <a:solidFill>
              <a:srgbClr val="FF6600"/>
            </a:solidFill>
          </a:endParaRPr>
        </a:p>
      </dgm:t>
    </dgm:pt>
    <dgm:pt modelId="{D2AE28B5-10A5-AF42-BEA1-14BC6065DA8A}" type="parTrans" cxnId="{F42CE3F4-0550-9544-952D-887BC2074260}">
      <dgm:prSet/>
      <dgm:spPr/>
      <dgm:t>
        <a:bodyPr/>
        <a:lstStyle/>
        <a:p>
          <a:endParaRPr lang="en-US"/>
        </a:p>
      </dgm:t>
    </dgm:pt>
    <dgm:pt modelId="{3B4C78B6-6917-B547-81E0-1F2F50454792}" type="sibTrans" cxnId="{F42CE3F4-0550-9544-952D-887BC2074260}">
      <dgm:prSet/>
      <dgm:spPr/>
      <dgm:t>
        <a:bodyPr/>
        <a:lstStyle/>
        <a:p>
          <a:endParaRPr lang="en-US"/>
        </a:p>
      </dgm:t>
    </dgm:pt>
    <dgm:pt modelId="{36CC5268-9D87-EA4C-B220-297AAE8A1D81}">
      <dgm:prSet custT="1"/>
      <dgm:spPr/>
      <dgm:t>
        <a:bodyPr/>
        <a:lstStyle/>
        <a:p>
          <a:pPr algn="ctr"/>
          <a:r>
            <a:rPr lang="en-US" sz="2900" dirty="0" err="1" smtClean="0">
              <a:solidFill>
                <a:srgbClr val="FF6600"/>
              </a:solidFill>
            </a:rPr>
            <a:t>WebService</a:t>
          </a:r>
          <a:endParaRPr lang="en-US" sz="2900" dirty="0" smtClean="0">
            <a:solidFill>
              <a:srgbClr val="FF6600"/>
            </a:solidFill>
          </a:endParaRPr>
        </a:p>
        <a:p>
          <a:pPr algn="r"/>
          <a:r>
            <a:rPr lang="en-US" sz="2900" dirty="0" smtClean="0"/>
            <a:t>        </a:t>
          </a:r>
          <a:r>
            <a:rPr lang="en-US" sz="1800" dirty="0" err="1" smtClean="0"/>
            <a:t>RequestBase</a:t>
          </a:r>
          <a:endParaRPr lang="en-US" sz="1800" dirty="0" smtClean="0"/>
        </a:p>
        <a:p>
          <a:pPr algn="r"/>
          <a:r>
            <a:rPr lang="en-US" sz="1800" dirty="0" err="1" smtClean="0"/>
            <a:t>ResponseBase</a:t>
          </a:r>
          <a:endParaRPr lang="en-US" sz="1800" dirty="0" smtClean="0"/>
        </a:p>
        <a:p>
          <a:pPr algn="r"/>
          <a:r>
            <a:rPr lang="en-US" sz="1800" dirty="0" err="1" smtClean="0"/>
            <a:t>ExceptionBase</a:t>
          </a:r>
          <a:endParaRPr lang="en-US" sz="1800" dirty="0" smtClean="0"/>
        </a:p>
        <a:p>
          <a:pPr algn="r"/>
          <a:r>
            <a:rPr lang="en-US" sz="1800" dirty="0" err="1" smtClean="0"/>
            <a:t>JsonParser</a:t>
          </a:r>
          <a:endParaRPr lang="en-US" sz="1800" dirty="0" smtClean="0"/>
        </a:p>
        <a:p>
          <a:pPr algn="r"/>
          <a:r>
            <a:rPr lang="en-US" sz="1800" dirty="0" err="1" smtClean="0"/>
            <a:t>JsonClient</a:t>
          </a:r>
          <a:endParaRPr lang="en-US" sz="1800" dirty="0" smtClean="0"/>
        </a:p>
        <a:p>
          <a:pPr algn="ctr"/>
          <a:endParaRPr lang="en-US" sz="2900" dirty="0" smtClean="0"/>
        </a:p>
        <a:p>
          <a:pPr algn="ctr"/>
          <a:endParaRPr lang="en-US" sz="2900" dirty="0"/>
        </a:p>
      </dgm:t>
    </dgm:pt>
    <dgm:pt modelId="{4DE8DC1A-E2D0-9047-8ADF-83D9CBBBD072}" type="parTrans" cxnId="{CD1FA225-A52E-0C4E-BF92-F4BAEDD469BD}">
      <dgm:prSet/>
      <dgm:spPr/>
      <dgm:t>
        <a:bodyPr/>
        <a:lstStyle/>
        <a:p>
          <a:endParaRPr lang="en-US"/>
        </a:p>
      </dgm:t>
    </dgm:pt>
    <dgm:pt modelId="{C9A1D16F-2AF9-6D4C-9E8D-35241DA75A75}" type="sibTrans" cxnId="{CD1FA225-A52E-0C4E-BF92-F4BAEDD469BD}">
      <dgm:prSet/>
      <dgm:spPr/>
      <dgm:t>
        <a:bodyPr/>
        <a:lstStyle/>
        <a:p>
          <a:endParaRPr lang="en-US"/>
        </a:p>
      </dgm:t>
    </dgm:pt>
    <dgm:pt modelId="{C28127C0-77BA-514A-B08A-BDC42AEE4FA6}" type="pres">
      <dgm:prSet presAssocID="{D592D4B8-781E-5046-BE89-C6E9441F28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064A19-9F6C-1947-AB5B-57B32C3F36BE}" type="pres">
      <dgm:prSet presAssocID="{36CC5268-9D87-EA4C-B220-297AAE8A1D81}" presName="vertOne" presStyleCnt="0"/>
      <dgm:spPr/>
    </dgm:pt>
    <dgm:pt modelId="{106B4B91-0B67-7E4A-BC40-A390BBF2265D}" type="pres">
      <dgm:prSet presAssocID="{36CC5268-9D87-EA4C-B220-297AAE8A1D81}" presName="txOne" presStyleLbl="node0" presStyleIdx="0" presStyleCnt="2" custScaleY="212008" custLinFactNeighborX="198" custLinFactNeighborY="-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386E2-B218-4541-81E1-A90EFC1C8BF5}" type="pres">
      <dgm:prSet presAssocID="{36CC5268-9D87-EA4C-B220-297AAE8A1D81}" presName="horzOne" presStyleCnt="0"/>
      <dgm:spPr/>
    </dgm:pt>
    <dgm:pt modelId="{839D4A5F-5C16-C344-9D14-B03A837DAF28}" type="pres">
      <dgm:prSet presAssocID="{C9A1D16F-2AF9-6D4C-9E8D-35241DA75A75}" presName="sibSpaceOne" presStyleCnt="0"/>
      <dgm:spPr/>
    </dgm:pt>
    <dgm:pt modelId="{3EC4CFE9-8B95-0C4D-A777-4E6B86884EEB}" type="pres">
      <dgm:prSet presAssocID="{5BC207E9-472E-7F49-9B7A-D5137C970B19}" presName="vertOne" presStyleCnt="0"/>
      <dgm:spPr/>
    </dgm:pt>
    <dgm:pt modelId="{7E565D04-8ED1-7143-AE1F-EA2069F83309}" type="pres">
      <dgm:prSet presAssocID="{5BC207E9-472E-7F49-9B7A-D5137C970B19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52597-54F9-714D-874D-71E5F895387D}" type="pres">
      <dgm:prSet presAssocID="{5BC207E9-472E-7F49-9B7A-D5137C970B19}" presName="parTransOne" presStyleCnt="0"/>
      <dgm:spPr/>
    </dgm:pt>
    <dgm:pt modelId="{5ACE8D95-1B3E-C647-BF10-72478538D2F5}" type="pres">
      <dgm:prSet presAssocID="{5BC207E9-472E-7F49-9B7A-D5137C970B19}" presName="horzOne" presStyleCnt="0"/>
      <dgm:spPr/>
    </dgm:pt>
    <dgm:pt modelId="{16A8224F-D100-FB45-BD46-CC1B1A840658}" type="pres">
      <dgm:prSet presAssocID="{4B8E5B3B-76E6-0847-A8E7-17F667F6A754}" presName="vertTwo" presStyleCnt="0"/>
      <dgm:spPr/>
    </dgm:pt>
    <dgm:pt modelId="{3B9C897D-50D2-544E-B1C7-BF99DE3FEF9D}" type="pres">
      <dgm:prSet presAssocID="{4B8E5B3B-76E6-0847-A8E7-17F667F6A75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1006B-9F8E-564F-BD57-BBC4A51D1096}" type="pres">
      <dgm:prSet presAssocID="{4B8E5B3B-76E6-0847-A8E7-17F667F6A754}" presName="horzTwo" presStyleCnt="0"/>
      <dgm:spPr/>
    </dgm:pt>
    <dgm:pt modelId="{9A943C00-6542-AB45-9502-4A31BC430F1B}" type="pres">
      <dgm:prSet presAssocID="{9F5E2D15-B6D8-A843-910D-04D49AB42139}" presName="sibSpaceTwo" presStyleCnt="0"/>
      <dgm:spPr/>
    </dgm:pt>
    <dgm:pt modelId="{E6CC71D4-811B-F349-8E02-42D4A1FE4304}" type="pres">
      <dgm:prSet presAssocID="{38EC353A-7999-504A-A1B2-9124E9560252}" presName="vertTwo" presStyleCnt="0"/>
      <dgm:spPr/>
    </dgm:pt>
    <dgm:pt modelId="{4E0F175B-A206-7D43-9375-BCBE29A6530F}" type="pres">
      <dgm:prSet presAssocID="{38EC353A-7999-504A-A1B2-9124E9560252}" presName="txTwo" presStyleLbl="node2" presStyleIdx="1" presStyleCnt="2" custLinFactNeighborX="198" custLinFactNeighborY="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FD64B-E1BF-B040-91A7-D379F8B031FD}" type="pres">
      <dgm:prSet presAssocID="{38EC353A-7999-504A-A1B2-9124E9560252}" presName="horzTwo" presStyleCnt="0"/>
      <dgm:spPr/>
    </dgm:pt>
  </dgm:ptLst>
  <dgm:cxnLst>
    <dgm:cxn modelId="{CD1FA225-A52E-0C4E-BF92-F4BAEDD469BD}" srcId="{D592D4B8-781E-5046-BE89-C6E9441F28C7}" destId="{36CC5268-9D87-EA4C-B220-297AAE8A1D81}" srcOrd="0" destOrd="0" parTransId="{4DE8DC1A-E2D0-9047-8ADF-83D9CBBBD072}" sibTransId="{C9A1D16F-2AF9-6D4C-9E8D-35241DA75A75}"/>
    <dgm:cxn modelId="{9955D092-8537-C043-878A-CE8692040A88}" srcId="{5BC207E9-472E-7F49-9B7A-D5137C970B19}" destId="{4B8E5B3B-76E6-0847-A8E7-17F667F6A754}" srcOrd="0" destOrd="0" parTransId="{9A3622E8-8BD2-C443-9B20-C18138225084}" sibTransId="{9F5E2D15-B6D8-A843-910D-04D49AB42139}"/>
    <dgm:cxn modelId="{200E53CE-1A44-B24D-8A15-2E6F9898D32F}" type="presOf" srcId="{5BC207E9-472E-7F49-9B7A-D5137C970B19}" destId="{7E565D04-8ED1-7143-AE1F-EA2069F83309}" srcOrd="0" destOrd="0" presId="urn:microsoft.com/office/officeart/2005/8/layout/hierarchy4"/>
    <dgm:cxn modelId="{BBEE95FE-2BE0-C943-8F39-84B8C20194B9}" type="presOf" srcId="{38EC353A-7999-504A-A1B2-9124E9560252}" destId="{4E0F175B-A206-7D43-9375-BCBE29A6530F}" srcOrd="0" destOrd="0" presId="urn:microsoft.com/office/officeart/2005/8/layout/hierarchy4"/>
    <dgm:cxn modelId="{6CCEC569-59B9-FE43-BAAE-FC4B7C87DF0C}" type="presOf" srcId="{36CC5268-9D87-EA4C-B220-297AAE8A1D81}" destId="{106B4B91-0B67-7E4A-BC40-A390BBF2265D}" srcOrd="0" destOrd="0" presId="urn:microsoft.com/office/officeart/2005/8/layout/hierarchy4"/>
    <dgm:cxn modelId="{191426D5-13AE-964C-A60F-96704C0B98D8}" type="presOf" srcId="{4B8E5B3B-76E6-0847-A8E7-17F667F6A754}" destId="{3B9C897D-50D2-544E-B1C7-BF99DE3FEF9D}" srcOrd="0" destOrd="0" presId="urn:microsoft.com/office/officeart/2005/8/layout/hierarchy4"/>
    <dgm:cxn modelId="{3456A72C-4EB3-234E-863A-84A5734984ED}" type="presOf" srcId="{D592D4B8-781E-5046-BE89-C6E9441F28C7}" destId="{C28127C0-77BA-514A-B08A-BDC42AEE4FA6}" srcOrd="0" destOrd="0" presId="urn:microsoft.com/office/officeart/2005/8/layout/hierarchy4"/>
    <dgm:cxn modelId="{F42CE3F4-0550-9544-952D-887BC2074260}" srcId="{5BC207E9-472E-7F49-9B7A-D5137C970B19}" destId="{38EC353A-7999-504A-A1B2-9124E9560252}" srcOrd="1" destOrd="0" parTransId="{D2AE28B5-10A5-AF42-BEA1-14BC6065DA8A}" sibTransId="{3B4C78B6-6917-B547-81E0-1F2F50454792}"/>
    <dgm:cxn modelId="{E0743636-9D90-E440-8392-A4ED9E63E91D}" srcId="{D592D4B8-781E-5046-BE89-C6E9441F28C7}" destId="{5BC207E9-472E-7F49-9B7A-D5137C970B19}" srcOrd="1" destOrd="0" parTransId="{18734CB9-B036-884E-99C7-E02EEECCF765}" sibTransId="{1A3B2466-B8B8-B541-A16D-1421EC07D64F}"/>
    <dgm:cxn modelId="{A4B223C3-0079-B54E-8BA1-1FF20B12E574}" type="presParOf" srcId="{C28127C0-77BA-514A-B08A-BDC42AEE4FA6}" destId="{B0064A19-9F6C-1947-AB5B-57B32C3F36BE}" srcOrd="0" destOrd="0" presId="urn:microsoft.com/office/officeart/2005/8/layout/hierarchy4"/>
    <dgm:cxn modelId="{8F7CF379-CAAB-1149-8148-E93F150C84B4}" type="presParOf" srcId="{B0064A19-9F6C-1947-AB5B-57B32C3F36BE}" destId="{106B4B91-0B67-7E4A-BC40-A390BBF2265D}" srcOrd="0" destOrd="0" presId="urn:microsoft.com/office/officeart/2005/8/layout/hierarchy4"/>
    <dgm:cxn modelId="{E24655D2-8B8D-784E-BB34-A6FA8C98C0EF}" type="presParOf" srcId="{B0064A19-9F6C-1947-AB5B-57B32C3F36BE}" destId="{817386E2-B218-4541-81E1-A90EFC1C8BF5}" srcOrd="1" destOrd="0" presId="urn:microsoft.com/office/officeart/2005/8/layout/hierarchy4"/>
    <dgm:cxn modelId="{637BE2FA-D927-E841-9C55-E465D563B4F2}" type="presParOf" srcId="{C28127C0-77BA-514A-B08A-BDC42AEE4FA6}" destId="{839D4A5F-5C16-C344-9D14-B03A837DAF28}" srcOrd="1" destOrd="0" presId="urn:microsoft.com/office/officeart/2005/8/layout/hierarchy4"/>
    <dgm:cxn modelId="{06E222BB-6FFA-EE47-AA7F-63159E4D223C}" type="presParOf" srcId="{C28127C0-77BA-514A-B08A-BDC42AEE4FA6}" destId="{3EC4CFE9-8B95-0C4D-A777-4E6B86884EEB}" srcOrd="2" destOrd="0" presId="urn:microsoft.com/office/officeart/2005/8/layout/hierarchy4"/>
    <dgm:cxn modelId="{1089596A-1FA0-B743-937F-B5C0A93357BF}" type="presParOf" srcId="{3EC4CFE9-8B95-0C4D-A777-4E6B86884EEB}" destId="{7E565D04-8ED1-7143-AE1F-EA2069F83309}" srcOrd="0" destOrd="0" presId="urn:microsoft.com/office/officeart/2005/8/layout/hierarchy4"/>
    <dgm:cxn modelId="{FD1ABF82-D837-7444-BAAE-28C123459768}" type="presParOf" srcId="{3EC4CFE9-8B95-0C4D-A777-4E6B86884EEB}" destId="{FED52597-54F9-714D-874D-71E5F895387D}" srcOrd="1" destOrd="0" presId="urn:microsoft.com/office/officeart/2005/8/layout/hierarchy4"/>
    <dgm:cxn modelId="{EE235FA6-68A0-6D4D-B15E-8301F5C40E5C}" type="presParOf" srcId="{3EC4CFE9-8B95-0C4D-A777-4E6B86884EEB}" destId="{5ACE8D95-1B3E-C647-BF10-72478538D2F5}" srcOrd="2" destOrd="0" presId="urn:microsoft.com/office/officeart/2005/8/layout/hierarchy4"/>
    <dgm:cxn modelId="{3972AE2D-0BE3-2948-8BFF-A870B349CF04}" type="presParOf" srcId="{5ACE8D95-1B3E-C647-BF10-72478538D2F5}" destId="{16A8224F-D100-FB45-BD46-CC1B1A840658}" srcOrd="0" destOrd="0" presId="urn:microsoft.com/office/officeart/2005/8/layout/hierarchy4"/>
    <dgm:cxn modelId="{F447D6F6-9920-BA41-839F-09E0392428E2}" type="presParOf" srcId="{16A8224F-D100-FB45-BD46-CC1B1A840658}" destId="{3B9C897D-50D2-544E-B1C7-BF99DE3FEF9D}" srcOrd="0" destOrd="0" presId="urn:microsoft.com/office/officeart/2005/8/layout/hierarchy4"/>
    <dgm:cxn modelId="{AFBF3B7D-9230-4C44-8BC8-FC0900959E95}" type="presParOf" srcId="{16A8224F-D100-FB45-BD46-CC1B1A840658}" destId="{EB31006B-9F8E-564F-BD57-BBC4A51D1096}" srcOrd="1" destOrd="0" presId="urn:microsoft.com/office/officeart/2005/8/layout/hierarchy4"/>
    <dgm:cxn modelId="{8B1BA630-2500-F644-9EF0-C683DBA824FC}" type="presParOf" srcId="{5ACE8D95-1B3E-C647-BF10-72478538D2F5}" destId="{9A943C00-6542-AB45-9502-4A31BC430F1B}" srcOrd="1" destOrd="0" presId="urn:microsoft.com/office/officeart/2005/8/layout/hierarchy4"/>
    <dgm:cxn modelId="{047BEEF0-ACEF-F846-81C1-216A83D1A0F1}" type="presParOf" srcId="{5ACE8D95-1B3E-C647-BF10-72478538D2F5}" destId="{E6CC71D4-811B-F349-8E02-42D4A1FE4304}" srcOrd="2" destOrd="0" presId="urn:microsoft.com/office/officeart/2005/8/layout/hierarchy4"/>
    <dgm:cxn modelId="{DD5E5303-5CFC-8F4B-A657-FEAE0ECCAC72}" type="presParOf" srcId="{E6CC71D4-811B-F349-8E02-42D4A1FE4304}" destId="{4E0F175B-A206-7D43-9375-BCBE29A6530F}" srcOrd="0" destOrd="0" presId="urn:microsoft.com/office/officeart/2005/8/layout/hierarchy4"/>
    <dgm:cxn modelId="{577644A7-01AC-A240-A734-D8C029ED92E7}" type="presParOf" srcId="{E6CC71D4-811B-F349-8E02-42D4A1FE4304}" destId="{0CFFD64B-E1BF-B040-91A7-D379F8B031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2D8C4-7202-6045-ADBD-BE712CFEC973}">
      <dsp:nvSpPr>
        <dsp:cNvPr id="0" name=""/>
        <dsp:cNvSpPr/>
      </dsp:nvSpPr>
      <dsp:spPr>
        <a:xfrm>
          <a:off x="609" y="960691"/>
          <a:ext cx="2105039" cy="1736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ListUI</a:t>
          </a:r>
          <a:r>
            <a:rPr lang="en-US" sz="1400" kern="1200" dirty="0" smtClean="0"/>
            <a:t> updates and handling the dataset changes.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Send city </a:t>
          </a:r>
          <a:r>
            <a:rPr lang="en-US" sz="1400" kern="1200" dirty="0" smtClean="0"/>
            <a:t>name to intent Service </a:t>
          </a:r>
          <a:r>
            <a:rPr lang="en-US" sz="1400" kern="1200" dirty="0" smtClean="0"/>
            <a:t>upon click event.</a:t>
          </a:r>
          <a:endParaRPr lang="en-US" sz="1400" kern="1200" dirty="0"/>
        </a:p>
      </dsp:txBody>
      <dsp:txXfrm>
        <a:off x="40564" y="1000646"/>
        <a:ext cx="2025129" cy="1284260"/>
      </dsp:txXfrm>
    </dsp:sp>
    <dsp:sp modelId="{5FAF1C8B-4217-E14C-9735-3946909A57B4}">
      <dsp:nvSpPr>
        <dsp:cNvPr id="0" name=""/>
        <dsp:cNvSpPr/>
      </dsp:nvSpPr>
      <dsp:spPr>
        <a:xfrm>
          <a:off x="1175207" y="1344113"/>
          <a:ext cx="2365920" cy="2365920"/>
        </a:xfrm>
        <a:prstGeom prst="leftCircularArrow">
          <a:avLst>
            <a:gd name="adj1" fmla="val 3341"/>
            <a:gd name="adj2" fmla="val 412966"/>
            <a:gd name="adj3" fmla="val 2188477"/>
            <a:gd name="adj4" fmla="val 9024489"/>
            <a:gd name="adj5" fmla="val 3898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027BD-E407-CC41-82DA-850FD0FBB716}">
      <dsp:nvSpPr>
        <dsp:cNvPr id="0" name=""/>
        <dsp:cNvSpPr/>
      </dsp:nvSpPr>
      <dsp:spPr>
        <a:xfrm>
          <a:off x="468395" y="2324862"/>
          <a:ext cx="1871145" cy="744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ListActivity</a:t>
          </a:r>
          <a:endParaRPr lang="en-US" sz="1100" kern="1200" dirty="0"/>
        </a:p>
      </dsp:txBody>
      <dsp:txXfrm>
        <a:off x="490189" y="2346656"/>
        <a:ext cx="1827557" cy="700505"/>
      </dsp:txXfrm>
    </dsp:sp>
    <dsp:sp modelId="{4ECCFBED-9B04-6B42-ADE8-0C9017D71D84}">
      <dsp:nvSpPr>
        <dsp:cNvPr id="0" name=""/>
        <dsp:cNvSpPr/>
      </dsp:nvSpPr>
      <dsp:spPr>
        <a:xfrm>
          <a:off x="2715940" y="960691"/>
          <a:ext cx="2105039" cy="1736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&amp; start service.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results to UI(</a:t>
          </a:r>
          <a:r>
            <a:rPr lang="en-US" sz="1400" kern="1200" dirty="0" err="1" smtClean="0"/>
            <a:t>BroadcastReciever</a:t>
          </a:r>
          <a:r>
            <a:rPr lang="en-US" sz="1400" kern="1200" dirty="0" smtClean="0"/>
            <a:t>).</a:t>
          </a:r>
          <a:endParaRPr lang="en-US" sz="1400" kern="1200" dirty="0"/>
        </a:p>
      </dsp:txBody>
      <dsp:txXfrm>
        <a:off x="2755895" y="1372693"/>
        <a:ext cx="2025129" cy="1284260"/>
      </dsp:txXfrm>
    </dsp:sp>
    <dsp:sp modelId="{160D854F-D21A-2D4C-B279-8AF6D7CAD481}">
      <dsp:nvSpPr>
        <dsp:cNvPr id="0" name=""/>
        <dsp:cNvSpPr/>
      </dsp:nvSpPr>
      <dsp:spPr>
        <a:xfrm>
          <a:off x="3872997" y="-120509"/>
          <a:ext cx="2634897" cy="2634897"/>
        </a:xfrm>
        <a:prstGeom prst="circularArrow">
          <a:avLst>
            <a:gd name="adj1" fmla="val 3000"/>
            <a:gd name="adj2" fmla="val 367833"/>
            <a:gd name="adj3" fmla="val 19456656"/>
            <a:gd name="adj4" fmla="val 12575511"/>
            <a:gd name="adj5" fmla="val 3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E2211-03C7-C44C-AA24-8865BB42136F}">
      <dsp:nvSpPr>
        <dsp:cNvPr id="0" name=""/>
        <dsp:cNvSpPr/>
      </dsp:nvSpPr>
      <dsp:spPr>
        <a:xfrm>
          <a:off x="3183726" y="588645"/>
          <a:ext cx="1871145" cy="7440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WeatherForecastMainActivity</a:t>
          </a:r>
          <a:endParaRPr lang="en-US" sz="1100" kern="1200" dirty="0"/>
        </a:p>
      </dsp:txBody>
      <dsp:txXfrm>
        <a:off x="3205520" y="610439"/>
        <a:ext cx="1827557" cy="700504"/>
      </dsp:txXfrm>
    </dsp:sp>
    <dsp:sp modelId="{703FEFB2-5063-5444-ADB1-9F18981286CB}">
      <dsp:nvSpPr>
        <dsp:cNvPr id="0" name=""/>
        <dsp:cNvSpPr/>
      </dsp:nvSpPr>
      <dsp:spPr>
        <a:xfrm>
          <a:off x="5431271" y="960691"/>
          <a:ext cx="2105039" cy="1736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Make service call.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Broadcast the Results.</a:t>
          </a:r>
          <a:endParaRPr lang="en-US" sz="1400" kern="1200" dirty="0"/>
        </a:p>
      </dsp:txBody>
      <dsp:txXfrm>
        <a:off x="5471226" y="1000646"/>
        <a:ext cx="2025129" cy="1284260"/>
      </dsp:txXfrm>
    </dsp:sp>
    <dsp:sp modelId="{5BF7B137-FE71-1144-A059-78032930029E}">
      <dsp:nvSpPr>
        <dsp:cNvPr id="0" name=""/>
        <dsp:cNvSpPr/>
      </dsp:nvSpPr>
      <dsp:spPr>
        <a:xfrm>
          <a:off x="5899057" y="2324862"/>
          <a:ext cx="1871145" cy="74409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WeatherForecastIntentService</a:t>
          </a:r>
          <a:endParaRPr lang="en-US" sz="1100" kern="1200" dirty="0"/>
        </a:p>
      </dsp:txBody>
      <dsp:txXfrm>
        <a:off x="5920851" y="2346656"/>
        <a:ext cx="1827557" cy="700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B4B91-0B67-7E4A-BC40-A390BBF2265D}">
      <dsp:nvSpPr>
        <dsp:cNvPr id="0" name=""/>
        <dsp:cNvSpPr/>
      </dsp:nvSpPr>
      <dsp:spPr>
        <a:xfrm>
          <a:off x="9453" y="842"/>
          <a:ext cx="2386641" cy="34397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rgbClr val="FF6600"/>
              </a:solidFill>
            </a:rPr>
            <a:t>WebService</a:t>
          </a:r>
          <a:endParaRPr lang="en-US" sz="2900" kern="1200" dirty="0" smtClean="0">
            <a:solidFill>
              <a:srgbClr val="FF6600"/>
            </a:solidFill>
          </a:endParaRPr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        </a:t>
          </a:r>
          <a:r>
            <a:rPr lang="en-US" sz="1800" kern="1200" dirty="0" err="1" smtClean="0"/>
            <a:t>RequestBase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ResponseBase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ExceptionBase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JsonParser</a:t>
          </a:r>
          <a:endParaRPr lang="en-US" sz="1800" kern="1200" dirty="0" smtClean="0"/>
        </a:p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JsonClient</a:t>
          </a:r>
          <a:endParaRPr lang="en-US" sz="18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79355" y="70744"/>
        <a:ext cx="2246837" cy="3299907"/>
      </dsp:txXfrm>
    </dsp:sp>
    <dsp:sp modelId="{7E565D04-8ED1-7143-AE1F-EA2069F83309}">
      <dsp:nvSpPr>
        <dsp:cNvPr id="0" name=""/>
        <dsp:cNvSpPr/>
      </dsp:nvSpPr>
      <dsp:spPr>
        <a:xfrm>
          <a:off x="2792324" y="1734"/>
          <a:ext cx="4973760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6600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Delegates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callback class for all </a:t>
          </a:r>
          <a:r>
            <a:rPr lang="en-US" sz="1600" kern="1200" dirty="0" err="1" smtClean="0"/>
            <a:t>WebServiceClient</a:t>
          </a:r>
          <a:r>
            <a:rPr lang="en-US" sz="1600" kern="1200" dirty="0" smtClean="0"/>
            <a:t> methods.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JsonClientDelegate</a:t>
          </a:r>
          <a:r>
            <a:rPr lang="en-US" sz="1600" kern="1200" dirty="0" smtClean="0"/>
            <a:t> will handle the deserialization of the response and error checking.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839844" y="49254"/>
        <a:ext cx="4878720" cy="1527403"/>
      </dsp:txXfrm>
    </dsp:sp>
    <dsp:sp modelId="{3B9C897D-50D2-544E-B1C7-BF99DE3FEF9D}">
      <dsp:nvSpPr>
        <dsp:cNvPr id="0" name=""/>
        <dsp:cNvSpPr/>
      </dsp:nvSpPr>
      <dsp:spPr>
        <a:xfrm>
          <a:off x="2792324" y="2033421"/>
          <a:ext cx="2386641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Presenters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Place where all the Logic goes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FF6600"/>
            </a:solidFill>
          </a:endParaRPr>
        </a:p>
      </dsp:txBody>
      <dsp:txXfrm>
        <a:off x="2839844" y="2080941"/>
        <a:ext cx="2291601" cy="1527403"/>
      </dsp:txXfrm>
    </dsp:sp>
    <dsp:sp modelId="{4E0F175B-A206-7D43-9375-BCBE29A6530F}">
      <dsp:nvSpPr>
        <dsp:cNvPr id="0" name=""/>
        <dsp:cNvSpPr/>
      </dsp:nvSpPr>
      <dsp:spPr>
        <a:xfrm>
          <a:off x="5384169" y="2035156"/>
          <a:ext cx="2386641" cy="16224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  <a:ln>
          <a:noFill/>
        </a:ln>
        <a:effectLst>
          <a:outerShdw blurRad="38100" dist="25400" dir="54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6600"/>
              </a:solidFill>
            </a:rPr>
            <a:t>View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FF"/>
              </a:solidFill>
            </a:rPr>
            <a:t>Just the UI part.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FF6600"/>
            </a:solidFill>
          </a:endParaRPr>
        </a:p>
      </dsp:txBody>
      <dsp:txXfrm>
        <a:off x="5431689" y="2082676"/>
        <a:ext cx="2291601" cy="152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Project-</a:t>
            </a:r>
            <a:r>
              <a:rPr lang="en-US" dirty="0" err="1" smtClean="0"/>
              <a:t>WeatherForecast</a:t>
            </a:r>
            <a:r>
              <a:rPr lang="en-US" dirty="0" smtClean="0"/>
              <a:t>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Vasudha</a:t>
            </a:r>
            <a:r>
              <a:rPr lang="en-US" sz="2800" dirty="0" smtClean="0"/>
              <a:t> </a:t>
            </a:r>
            <a:r>
              <a:rPr lang="en-US" sz="2800" dirty="0" err="1" smtClean="0"/>
              <a:t>kodali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4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Create a list-based application where the list should be pre-populated with at least 3 </a:t>
            </a:r>
            <a:r>
              <a:rPr lang="en-US" dirty="0" smtClean="0"/>
              <a:t>different entries. </a:t>
            </a:r>
          </a:p>
          <a:p>
            <a:r>
              <a:rPr lang="en-US" dirty="0" smtClean="0"/>
              <a:t>There </a:t>
            </a:r>
            <a:r>
              <a:rPr lang="en-US" dirty="0"/>
              <a:t>should be an 'Add' button that allows the user to add additional </a:t>
            </a:r>
            <a:r>
              <a:rPr lang="en-US" dirty="0" smtClean="0"/>
              <a:t>city name </a:t>
            </a:r>
            <a:r>
              <a:rPr lang="en-US" dirty="0"/>
              <a:t>into the </a:t>
            </a:r>
            <a:r>
              <a:rPr lang="en-US" dirty="0" smtClean="0"/>
              <a:t>list </a:t>
            </a:r>
            <a:r>
              <a:rPr lang="en-US" dirty="0"/>
              <a:t>which fetches weather information from a weather service API. </a:t>
            </a:r>
          </a:p>
          <a:p>
            <a:r>
              <a:rPr lang="en-US" dirty="0" smtClean="0"/>
              <a:t> </a:t>
            </a:r>
            <a:r>
              <a:rPr lang="en-US" dirty="0"/>
              <a:t>When adding a </a:t>
            </a:r>
            <a:r>
              <a:rPr lang="en-US" dirty="0" smtClean="0"/>
              <a:t>city, </a:t>
            </a:r>
            <a:r>
              <a:rPr lang="en-US" dirty="0"/>
              <a:t>the user should be presented with a 'Details’ page containing </a:t>
            </a:r>
            <a:r>
              <a:rPr lang="en-US" dirty="0" smtClean="0"/>
              <a:t>weather </a:t>
            </a:r>
            <a:r>
              <a:rPr lang="en-US" dirty="0"/>
              <a:t>information for the </a:t>
            </a:r>
            <a:r>
              <a:rPr lang="en-US" dirty="0" smtClean="0"/>
              <a:t>city.</a:t>
            </a:r>
          </a:p>
          <a:p>
            <a:r>
              <a:rPr lang="en-US" dirty="0" smtClean="0"/>
              <a:t> </a:t>
            </a:r>
            <a:r>
              <a:rPr lang="en-US" dirty="0"/>
              <a:t>Tapping on a </a:t>
            </a:r>
            <a:r>
              <a:rPr lang="en-US" dirty="0" smtClean="0"/>
              <a:t>city </a:t>
            </a:r>
            <a:r>
              <a:rPr lang="en-US" dirty="0"/>
              <a:t>list item will make an API call to a weather service of your choice </a:t>
            </a:r>
            <a:r>
              <a:rPr lang="en-US" dirty="0" smtClean="0"/>
              <a:t>and </a:t>
            </a:r>
            <a:r>
              <a:rPr lang="en-US" dirty="0"/>
              <a:t>display the weather data in a detail activity. Ideally, the weather results are cached.</a:t>
            </a:r>
          </a:p>
          <a:p>
            <a:r>
              <a:rPr lang="en-US" dirty="0" smtClean="0"/>
              <a:t>-The </a:t>
            </a:r>
            <a:r>
              <a:rPr lang="en-US" dirty="0"/>
              <a:t>user should be able to navigate back to the </a:t>
            </a:r>
            <a:r>
              <a:rPr lang="en-US" dirty="0" smtClean="0"/>
              <a:t>cities </a:t>
            </a:r>
            <a:r>
              <a:rPr lang="en-US" dirty="0"/>
              <a:t>list and select another </a:t>
            </a:r>
            <a:r>
              <a:rPr lang="en-US" dirty="0" smtClean="0"/>
              <a:t>city </a:t>
            </a:r>
            <a:r>
              <a:rPr lang="en-US" dirty="0"/>
              <a:t>and </a:t>
            </a:r>
            <a:r>
              <a:rPr lang="en-US" dirty="0" smtClean="0"/>
              <a:t>display </a:t>
            </a:r>
            <a:r>
              <a:rPr lang="en-US" dirty="0"/>
              <a:t>the 'Details' page for it.</a:t>
            </a:r>
          </a:p>
        </p:txBody>
      </p:sp>
    </p:spTree>
    <p:extLst>
      <p:ext uri="{BB962C8B-B14F-4D97-AF65-F5344CB8AC3E}">
        <p14:creationId xmlns:p14="http://schemas.microsoft.com/office/powerpoint/2010/main" val="555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get the SDK work when the JSON response was not consistent.(For different geographic locations in the world the API is returning different Response models)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API doesn’t support </a:t>
            </a:r>
            <a:r>
              <a:rPr lang="en-US" dirty="0" err="1" smtClean="0"/>
              <a:t>ZipCode</a:t>
            </a:r>
            <a:r>
              <a:rPr lang="en-US" dirty="0" smtClean="0"/>
              <a:t> values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836416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Implementation-2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568737"/>
              </p:ext>
            </p:extLst>
          </p:nvPr>
        </p:nvGraphicFramePr>
        <p:xfrm>
          <a:off x="685800" y="2209800"/>
          <a:ext cx="777081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44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be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SDK implementation and make the service calls through SDK instead of a intent Service.</a:t>
            </a:r>
          </a:p>
          <a:p>
            <a:r>
              <a:rPr lang="en-US" dirty="0" smtClean="0"/>
              <a:t>Implement Caching for the list items instead of making a </a:t>
            </a:r>
            <a:r>
              <a:rPr lang="en-US" dirty="0" err="1" smtClean="0"/>
              <a:t>webService</a:t>
            </a:r>
            <a:r>
              <a:rPr lang="en-US" dirty="0" smtClean="0"/>
              <a:t> call each time.</a:t>
            </a:r>
          </a:p>
          <a:p>
            <a:r>
              <a:rPr lang="en-US" dirty="0" smtClean="0"/>
              <a:t>Cleanup the code(Example : Don’t add the city if it is a invalid city name).</a:t>
            </a:r>
          </a:p>
          <a:p>
            <a:r>
              <a:rPr lang="en-US" dirty="0" smtClean="0"/>
              <a:t> Come with Better UI Design.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9025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1259</TotalTime>
  <Words>264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Android Project-WeatherForecast App </vt:lpstr>
      <vt:lpstr>Requirements</vt:lpstr>
      <vt:lpstr>Challenges</vt:lpstr>
      <vt:lpstr>Implementation</vt:lpstr>
      <vt:lpstr>Implementation-2</vt:lpstr>
      <vt:lpstr>Tasks to be Finished</vt:lpstr>
      <vt:lpstr>PowerPoint Presentation</vt:lpstr>
    </vt:vector>
  </TitlesOfParts>
  <Company>CSG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Service Example </dc:title>
  <dc:creator>CSG</dc:creator>
  <cp:lastModifiedBy>CSG</cp:lastModifiedBy>
  <cp:revision>13</cp:revision>
  <dcterms:created xsi:type="dcterms:W3CDTF">2015-01-25T05:14:49Z</dcterms:created>
  <dcterms:modified xsi:type="dcterms:W3CDTF">2015-01-26T02:36:48Z</dcterms:modified>
</cp:coreProperties>
</file>