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Migration: Spring Boot 2.x to 3.x &amp; jQuery to 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Modernizing Architecture with SOA, Angular, and GitHub Copilot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Shift &amp; Modernization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>
                <a:solidFill>
                  <a:srgbClr val="333333"/>
                </a:solidFill>
              </a:defRPr>
            </a:pPr>
            <a:r>
              <a:t>Spring Boot 2.x → 3.x (Unified → Orchestra Framework), Java 17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Command Pattern → SOA structure for modularity and scalability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jQuery → Angular frontend with RESTful communication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SOAP calls centralized with reusable service using GitHub Copilot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Redis session handling via centralized TTL logic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JdbcTemplate → JPA Repositories using generated entity classes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Moved business logic from controllers to services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API Work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Component /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SOAP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Key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Code Coverage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LoanSearch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Search loan info via SOAP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85%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LoanDetail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Fetches multiple loan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80%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Escrow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Handles escrow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82%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RefiEligibility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Reads Redis session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88%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Payoff Quote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Fetches payoff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84%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Central SOAP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Reusable SOAP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95%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Redis Session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Session TTL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92%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OPQ MWS Stub Generator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Dynamic WSDL → JAR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95%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Total: 27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Completed in 3 Sprints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Angular UI Development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Feature /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Code Coverage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LoanSearch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80%+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Common Tabs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80%+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LoanDetail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80%+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Escrow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80%+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ARM Detail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80%+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RefiEligibility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80%+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Payoff Quote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80%+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New LoanSearch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80%+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Payoff Preview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80%+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Contact Us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2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80%+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Left Navigation Panel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80%+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Role-Based Restrictions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3–5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80%+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Display Roles Popup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3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80%+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Total: ~49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  <a:r>
                        <a:t>Completed in 4 Sprints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000000"/>
                          </a:solidFill>
                          <a:latin typeface="Calibri"/>
                        </a:defRPr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