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Redis Health Check and Job Execution Updates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Overview, Challenges, and Solutions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Job Execution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Existing jobs run multiple times across instances (3 instances x 2 jobs = 6 executions per day per service).</a:t>
            </a:r>
          </a:p>
          <a:p>
            <a:r>
              <a:t>• Post Redis migration, jobs still run on multiple instances despite fixed delay.</a:t>
            </a:r>
          </a:p>
          <a:p>
            <a:r>
              <a:t>• The cron job at 1 AM works correctly (runs on a single instance).</a:t>
            </a:r>
          </a:p>
          <a:p>
            <a:r>
              <a:t>• Deployment-time job execution remains an issue.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Ensure deployment-time job runs only once, and daily cron job runs at 1 AM.</a:t>
            </a:r>
          </a:p>
          <a:p>
            <a:r>
              <a:t>2. Expose a REST endpoint for manual cache loading asynchronously.</a:t>
            </a:r>
          </a:p>
          <a:p>
            <a:r>
              <a:t>3. Create an Autosys job for asynchronous cache operations (longer onboarding required).</a:t>
            </a:r>
          </a:p>
          <a:p>
            <a:r>
              <a:t>4. Open to other feasible suggestions.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Retry Mechanism for Redis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 Spring Retry to handle transient Redis connection issues during caching.</a:t>
            </a:r>
          </a:p>
          <a:p>
            <a:r>
              <a:t>• Example implementation:</a:t>
            </a:r>
          </a:p>
          <a:p>
            <a:r>
              <a:t>  - Retry up to 5 times with exponential backoff.</a:t>
            </a:r>
          </a:p>
          <a:p>
            <a:r>
              <a:t>  - Log an error after retries are exhausted.</a:t>
            </a:r>
          </a:p>
          <a:p>
            <a:r>
              <a:t>• Splunk alerts can monitor errors and notify the team.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Code: Retry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@Retryable(</a:t>
            </a:r>
          </a:p>
          <a:p>
            <a:r>
              <a:t>    value = {RedisConnectionException.class, RuntimeException.class},</a:t>
            </a:r>
          </a:p>
          <a:p>
            <a:r>
              <a:t>    maxAttempts = 5,</a:t>
            </a:r>
          </a:p>
          <a:p>
            <a:r>
              <a:t>    backoff = @Backoff(delay = 2000, multiplier = 2)</a:t>
            </a:r>
          </a:p>
          <a:p>
            <a:r>
              <a:t>)</a:t>
            </a:r>
          </a:p>
          <a:p>
            <a:r>
              <a:t>public void cacheDataOperation() { }</a:t>
            </a:r>
          </a:p>
          <a:p/>
          <a:p>
            <a:r>
              <a:t>@Recover</a:t>
            </a:r>
          </a:p>
          <a:p>
            <a:r>
              <a:t>public void recover(Exception ex) {</a:t>
            </a:r>
          </a:p>
          <a:p>
            <a:r>
              <a:t>    LOGGER.error("Failed after retries: " + ex.getMessage(), ex);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Redis Health Check: Basic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 Spring Boot Actuator to expose Redis health checks.</a:t>
            </a:r>
          </a:p>
          <a:p>
            <a:r>
              <a:t>• Requires minimal changes to:</a:t>
            </a:r>
          </a:p>
          <a:p>
            <a:r>
              <a:t>  - `pom.xml` for dependencies.</a:t>
            </a:r>
          </a:p>
          <a:p>
            <a:r>
              <a:t>  - `application.properties` for configuration.</a:t>
            </a:r>
          </a:p>
          <a:p>
            <a:r>
              <a:t>• Default health checks perform basic Redis PING operations.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Redis Health Check: Advanced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For detailed checks, implement a custom Health Indicator.</a:t>
            </a:r>
          </a:p>
          <a:p>
            <a:r>
              <a:t>• Example:</a:t>
            </a:r>
          </a:p>
          <a:p>
            <a:r>
              <a:t>  - Validate specific keys or data in Redis.</a:t>
            </a:r>
          </a:p>
          <a:p>
            <a:r>
              <a:t>  - Provide more context in health reports.</a:t>
            </a:r>
          </a:p>
          <a:p>
            <a:r>
              <a:t>• Default Actuator health checks suffice for most use cases.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Address job execution consistency across instances post Redis migration.</a:t>
            </a:r>
          </a:p>
          <a:p>
            <a:r>
              <a:t>• Implement retry logic for caching operations and monitor failures using Splunk.</a:t>
            </a:r>
          </a:p>
          <a:p>
            <a:r>
              <a:t>• Expose Redis health checks using Actuator for proactive monitoring.</a:t>
            </a:r>
          </a:p>
          <a:p>
            <a:r>
              <a:t>• Customize health checks only if advanced use cases require it.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