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OpenRewrite: Static Analysis &amp; Java Best Practices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Adopt Once, Scale Everywhere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OpenRewrite for Static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Automated refactoring + static analysis</a:t>
            </a:r>
          </a:p>
          <a:p>
            <a:r>
              <a:t>- Framework-aware rules (Java, Spring, Gradle, Maven)</a:t>
            </a:r>
          </a:p>
          <a:p>
            <a:r>
              <a:t>- Consistent standards across large codebases</a:t>
            </a:r>
          </a:p>
          <a:p>
            <a:r>
              <a:t>- Detects &amp; fixes issues early (Shift-Left Quality)</a:t>
            </a:r>
          </a:p>
          <a:p>
            <a:r>
              <a:t>- Compliance, modernization, and security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OpenRewrite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Automation: Auto-fix common issues</a:t>
            </a:r>
          </a:p>
          <a:p>
            <a:r>
              <a:t>- Scalability: Large monorepos supported</a:t>
            </a:r>
          </a:p>
          <a:p>
            <a:r>
              <a:t>- Customizable: Org-specific recipes</a:t>
            </a:r>
          </a:p>
          <a:p>
            <a:r>
              <a:t>- Integration: Maven/Gradle/CI-CD</a:t>
            </a:r>
          </a:p>
          <a:p>
            <a:r>
              <a:t>- Migration-friendly: Java 11→17, Spring Boot 2→3</a:t>
            </a:r>
          </a:p>
          <a:p>
            <a:r>
              <a:t>- Deterministic: Repeatable results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 Best Practices Recipes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Code Quality:</a:t>
            </a:r>
          </a:p>
          <a:p>
            <a:r>
              <a:t> - RemoveUnusedImports, CleanupUnusedVariables, AddMissingBraces</a:t>
            </a:r>
          </a:p>
          <a:p>
            <a:r>
              <a:t>Error Handling:</a:t>
            </a:r>
          </a:p>
          <a:p>
            <a:r>
              <a:t> - UseTryWithResources, CatchSpecificExceptions, RemoveEmptyCatch</a:t>
            </a:r>
          </a:p>
          <a:p>
            <a:r>
              <a:t>Best Practices:</a:t>
            </a:r>
          </a:p>
          <a:p>
            <a:r>
              <a:t> - ReplaceSystemOutWithLogger, UseDiamondOperator, SimplifyBooleanExpression</a:t>
            </a:r>
          </a:p>
          <a:p>
            <a:r>
              <a:t>Modernization:</a:t>
            </a:r>
          </a:p>
          <a:p>
            <a:r>
              <a:t> - UseTextBlocks, UseSwitchExpressions, UseVarForLocalVariables, MigrateJavaxToJakarta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Running a Recipe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Maven Plugin Config:</a:t>
            </a:r>
          </a:p>
          <a:p>
            <a:r>
              <a:t>&lt;plugin&gt; org.openrewrite.maven:rewrite-maven-plugin &lt;/plugin&gt;</a:t>
            </a:r>
          </a:p>
          <a:p>
            <a:r>
              <a:t>Run Command:</a:t>
            </a:r>
          </a:p>
          <a:p>
            <a:r>
              <a:t>mvn rewrite:run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OpenRewrite in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Developer Machines → Quick pre-commit checks</a:t>
            </a:r>
          </a:p>
          <a:p>
            <a:r>
              <a:t>- CI/CD Pipelines → Enforce org-wide standards</a:t>
            </a:r>
          </a:p>
          <a:p>
            <a:r>
              <a:t>- Migration Projects → Automated modernization</a:t>
            </a:r>
          </a:p>
          <a:p>
            <a:r>
              <a:t>- Compliance Audits → Enforce rules &amp; standards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Before &amp; After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Before:</a:t>
            </a:r>
          </a:p>
          <a:p>
            <a:r>
              <a:t>if (x &gt; 0)</a:t>
            </a:r>
          </a:p>
          <a:p>
            <a:r>
              <a:t>    doSomething();</a:t>
            </a:r>
          </a:p>
          <a:p/>
          <a:p>
            <a:r>
              <a:t>After (AddMissingBraces):</a:t>
            </a:r>
          </a:p>
          <a:p>
            <a:r>
              <a:t>if (x &gt; 0) {</a:t>
            </a:r>
          </a:p>
          <a:p>
            <a:r>
              <a:t>    doSomething();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👉 Adopt Once, Scale Everywhere – Ensure quality, modernization, and compliance across all Java projects with OpenRewrite.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