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4B93316-5F0E-4C6A-89D4-48CD433E46B4}" type="datetimeFigureOut">
              <a:rPr lang="en-US" smtClean="0"/>
              <a:t>22-10-2017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0056334-B687-4B79-A7C9-BF1823336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4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3316-5F0E-4C6A-89D4-48CD433E46B4}" type="datetimeFigureOut">
              <a:rPr lang="en-US" smtClean="0"/>
              <a:t>22-10-2017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6334-B687-4B79-A7C9-BF1823336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84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4B93316-5F0E-4C6A-89D4-48CD433E46B4}" type="datetimeFigureOut">
              <a:rPr lang="en-US" smtClean="0"/>
              <a:t>22-10-2017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056334-B687-4B79-A7C9-BF1823336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09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4B93316-5F0E-4C6A-89D4-48CD433E46B4}" type="datetimeFigureOut">
              <a:rPr lang="en-US" smtClean="0"/>
              <a:t>22-10-2017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056334-B687-4B79-A7C9-BF1823336B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4003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4B93316-5F0E-4C6A-89D4-48CD433E46B4}" type="datetimeFigureOut">
              <a:rPr lang="en-US" smtClean="0"/>
              <a:t>22-10-2017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056334-B687-4B79-A7C9-BF1823336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75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3316-5F0E-4C6A-89D4-48CD433E46B4}" type="datetimeFigureOut">
              <a:rPr lang="en-US" smtClean="0"/>
              <a:t>22-10-2017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6334-B687-4B79-A7C9-BF1823336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09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3316-5F0E-4C6A-89D4-48CD433E46B4}" type="datetimeFigureOut">
              <a:rPr lang="en-US" smtClean="0"/>
              <a:t>22-10-2017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6334-B687-4B79-A7C9-BF1823336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05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3316-5F0E-4C6A-89D4-48CD433E46B4}" type="datetimeFigureOut">
              <a:rPr lang="en-US" smtClean="0"/>
              <a:t>22-10-2017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6334-B687-4B79-A7C9-BF1823336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98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4B93316-5F0E-4C6A-89D4-48CD433E46B4}" type="datetimeFigureOut">
              <a:rPr lang="en-US" smtClean="0"/>
              <a:t>22-10-2017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056334-B687-4B79-A7C9-BF1823336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6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3316-5F0E-4C6A-89D4-48CD433E46B4}" type="datetimeFigureOut">
              <a:rPr lang="en-US" smtClean="0"/>
              <a:t>22-10-2017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6334-B687-4B79-A7C9-BF1823336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0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4B93316-5F0E-4C6A-89D4-48CD433E46B4}" type="datetimeFigureOut">
              <a:rPr lang="en-US" smtClean="0"/>
              <a:t>22-10-2017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056334-B687-4B79-A7C9-BF1823336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1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3316-5F0E-4C6A-89D4-48CD433E46B4}" type="datetimeFigureOut">
              <a:rPr lang="en-US" smtClean="0"/>
              <a:t>22-10-2017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6334-B687-4B79-A7C9-BF1823336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3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3316-5F0E-4C6A-89D4-48CD433E46B4}" type="datetimeFigureOut">
              <a:rPr lang="en-US" smtClean="0"/>
              <a:t>22-10-2017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6334-B687-4B79-A7C9-BF1823336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3316-5F0E-4C6A-89D4-48CD433E46B4}" type="datetimeFigureOut">
              <a:rPr lang="en-US" smtClean="0"/>
              <a:t>22-10-2017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6334-B687-4B79-A7C9-BF1823336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80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3316-5F0E-4C6A-89D4-48CD433E46B4}" type="datetimeFigureOut">
              <a:rPr lang="en-US" smtClean="0"/>
              <a:t>22-10-2017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6334-B687-4B79-A7C9-BF1823336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43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3316-5F0E-4C6A-89D4-48CD433E46B4}" type="datetimeFigureOut">
              <a:rPr lang="en-US" smtClean="0"/>
              <a:t>22-10-2017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6334-B687-4B79-A7C9-BF1823336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86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3316-5F0E-4C6A-89D4-48CD433E46B4}" type="datetimeFigureOut">
              <a:rPr lang="en-US" smtClean="0"/>
              <a:t>22-10-2017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6334-B687-4B79-A7C9-BF1823336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1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93316-5F0E-4C6A-89D4-48CD433E46B4}" type="datetimeFigureOut">
              <a:rPr lang="en-US" smtClean="0"/>
              <a:t>22-10-2017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56334-B687-4B79-A7C9-BF1823336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002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78A78-C33C-4C66-8D25-C6FF240C4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2539995"/>
          </a:xfrm>
        </p:spPr>
        <p:txBody>
          <a:bodyPr>
            <a:normAutofit/>
          </a:bodyPr>
          <a:lstStyle/>
          <a:p>
            <a:r>
              <a:rPr lang="en-US" dirty="0"/>
              <a:t>BIGDATA</a:t>
            </a:r>
            <a:br>
              <a:rPr lang="en-US" dirty="0"/>
            </a:br>
            <a:r>
              <a:rPr lang="en-US" dirty="0"/>
              <a:t>           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8E52D-D2E0-4E73-B560-E43F6522C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400300"/>
            <a:ext cx="9448800" cy="42037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300000"/>
              </a:lnSpc>
            </a:pPr>
            <a:r>
              <a:rPr lang="en-US" dirty="0"/>
              <a:t>                                                                               </a:t>
            </a:r>
          </a:p>
          <a:p>
            <a:pPr>
              <a:lnSpc>
                <a:spcPct val="300000"/>
              </a:lnSpc>
            </a:pPr>
            <a:endParaRPr lang="en-US" dirty="0"/>
          </a:p>
          <a:p>
            <a:pPr>
              <a:lnSpc>
                <a:spcPct val="300000"/>
              </a:lnSpc>
            </a:pPr>
            <a:endParaRPr lang="en-US" dirty="0"/>
          </a:p>
          <a:p>
            <a:pPr>
              <a:lnSpc>
                <a:spcPct val="300000"/>
              </a:lnSpc>
            </a:pPr>
            <a:endParaRPr lang="en-US" dirty="0"/>
          </a:p>
          <a:p>
            <a:pPr>
              <a:lnSpc>
                <a:spcPct val="300000"/>
              </a:lnSpc>
            </a:pPr>
            <a:endParaRPr lang="en-US" dirty="0"/>
          </a:p>
          <a:p>
            <a:pPr>
              <a:lnSpc>
                <a:spcPct val="300000"/>
              </a:lnSpc>
            </a:pPr>
            <a:r>
              <a:rPr lang="en-US" dirty="0"/>
              <a:t>                                                                                  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DC2B55-8FDB-40FD-A7F1-A1CF5A7C2D0D}"/>
              </a:ext>
            </a:extLst>
          </p:cNvPr>
          <p:cNvSpPr/>
          <p:nvPr/>
        </p:nvSpPr>
        <p:spPr>
          <a:xfrm>
            <a:off x="6096000" y="4250035"/>
            <a:ext cx="45913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Presented by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5FD15D-0850-4EA2-94B5-747A10DB8770}"/>
              </a:ext>
            </a:extLst>
          </p:cNvPr>
          <p:cNvSpPr/>
          <p:nvPr/>
        </p:nvSpPr>
        <p:spPr>
          <a:xfrm>
            <a:off x="6883400" y="5173365"/>
            <a:ext cx="42291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vasudharini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540385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1CC30-A089-46FA-9FF9-A0EF2B3B4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Yarn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4C7D3-29D6-4E5D-9BAF-F12884E59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HADOOP 2.X YARN HAVE  FOLLOWING  BENEFITS: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HIGH SCALABILTY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HIGH AVAILABILITY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SUPPORTS MULTIPLE PROGRAMMING MODELS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SUPPORTS MULTI_TENDENCY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SUPPORTS MULTIPLE NAMESPACES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IMPROVED CLUSTER UTILIZATION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SUPPORTS HORIZONTAL SCALABILITY</a:t>
            </a:r>
          </a:p>
        </p:txBody>
      </p:sp>
    </p:spTree>
    <p:extLst>
      <p:ext uri="{BB962C8B-B14F-4D97-AF65-F5344CB8AC3E}">
        <p14:creationId xmlns:p14="http://schemas.microsoft.com/office/powerpoint/2010/main" val="253186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DC110-1486-4817-9ABB-52A040107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 ECOSYSTEM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1B75E8-4539-4ADE-B455-5CF454238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6" t="40926" r="46806" b="7345"/>
          <a:stretch/>
        </p:blipFill>
        <p:spPr>
          <a:xfrm>
            <a:off x="1447800" y="2057401"/>
            <a:ext cx="10058399" cy="4800599"/>
          </a:xfrm>
        </p:spPr>
      </p:pic>
    </p:spTree>
    <p:extLst>
      <p:ext uri="{BB962C8B-B14F-4D97-AF65-F5344CB8AC3E}">
        <p14:creationId xmlns:p14="http://schemas.microsoft.com/office/powerpoint/2010/main" val="190896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3FB4A-E36A-4E23-A4D4-86B05B851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 FOR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06BEA-071E-45F6-9876-8D928E45F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MAP REDUCE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Hive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pig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798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91DD-6786-4A31-AC32-F6A3F867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MAP 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8F0F0-2800-4DAE-B0E3-63F6E252F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It is used for processing data.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It has three phases such as</a:t>
            </a:r>
          </a:p>
          <a:p>
            <a:r>
              <a:rPr lang="en-US" dirty="0"/>
              <a:t>Map</a:t>
            </a:r>
          </a:p>
          <a:p>
            <a:r>
              <a:rPr lang="en-US" dirty="0"/>
              <a:t>Sort and shuffle</a:t>
            </a:r>
          </a:p>
          <a:p>
            <a:r>
              <a:rPr lang="en-US" dirty="0"/>
              <a:t>reduce</a:t>
            </a:r>
          </a:p>
        </p:txBody>
      </p:sp>
    </p:spTree>
    <p:extLst>
      <p:ext uri="{BB962C8B-B14F-4D97-AF65-F5344CB8AC3E}">
        <p14:creationId xmlns:p14="http://schemas.microsoft.com/office/powerpoint/2010/main" val="166517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D064-0DEE-415F-8594-6C57A282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Map reduce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8A95D3-1E34-4925-B87C-42B6302B8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" t="42998" r="37936" b="9664"/>
          <a:stretch/>
        </p:blipFill>
        <p:spPr>
          <a:xfrm>
            <a:off x="0" y="2057401"/>
            <a:ext cx="12192000" cy="4800599"/>
          </a:xfrm>
        </p:spPr>
      </p:pic>
    </p:spTree>
    <p:extLst>
      <p:ext uri="{BB962C8B-B14F-4D97-AF65-F5344CB8AC3E}">
        <p14:creationId xmlns:p14="http://schemas.microsoft.com/office/powerpoint/2010/main" val="25322759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C9AB4-4EE6-4EBE-9F8B-66E6DD863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D6ABD-1555-4F18-A176-967439153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Hive is a data ware  house software projects built on top of apache Hadoop for providing data </a:t>
            </a:r>
            <a:r>
              <a:rPr lang="en-US" dirty="0" err="1"/>
              <a:t>summerization</a:t>
            </a:r>
            <a:r>
              <a:rPr lang="en-US" dirty="0"/>
              <a:t>, query and analysis.</a:t>
            </a:r>
          </a:p>
          <a:p>
            <a:pPr>
              <a:lnSpc>
                <a:spcPct val="200000"/>
              </a:lnSpc>
            </a:pPr>
            <a:r>
              <a:rPr lang="en-US" dirty="0"/>
              <a:t>It is tool to process structured data.</a:t>
            </a:r>
          </a:p>
          <a:p>
            <a:pPr>
              <a:lnSpc>
                <a:spcPct val="200000"/>
              </a:lnSpc>
            </a:pPr>
            <a:r>
              <a:rPr lang="en-US" dirty="0"/>
              <a:t>It can process </a:t>
            </a:r>
            <a:r>
              <a:rPr lang="en-US" dirty="0" err="1"/>
              <a:t>mapreduce</a:t>
            </a:r>
            <a:r>
              <a:rPr lang="en-US" dirty="0"/>
              <a:t> by using hive and it uses hive query language.</a:t>
            </a:r>
          </a:p>
          <a:p>
            <a:pPr>
              <a:lnSpc>
                <a:spcPct val="200000"/>
              </a:lnSpc>
            </a:pPr>
            <a:r>
              <a:rPr lang="en-US" dirty="0"/>
              <a:t>It has two tables:- managed </a:t>
            </a:r>
            <a:r>
              <a:rPr lang="en-US" dirty="0" err="1"/>
              <a:t>table,external</a:t>
            </a:r>
            <a:r>
              <a:rPr lang="en-US" dirty="0"/>
              <a:t> table.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536029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A35DF-F43C-4305-A6EB-6AB2EEF3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pig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CDC-5575-4A9A-8751-797721DFB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scripting language</a:t>
            </a:r>
          </a:p>
          <a:p>
            <a:r>
              <a:rPr lang="en-US" dirty="0"/>
              <a:t>Pig can have structured , unstructured and semi structured data.</a:t>
            </a:r>
          </a:p>
          <a:p>
            <a:r>
              <a:rPr lang="en-US" dirty="0"/>
              <a:t>It can work in complex data.</a:t>
            </a:r>
          </a:p>
          <a:p>
            <a:pPr>
              <a:lnSpc>
                <a:spcPct val="200000"/>
              </a:lnSpc>
            </a:pPr>
            <a:r>
              <a:rPr lang="en-US" dirty="0"/>
              <a:t>Pig can be done in any language it is also used efficiently in processing </a:t>
            </a:r>
            <a:r>
              <a:rPr lang="en-US" dirty="0" err="1"/>
              <a:t>mapreduce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61829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B7D3-F333-4B71-9628-7A3AA676E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62590-03E4-48A5-B780-CF08C495C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B6DB5C-4749-49BA-BB17-454EAD1D3C33}"/>
              </a:ext>
            </a:extLst>
          </p:cNvPr>
          <p:cNvSpPr/>
          <p:nvPr/>
        </p:nvSpPr>
        <p:spPr>
          <a:xfrm>
            <a:off x="3468682" y="3018135"/>
            <a:ext cx="716121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THANKYOU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05959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7EDD-DDEE-47E3-A7CA-E506B9F09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BIGDATA                         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727DE-C439-4412-BB8E-1DB382034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Extremely large data sets </a:t>
            </a:r>
          </a:p>
          <a:p>
            <a:r>
              <a:rPr lang="en-US" dirty="0"/>
              <a:t>Complex data</a:t>
            </a:r>
          </a:p>
          <a:p>
            <a:r>
              <a:rPr lang="en-US" dirty="0"/>
              <a:t>Managing and analyzing data</a:t>
            </a:r>
          </a:p>
          <a:p>
            <a:r>
              <a:rPr lang="en-US" dirty="0"/>
              <a:t>Data are stored in TB or PB</a:t>
            </a:r>
          </a:p>
        </p:txBody>
      </p:sp>
    </p:spTree>
    <p:extLst>
      <p:ext uri="{BB962C8B-B14F-4D97-AF65-F5344CB8AC3E}">
        <p14:creationId xmlns:p14="http://schemas.microsoft.com/office/powerpoint/2010/main" val="346429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AD949-D3F9-4E2B-AC47-7560A5709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16BC0-11D8-4F30-A4A8-3476E195C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VOLUME-  DATA IN REST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VELOCITY- DATA IN MOTION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VALUE  -    SPECTRUM MODELING PREDICTION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VARIETY-   DIFFERENT DATA LIKE STRUCTURED, SEMI STRUCTURED, UN STRUCTURED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VERACITY- DATA UNCERTAINITY AND SECURITY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VIABILTY -  VARIABLE SELECTION RELEVANCE</a:t>
            </a:r>
          </a:p>
        </p:txBody>
      </p:sp>
    </p:spTree>
    <p:extLst>
      <p:ext uri="{BB962C8B-B14F-4D97-AF65-F5344CB8AC3E}">
        <p14:creationId xmlns:p14="http://schemas.microsoft.com/office/powerpoint/2010/main" val="307759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6AAC7-3BE1-4388-A802-F80AD5F19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BIGDATA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EA80E-484C-455D-95A0-351C2424D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STRUCTURED DATA  -   rows and </a:t>
            </a:r>
            <a:r>
              <a:rPr lang="en-US" dirty="0" err="1"/>
              <a:t>coloumbs</a:t>
            </a:r>
            <a:r>
              <a:rPr lang="en-US" dirty="0"/>
              <a:t> ,tables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SEMISTRUCTURED DATA- xml files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UNSTRUCTURED DATA- </a:t>
            </a:r>
            <a:r>
              <a:rPr lang="en-US" dirty="0" err="1"/>
              <a:t>audio,text,document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7526989"/>
      </p:ext>
    </p:extLst>
  </p:cSld>
  <p:clrMapOvr>
    <a:masterClrMapping/>
  </p:clrMapOvr>
  <p:transition spd="slow"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00FE5-0AFE-486C-B037-A3951A0AE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HADOOP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C0BC8-D077-43FE-A969-D1BBDD813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b="1" kern="1300" dirty="0"/>
              <a:t> </a:t>
            </a:r>
            <a:r>
              <a:rPr lang="en-US" b="1" dirty="0"/>
              <a:t>HADOOP IS AN OPEN SOURCE JAVA  FRAMEWORK   that   SUPPORTS   THE PROCESSING AND STORING OF EXTREMLY LARGE DATASETS IN A   DISTIRUBED COMPUTING ENVIRONMENT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1725753"/>
      </p:ext>
    </p:extLst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B2A1D-1117-4832-8D51-E40F63B71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HADOOP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C32C5-A93E-4A23-9C66-45BC2A26A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ARCHITECTURE OF HADOOP 1.X</a:t>
            </a:r>
          </a:p>
          <a:p>
            <a:pPr>
              <a:lnSpc>
                <a:spcPct val="300000"/>
              </a:lnSpc>
            </a:pPr>
            <a:r>
              <a:rPr lang="en-US" b="1" dirty="0"/>
              <a:t>ARCHITECTURE OF HADOOP 2.X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53032-8392-4220-8B42-4993C49EC8D2}"/>
              </a:ext>
            </a:extLst>
          </p:cNvPr>
          <p:cNvSpPr/>
          <p:nvPr/>
        </p:nvSpPr>
        <p:spPr>
          <a:xfrm>
            <a:off x="6003629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081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0F4DA-82F6-4C32-828C-C25F38CD2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7196140-1116-4EE8-A8A8-A8A814672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9" t="36371" r="45742" b="7617"/>
          <a:stretch/>
        </p:blipFill>
        <p:spPr>
          <a:xfrm>
            <a:off x="2425148" y="1842052"/>
            <a:ext cx="8150087" cy="4850295"/>
          </a:xfrm>
        </p:spPr>
      </p:pic>
    </p:spTree>
    <p:extLst>
      <p:ext uri="{BB962C8B-B14F-4D97-AF65-F5344CB8AC3E}">
        <p14:creationId xmlns:p14="http://schemas.microsoft.com/office/powerpoint/2010/main" val="286484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10E51-DBA3-4420-A91F-34C25B438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559800" cy="1293028"/>
          </a:xfrm>
        </p:spPr>
        <p:txBody>
          <a:bodyPr/>
          <a:lstStyle/>
          <a:p>
            <a:r>
              <a:rPr lang="en-US" dirty="0"/>
              <a:t>Architecture 2.x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BAA2BB2-D9BB-4E76-8A19-DC6E59A40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4" t="36055" r="52389" b="18797"/>
          <a:stretch/>
        </p:blipFill>
        <p:spPr>
          <a:xfrm>
            <a:off x="368300" y="1765300"/>
            <a:ext cx="11684000" cy="4940300"/>
          </a:xfrm>
        </p:spPr>
      </p:pic>
    </p:spTree>
    <p:extLst>
      <p:ext uri="{BB962C8B-B14F-4D97-AF65-F5344CB8AC3E}">
        <p14:creationId xmlns:p14="http://schemas.microsoft.com/office/powerpoint/2010/main" val="182786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1DDA8-3FD7-495D-8A54-5A7987E1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36C67-8EE1-4265-9491-7BB804AB3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HADOOP 2.X resolve most of the Hadoop 1.x limitations by using new architecture.</a:t>
            </a:r>
          </a:p>
          <a:p>
            <a:r>
              <a:rPr lang="en-US" dirty="0"/>
              <a:t>By decoupling map reduce component responsibilities into different component..</a:t>
            </a:r>
          </a:p>
          <a:p>
            <a:r>
              <a:rPr lang="en-US" dirty="0"/>
              <a:t>By introducing yarn component for resource management</a:t>
            </a:r>
          </a:p>
          <a:p>
            <a:r>
              <a:rPr lang="en-US" dirty="0"/>
              <a:t>By decoupling component responsibilities.it supports multiple namespace, multiple tendency, high availability.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433</TotalTime>
  <Words>341</Words>
  <Application>Microsoft Office PowerPoint</Application>
  <PresentationFormat>Widescreen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Courier New</vt:lpstr>
      <vt:lpstr>Wingdings</vt:lpstr>
      <vt:lpstr>Vapor Trail</vt:lpstr>
      <vt:lpstr>BIGDATA                 </vt:lpstr>
      <vt:lpstr> BIGDATA                                       </vt:lpstr>
      <vt:lpstr>CHARACTERISTICS OF BIG DATA</vt:lpstr>
      <vt:lpstr>TYPES OF BIGDATA</vt:lpstr>
      <vt:lpstr>HADOOP</vt:lpstr>
      <vt:lpstr>ARCHITECTURE OF HADOOP</vt:lpstr>
      <vt:lpstr>ARCHITECTURE</vt:lpstr>
      <vt:lpstr>Architecture 2.x</vt:lpstr>
      <vt:lpstr>limitations</vt:lpstr>
      <vt:lpstr>Yarn benefits</vt:lpstr>
      <vt:lpstr>HADOOP  ECOSYSTEM</vt:lpstr>
      <vt:lpstr>TOOLS USED FOR PROCESSING</vt:lpstr>
      <vt:lpstr>MAP REDUCE</vt:lpstr>
      <vt:lpstr>Map reduce architecture</vt:lpstr>
      <vt:lpstr>hive</vt:lpstr>
      <vt:lpstr> pig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VASUDHA</dc:creator>
  <cp:lastModifiedBy>VASUDHA</cp:lastModifiedBy>
  <cp:revision>28</cp:revision>
  <dcterms:created xsi:type="dcterms:W3CDTF">2017-10-21T05:59:09Z</dcterms:created>
  <dcterms:modified xsi:type="dcterms:W3CDTF">2017-10-22T11:03:26Z</dcterms:modified>
</cp:coreProperties>
</file>