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ink/ink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9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9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5"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6"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7" name="文本框"/>
          <p:cNvSpPr>
            <a:spLocks noChangeAspect="1" noRot="1" noGrp="1"/>
          </p:cNvSpPr>
          <p:nvPr>
            <p:ph type="sldImg"/>
          </p:nvPr>
        </p:nvSpPr>
        <p:spPr/>
      </p:sp>
      <p:sp>
        <p:nvSpPr>
          <p:cNvPr id="1048718" name="文本框"/>
          <p:cNvSpPr>
            <a:spLocks noGrp="1"/>
          </p:cNvSpPr>
          <p:nvPr>
            <p:ph type="body" idx="1"/>
          </p:nvPr>
        </p:nvSpPr>
        <p:spPr/>
        <p:txBody>
          <a:bodyPr/>
          <a:p>
            <a:endParaRPr altLang="en-US" lang="zh-CN"/>
          </a:p>
        </p:txBody>
      </p:sp>
      <p:sp>
        <p:nvSpPr>
          <p:cNvPr id="104871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8" name="文本框"/>
          <p:cNvSpPr>
            <a:spLocks noChangeAspect="1" noRot="1"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8" name="文本框"/>
          <p:cNvSpPr>
            <a:spLocks noChangeAspect="1" noRot="1" noGrp="1"/>
          </p:cNvSpPr>
          <p:nvPr>
            <p:ph type="sldImg"/>
          </p:nvPr>
        </p:nvSpPr>
        <p:spPr/>
      </p:sp>
      <p:sp>
        <p:nvSpPr>
          <p:cNvPr id="1048659" name="文本框"/>
          <p:cNvSpPr>
            <a:spLocks noGrp="1"/>
          </p:cNvSpPr>
          <p:nvPr>
            <p:ph type="body" idx="1"/>
          </p:nvPr>
        </p:nvSpPr>
        <p:spPr/>
        <p:txBody>
          <a:bodyPr/>
          <a:p>
            <a:endParaRPr altLang="en-US" lang="zh-CN"/>
          </a:p>
        </p:txBody>
      </p:sp>
      <p:sp>
        <p:nvSpPr>
          <p:cNvPr id="104866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7" name="文本框"/>
          <p:cNvSpPr>
            <a:spLocks noChangeAspect="1" noRot="1"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6" name="文本框"/>
          <p:cNvSpPr>
            <a:spLocks noChangeAspect="1" noRot="1"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5" name="文本框"/>
          <p:cNvSpPr>
            <a:spLocks noChangeAspect="1" noRot="1"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4" name="文本框"/>
          <p:cNvSpPr>
            <a:spLocks noChangeAspect="1" noRot="1"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4"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5" name="文本框"/>
          <p:cNvSpPr>
            <a:spLocks noGrp="1"/>
          </p:cNvSpPr>
          <p:nvPr>
            <p:ph type="ftr" sz="quarter" idx="11"/>
          </p:nvPr>
        </p:nvSpPr>
        <p:spPr/>
        <p:txBody>
          <a:bodyPr/>
          <a:p>
            <a:endParaRPr altLang="en-US" lang="zh-CN"/>
          </a:p>
        </p:txBody>
      </p:sp>
      <p:sp>
        <p:nvSpPr>
          <p:cNvPr id="104873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smtClean="0"/>
              <a:t>单击此处编辑母版标题样式</a:t>
            </a:r>
            <a:endParaRPr altLang="en-US" lang="zh-CN"/>
          </a:p>
        </p:txBody>
      </p:sp>
      <p:sp>
        <p:nvSpPr>
          <p:cNvPr id="1048774"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4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4" name="文本框"/>
          <p:cNvSpPr>
            <a:spLocks noGrp="1"/>
          </p:cNvSpPr>
          <p:nvPr>
            <p:ph type="ftr" sz="quarter" idx="11"/>
          </p:nvPr>
        </p:nvSpPr>
        <p:spPr/>
        <p:txBody>
          <a:bodyPr/>
          <a:p>
            <a:endParaRPr altLang="en-US" lang="zh-CN"/>
          </a:p>
        </p:txBody>
      </p:sp>
      <p:sp>
        <p:nvSpPr>
          <p:cNvPr id="104874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7"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8"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9"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0"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1"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2"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3"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4"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5"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7"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8"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30"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8" name="文本框"/>
          <p:cNvSpPr>
            <a:spLocks noGrp="1"/>
          </p:cNvSpPr>
          <p:nvPr>
            <p:ph type="title"/>
          </p:nvPr>
        </p:nvSpPr>
        <p:spPr/>
        <p:txBody>
          <a:bodyPr/>
          <a:p>
            <a:r>
              <a:rPr altLang="en-US" lang="zh-CN" smtClean="0"/>
              <a:t>单击此处编辑母版标题样式</a:t>
            </a:r>
            <a:endParaRPr altLang="en-US" lang="zh-CN"/>
          </a:p>
        </p:txBody>
      </p:sp>
      <p:sp>
        <p:nvSpPr>
          <p:cNvPr id="1048769"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4"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smtClean="0"/>
              <a:t>单击此处编辑母版标题样式</a:t>
            </a:r>
            <a:endParaRPr altLang="en-US" lang="zh-CN"/>
          </a:p>
        </p:txBody>
      </p:sp>
      <p:sp>
        <p:nvSpPr>
          <p:cNvPr id="104877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7" name="文本框"/>
          <p:cNvSpPr>
            <a:spLocks noGrp="1"/>
          </p:cNvSpPr>
          <p:nvPr>
            <p:ph type="title"/>
          </p:nvPr>
        </p:nvSpPr>
        <p:spPr/>
        <p:txBody>
          <a:bodyPr/>
          <a:p>
            <a:r>
              <a:rPr altLang="en-US" lang="zh-CN" smtClean="0"/>
              <a:t>单击此处编辑母版标题样式</a:t>
            </a:r>
            <a:endParaRPr altLang="en-US" lang="zh-CN"/>
          </a:p>
        </p:txBody>
      </p:sp>
      <p:sp>
        <p:nvSpPr>
          <p:cNvPr id="104875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7" name="文本框"/>
          <p:cNvSpPr>
            <a:spLocks noGrp="1"/>
          </p:cNvSpPr>
          <p:nvPr>
            <p:ph type="title"/>
          </p:nvPr>
        </p:nvSpPr>
        <p:spPr/>
        <p:txBody>
          <a:bodyPr/>
          <a:p>
            <a:r>
              <a:rPr altLang="en-US" lang="zh-CN" smtClean="0"/>
              <a:t>单击此处编辑母版标题样式</a:t>
            </a:r>
            <a:endParaRPr altLang="en-US" lang="zh-CN"/>
          </a:p>
        </p:txBody>
      </p:sp>
      <p:sp>
        <p:nvSpPr>
          <p:cNvPr id="104873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9" name="文本框"/>
          <p:cNvSpPr>
            <a:spLocks noGrp="1"/>
          </p:cNvSpPr>
          <p:nvPr>
            <p:ph type="ftr" sz="quarter" idx="11"/>
          </p:nvPr>
        </p:nvSpPr>
        <p:spPr/>
        <p:txBody>
          <a:bodyPr/>
          <a:p>
            <a:endParaRPr altLang="en-US" lang="zh-CN"/>
          </a:p>
        </p:txBody>
      </p:sp>
      <p:sp>
        <p:nvSpPr>
          <p:cNvPr id="104874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6"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2.xml"/><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V</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D</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E</a:t>
            </a:r>
            <a:r>
              <a:rPr altLang="zh-CN" baseline="0" b="0" cap="none" dirty="0" sz="2400" i="0" kern="1200" lang="en-US" spc="0" strike="noStrike" u="none" smtClean="0">
                <a:solidFill>
                  <a:schemeClr val="tx1"/>
                </a:solidFill>
                <a:latin typeface="Calibri" charset="0"/>
                <a:ea typeface="宋体" charset="0"/>
                <a:cs typeface="Calibri" charset="0"/>
              </a:rPr>
              <a:t>V</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S</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0</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mc:AlternateContent xmlns:mc="http://schemas.openxmlformats.org/markup-compatibility/2006">
        <mc:Choice xmlns:p14="http://schemas.microsoft.com/office/powerpoint/2010/main" Requires="p14">
          <p:contentPart p14:bwMode="auto" r:id="rId2">
            <p14:nvContentPartPr>
              <p14:cNvPr id="1048613" name=""/>
              <p14:cNvContentPartPr/>
              <p14:nvPr/>
            </p14:nvContentPartPr>
            <p14:xfrm>
              <a:off x="0" y="0"/>
              <a:ext cx="0" cy="0"/>
            </p14:xfrm>
          </p:contentPart>
        </mc:Choice>
        <mc:Fallback>
          <p:sp>
            <p:nvSpPr>
              <p:cNvPr id="1048613" name=""/>
              <p:cNvSpPr/>
              <p:nvPr/>
            </p:nvSpPr>
            <p:spPr>
              <a:xfrm>
                <a:off x="0" y="0"/>
                <a:ext cx="0" cy="0"/>
              </a:xfrm>
            </p:spPr>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2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3"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5"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9"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30" name="Text Placeholder 3"/>
          <p:cNvSpPr>
            <a:spLocks noGrp="1"/>
          </p:cNvSpPr>
          <p:nvPr>
            <p:ph type="body" idx="4"/>
          </p:nvPr>
        </p:nvSpPr>
        <p:spPr>
          <a:xfrm>
            <a:off x="1828800" y="3840480"/>
            <a:ext cx="8534401" cy="461665"/>
          </a:xfrm>
        </p:spPr>
        <p:txBody>
          <a:bodyPr/>
          <a:p>
            <a:r>
              <a:rPr dirty="0" sz="2400" lang="en-US"/>
              <a:t>.</a:t>
            </a:r>
            <a:endParaRPr dirty="0" sz="2400" lang="en-US"/>
          </a:p>
        </p:txBody>
      </p:sp>
      <p:sp>
        <p:nvSpPr>
          <p:cNvPr id="1048731" name=""/>
          <p:cNvSpPr txBox="1"/>
          <p:nvPr/>
        </p:nvSpPr>
        <p:spPr>
          <a:xfrm>
            <a:off x="1113470" y="3251200"/>
            <a:ext cx="7268530" cy="510540"/>
          </a:xfrm>
          <a:prstGeom prst="rect"/>
        </p:spPr>
        <p:txBody>
          <a:bodyPr rtlCol="0" wrap="square">
            <a:spAutoFit/>
          </a:bodyPr>
          <a:p>
            <a:r>
              <a:rPr sz="2800" lang="en-US">
                <a:solidFill>
                  <a:srgbClr val="000000"/>
                </a:solidFill>
              </a:rPr>
              <a:t>/</a:t>
            </a:r>
            <a:endParaRPr sz="2800" lang="en-US">
              <a:solidFill>
                <a:srgbClr val="000000"/>
              </a:solidFill>
            </a:endParaRPr>
          </a:p>
        </p:txBody>
      </p:sp>
      <p:sp>
        <p:nvSpPr>
          <p:cNvPr id="1048797" name="Text Placeholder 3"/>
          <p:cNvSpPr>
            <a:spLocks noGrp="1"/>
          </p:cNvSpPr>
          <p:nvPr/>
        </p:nvSpPr>
        <p:spPr>
          <a:xfrm>
            <a:off x="1981200" y="3992880"/>
            <a:ext cx="8534401" cy="1158239"/>
          </a:xfrm>
          <a:prstGeom prst="rect"/>
        </p:spPr>
        <p:txBody>
          <a:bodyPr anchor="t" anchorCtr="0" bIns="45720" lIns="91440" rIns="91440" tIns="45720" vert="horz" wrap="square">
            <a:spAutoFit/>
          </a:bodyPr>
          <a:lst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a:lstStyle>
          <a:p>
            <a:r>
              <a:rPr dirty="0" sz="2400" lang="en-US"/>
              <a:t>https://github.com/vasudhevanvasudhevan9072791693/Html/tree/main</a:t>
            </a:r>
            <a:endParaRPr dirty="0" sz="2400" lang="en-US"/>
          </a:p>
        </p:txBody>
      </p:sp>
      <p:sp>
        <p:nvSpPr>
          <p:cNvPr id="1048798" name="Text Placeholder 3"/>
          <p:cNvSpPr>
            <a:spLocks noGrp="1"/>
          </p:cNvSpPr>
          <p:nvPr/>
        </p:nvSpPr>
        <p:spPr>
          <a:xfrm>
            <a:off x="1476753" y="3970327"/>
            <a:ext cx="8534401" cy="461665"/>
          </a:xfrm>
          <a:prstGeom prst="rect"/>
        </p:spPr>
        <p:txBody>
          <a:bodyPr anchor="t" anchorCtr="0" bIns="45720" lIns="91440" rIns="91440" tIns="45720" vert="horz" wrap="square">
            <a:spAutoFit/>
          </a:bodyPr>
          <a:lst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a:lstStyle>
          <a:p>
            <a:r>
              <a:rPr dirty="0" sz="2400" lang="en-US">
                <a:latin typeface="Times New Roman"/>
              </a:rPr>
              <a:t>.</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1"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5"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6"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7"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1"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2"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3"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4"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5"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6"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7"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8"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9"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0"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1"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2"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3"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4"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5"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6"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7"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4"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6"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7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5"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2"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4"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3"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8"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9"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00"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1"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6"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2024-03-27T19:07:22Z</dcterms:created>
  <dcterms:modified xsi:type="dcterms:W3CDTF">2025-09-04T08:30:29Z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f4bc01aa2f7645a08825e582db0833e1</vt:lpwstr>
  </property>
</Properties>
</file>