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7"/>
  </p:notes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78" d="100"/>
          <a:sy n="78" d="100"/>
        </p:scale>
        <p:origin x="878" y="6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notesMaster" Target="notesMasters/notesMaster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A50CE44-0B05-4981-9335-C89B17EBABA2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IN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06FB2C06-D02E-42C9-AB81-105618D85CE0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5723651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N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06FB2C06-D02E-42C9-AB81-105618D85CE0}" type="slidenum">
              <a:rPr lang="en-IN" smtClean="0"/>
              <a:t>2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45020623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3DEFA60-75A6-DA7E-4EE9-8742A24129A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9B3159C-EC02-FFA7-D2FE-863D6B50588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DA94C3D-DF84-E582-3F81-6FABC7A7E16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9A8730-E831-99F7-E5B6-AB6EC520B1F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F49D933-C66D-C63F-5F5F-352B7CBF54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37463733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F4BFD21-A3CF-3FE4-3970-704E5A76D4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D84337D-D0EA-6FCA-DAEB-1B7503CB1D9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A5D6231-727C-197A-6010-1E894A3439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E2C25E-A955-1464-C048-AB2224152A7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1EB3DEC-CDB9-1771-E8C8-1BF91346FD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616455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A350264-ADFD-DA9E-588F-8767DF025DCC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6F95BCC-47CD-4972-2047-31ECE56BD9C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68B482-200D-C9A0-421F-C173AFDE04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C25A93-7975-1EC2-E601-8D8A828DD5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44BF2E-B2CB-840C-27BA-6D237DF7BD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80059387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1CAD1-A87C-0B11-AD56-A73A730C5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31A34AF-C445-CEDC-E217-2577F2AEED6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1E40810-4AE6-404A-96AA-B4DCF3AB6E4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01844F8-0F91-85BA-9125-6C46A8E1A24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9BF05F3-8808-2BFD-E8C6-F8C758DE85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4023973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5F4B1-4938-38F4-1680-C85CA6DA89A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FD2CB62-7DF9-0CCA-3151-C3D48CEC56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0AD0881-D449-344E-FEF9-33B662BC401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F29A26B-DAA2-B229-50EB-D1D49EBD46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20A5BD2-811A-9CC9-452B-E536E08882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8882720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52775D-69F4-A374-CFB7-07BF3CB2A1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0D7EF97-413A-F661-2F78-57546B91DCA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B5D6B84C-6215-ECC0-7D2A-E5A54345BDA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00C42E-A214-9BAB-4D6F-CE697C72BCC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70C7710-FCFF-D202-C410-4FF0D53878A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F4DEF8B8-4DE1-69D0-F727-A91CC4B6A35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509335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CAFD9F-5734-75FB-B022-20EB1B2EF47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A5FEF9C-3CAA-1719-2BE1-C38B653D39D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A502F6B-2AFA-ECF9-FD45-AA9BB69BA8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A76F00D-C86F-BCB8-3C85-BA492683FFC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76819236-8FA0-5164-30DA-8053BB3074F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0F3680A2-3C8F-5208-DA58-9CCCB27B255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22DF7BB-11AE-2184-380B-53D702BBE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5500D36-361E-F16F-1961-3AF8E13A1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253755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1E3693C-AFDA-76CB-359B-1FCFEA23980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866E00-D2F1-D191-1FEC-E06F13D5CC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8D38E74-E86B-65D7-862C-602A76E72B7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FA6B810-7FEE-2A02-2C07-A7C65B7575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06459255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1F96671-2324-D4B1-0758-EA865A6E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0D7D2B0-5142-B324-0755-BB1CF82BF5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FEDF87F-E4FB-BA04-6DF5-33E8516F9F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553643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CCE908A-BA6A-0363-B386-40B17744DF0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85626E-5D6B-7C97-4B3C-42C543B45D6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30C14C-CB8B-2B4F-D6EA-2B4F8BC96D2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3090E84-8DFE-FEAE-328F-1699E0D40E9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112BBE8-216A-F366-A8AF-1C65C05434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C20825-D26E-516B-18E0-9FC7A84992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90466755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0BD72BF-E46C-1224-D576-E9F16AA798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6C1EFF3-3EEE-5E69-D528-BF8BE533B6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87A13166-B17A-D942-D6FA-356D34A6CA8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E6EF1CE-7E27-2067-9F53-86E248182B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666D779-B129-A877-9CEF-1BF2A374D7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11BB25-518A-8466-F41D-040E09AC84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838627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AB28AFB3-CE12-BDD6-1381-CCE262243E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F415EE4-4730-9BE1-1E99-B1360661DD9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EAE692-40C6-A174-5187-E3A6261E255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8C913B6-2365-4E38-8C20-D5D8E8BBBF56}" type="datetimeFigureOut">
              <a:rPr lang="en-IN" smtClean="0"/>
              <a:t>25-09-2025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18710BA-5A5E-1800-1178-98B87E79433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3765F3A-34EF-FE4F-8D0A-3CCE5DF547D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3E1BA-EBE8-4AB1-9231-CE72132F2CE5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74937713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4F311F-D9E1-B886-D62F-9C319509ACA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dirty="0"/>
              <a:t>Company Sales Dashboard Analysis</a:t>
            </a:r>
            <a:endParaRPr lang="en-IN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44C77F8-581F-A380-F549-F0DCF30F8C7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913240"/>
            <a:ext cx="9144000" cy="1740308"/>
          </a:xfrm>
        </p:spPr>
        <p:txBody>
          <a:bodyPr/>
          <a:lstStyle/>
          <a:p>
            <a:r>
              <a:rPr lang="en-US" dirty="0"/>
              <a:t>BY Category and Region, 2025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76303078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E51C96-D65C-856A-5AD3-D01B7F435F4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1CFBBFB-9714-3EFD-141A-41FF6039A93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IN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EE87F7B-71C7-11F5-4818-438ABBF3FF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0" y="0"/>
            <a:ext cx="12192000" cy="6858000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0881DC2-A207-A595-CCA2-F8BB64BA8F90}"/>
              </a:ext>
            </a:extLst>
          </p:cNvPr>
          <p:cNvSpPr txBox="1"/>
          <p:nvPr/>
        </p:nvSpPr>
        <p:spPr>
          <a:xfrm>
            <a:off x="8597082" y="2685077"/>
            <a:ext cx="5187744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b="1" dirty="0"/>
              <a:t>Interactive dashboard showing </a:t>
            </a:r>
          </a:p>
          <a:p>
            <a:r>
              <a:rPr lang="en-US" b="1" dirty="0"/>
              <a:t>sales by category and region</a:t>
            </a:r>
            <a:endParaRPr lang="en-IN" b="1" dirty="0"/>
          </a:p>
        </p:txBody>
      </p:sp>
    </p:spTree>
    <p:extLst>
      <p:ext uri="{BB962C8B-B14F-4D97-AF65-F5344CB8AC3E}">
        <p14:creationId xmlns:p14="http://schemas.microsoft.com/office/powerpoint/2010/main" val="115627108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F755856-69C4-33C8-3321-634DB5A0848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Insights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01BEB3A-B1AE-4511-2055-9F9701D1FB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1871304"/>
          </a:xfrm>
        </p:spPr>
        <p:txBody>
          <a:bodyPr/>
          <a:lstStyle/>
          <a:p>
            <a:r>
              <a:rPr lang="en-US" dirty="0"/>
              <a:t>East region has the highest sales</a:t>
            </a:r>
          </a:p>
          <a:p>
            <a:r>
              <a:rPr lang="en-US" dirty="0"/>
              <a:t>Technology is the top-performing category</a:t>
            </a:r>
          </a:p>
          <a:p>
            <a:r>
              <a:rPr lang="en-US" dirty="0"/>
              <a:t>Filters allow dynamic exploration of data by category or region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89849445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229F16E-6C99-FAAC-A01B-CBD8619BC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Dashboard Interactivity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0D9BBD3-060D-EDD1-6BAE-7103ACDD7CE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Filters for category and region</a:t>
            </a:r>
          </a:p>
          <a:p>
            <a:r>
              <a:rPr lang="en-US" dirty="0"/>
              <a:t>Tooltips show detailed sales and information on hover</a:t>
            </a:r>
          </a:p>
          <a:p>
            <a:r>
              <a:rPr lang="en-US" dirty="0"/>
              <a:t>Color coding highlights key metrics and trends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19647234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8911AEA-94F9-EEED-7E35-25B686B256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:-</a:t>
            </a:r>
            <a:endParaRPr lang="en-IN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260A8FC-7740-6A16-FD7A-1635AAC0AEF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This dashboard enables business stakeholders to quickly understand sales performance and make informed decisions.</a:t>
            </a:r>
            <a:endParaRPr lang="en-IN" dirty="0"/>
          </a:p>
        </p:txBody>
      </p:sp>
    </p:spTree>
    <p:extLst>
      <p:ext uri="{BB962C8B-B14F-4D97-AF65-F5344CB8AC3E}">
        <p14:creationId xmlns:p14="http://schemas.microsoft.com/office/powerpoint/2010/main" val="35938156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81</Words>
  <Application>Microsoft Office PowerPoint</Application>
  <PresentationFormat>Widescreen</PresentationFormat>
  <Paragraphs>15</Paragraphs>
  <Slides>5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</vt:i4>
      </vt:variant>
    </vt:vector>
  </HeadingPairs>
  <TitlesOfParts>
    <vt:vector size="9" baseType="lpstr">
      <vt:lpstr>Arial</vt:lpstr>
      <vt:lpstr>Calibri</vt:lpstr>
      <vt:lpstr>Calibri Light</vt:lpstr>
      <vt:lpstr>Office Theme</vt:lpstr>
      <vt:lpstr>Company Sales Dashboard Analysis</vt:lpstr>
      <vt:lpstr>PowerPoint Presentation</vt:lpstr>
      <vt:lpstr>Key Insights</vt:lpstr>
      <vt:lpstr>Dashboard Interactivity</vt:lpstr>
      <vt:lpstr>Conclusion :-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vasu diwan</dc:creator>
  <cp:lastModifiedBy>vasu diwan</cp:lastModifiedBy>
  <cp:revision>1</cp:revision>
  <dcterms:created xsi:type="dcterms:W3CDTF">2025-09-25T15:42:55Z</dcterms:created>
  <dcterms:modified xsi:type="dcterms:W3CDTF">2025-09-25T15:44:53Z</dcterms:modified>
</cp:coreProperties>
</file>