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2920B-0EDA-4A6D-BF1B-F1F72C80F4E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3BF5A9-5C5E-42A8-AC18-FD02CEEA83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Optimized traffic control system</a:t>
          </a:r>
        </a:p>
      </dgm:t>
    </dgm:pt>
    <dgm:pt modelId="{1CFF4678-DFCD-4C28-90F4-8865BDC59095}" type="parTrans" cxnId="{B1F71B36-8F56-49FB-9D9E-099A6EE66CC7}">
      <dgm:prSet/>
      <dgm:spPr/>
      <dgm:t>
        <a:bodyPr/>
        <a:lstStyle/>
        <a:p>
          <a:endParaRPr lang="en-US"/>
        </a:p>
      </dgm:t>
    </dgm:pt>
    <dgm:pt modelId="{A8248430-9770-4A87-B1D7-AD61B98F49A0}" type="sibTrans" cxnId="{B1F71B36-8F56-49FB-9D9E-099A6EE66C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3B6209-3611-4459-A736-644292D334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Reduced number of traffic rule violators</a:t>
          </a:r>
        </a:p>
      </dgm:t>
    </dgm:pt>
    <dgm:pt modelId="{12B95C47-8BEC-4189-B90A-A750B84AF50B}" type="parTrans" cxnId="{865977D7-AB39-4E2D-85C2-AF2864369A16}">
      <dgm:prSet/>
      <dgm:spPr/>
      <dgm:t>
        <a:bodyPr/>
        <a:lstStyle/>
        <a:p>
          <a:endParaRPr lang="en-US"/>
        </a:p>
      </dgm:t>
    </dgm:pt>
    <dgm:pt modelId="{96EDB671-EC3F-46D2-98A0-DC7F011A2037}" type="sibTrans" cxnId="{865977D7-AB39-4E2D-85C2-AF2864369A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BD0B09-8C35-4DDC-80BA-CEE8CA3FD9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Faster response time in various circumstances  </a:t>
          </a:r>
        </a:p>
      </dgm:t>
    </dgm:pt>
    <dgm:pt modelId="{677841DC-BE7C-4322-BEAC-0327181EBD75}" type="parTrans" cxnId="{7CFC0636-7D59-428B-964C-35AE2E81C54C}">
      <dgm:prSet/>
      <dgm:spPr/>
      <dgm:t>
        <a:bodyPr/>
        <a:lstStyle/>
        <a:p>
          <a:endParaRPr lang="en-US"/>
        </a:p>
      </dgm:t>
    </dgm:pt>
    <dgm:pt modelId="{F9B902DB-5348-4EE6-9993-5CDEAB091C33}" type="sibTrans" cxnId="{7CFC0636-7D59-428B-964C-35AE2E81C5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C6F2D3-38A6-41E9-B8D4-98B72EA949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Increased fine generation</a:t>
          </a:r>
        </a:p>
      </dgm:t>
    </dgm:pt>
    <dgm:pt modelId="{321D8C03-BF96-405D-B96B-31EBEAA69E65}" type="parTrans" cxnId="{FD11B4AA-DECC-4CE4-BC7B-32F10581ADA6}">
      <dgm:prSet/>
      <dgm:spPr/>
      <dgm:t>
        <a:bodyPr/>
        <a:lstStyle/>
        <a:p>
          <a:endParaRPr lang="en-US"/>
        </a:p>
      </dgm:t>
    </dgm:pt>
    <dgm:pt modelId="{2F8C6D85-3ACF-49F3-8EC1-053734A0527F}" type="sibTrans" cxnId="{FD11B4AA-DECC-4CE4-BC7B-32F10581AD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864693-5EF8-45DE-A106-884405BACE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Reduction in the number of bribes</a:t>
          </a:r>
        </a:p>
      </dgm:t>
    </dgm:pt>
    <dgm:pt modelId="{CAAED93F-ACA8-4A90-848D-A50E91F6C102}" type="parTrans" cxnId="{57AD98CE-4793-4FB4-9C1F-D37496EF968C}">
      <dgm:prSet/>
      <dgm:spPr/>
      <dgm:t>
        <a:bodyPr/>
        <a:lstStyle/>
        <a:p>
          <a:endParaRPr lang="en-US"/>
        </a:p>
      </dgm:t>
    </dgm:pt>
    <dgm:pt modelId="{CDB41FFC-CC04-46D8-8A7E-F5457B523C31}" type="sibTrans" cxnId="{57AD98CE-4793-4FB4-9C1F-D37496EF968C}">
      <dgm:prSet/>
      <dgm:spPr/>
      <dgm:t>
        <a:bodyPr/>
        <a:lstStyle/>
        <a:p>
          <a:endParaRPr lang="en-US"/>
        </a:p>
      </dgm:t>
    </dgm:pt>
    <dgm:pt modelId="{E30E2388-3F81-49A7-B5DF-ABCE97B58EB6}" type="pres">
      <dgm:prSet presAssocID="{9A22920B-0EDA-4A6D-BF1B-F1F72C80F4E0}" presName="root" presStyleCnt="0">
        <dgm:presLayoutVars>
          <dgm:dir/>
          <dgm:resizeHandles val="exact"/>
        </dgm:presLayoutVars>
      </dgm:prSet>
      <dgm:spPr/>
    </dgm:pt>
    <dgm:pt modelId="{5426801F-3085-424F-B0B0-6E74E488538B}" type="pres">
      <dgm:prSet presAssocID="{9A22920B-0EDA-4A6D-BF1B-F1F72C80F4E0}" presName="container" presStyleCnt="0">
        <dgm:presLayoutVars>
          <dgm:dir/>
          <dgm:resizeHandles val="exact"/>
        </dgm:presLayoutVars>
      </dgm:prSet>
      <dgm:spPr/>
    </dgm:pt>
    <dgm:pt modelId="{CEDFB522-21D7-4065-A49B-E6CAE4773E5A}" type="pres">
      <dgm:prSet presAssocID="{4F3BF5A9-5C5E-42A8-AC18-FD02CEEA83CC}" presName="compNode" presStyleCnt="0"/>
      <dgm:spPr/>
    </dgm:pt>
    <dgm:pt modelId="{A46071E2-3C8B-4CF9-9EDB-2A2BA3E5D64D}" type="pres">
      <dgm:prSet presAssocID="{4F3BF5A9-5C5E-42A8-AC18-FD02CEEA83CC}" presName="iconBgRect" presStyleLbl="bgShp" presStyleIdx="0" presStyleCnt="5"/>
      <dgm:spPr/>
    </dgm:pt>
    <dgm:pt modelId="{DE6DFA10-9B6F-4DBC-A15D-80E4CFB179F6}" type="pres">
      <dgm:prSet presAssocID="{4F3BF5A9-5C5E-42A8-AC18-FD02CEEA83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9EC185EB-18BE-4BEF-9FB9-176E7120BE69}" type="pres">
      <dgm:prSet presAssocID="{4F3BF5A9-5C5E-42A8-AC18-FD02CEEA83CC}" presName="spaceRect" presStyleCnt="0"/>
      <dgm:spPr/>
    </dgm:pt>
    <dgm:pt modelId="{2426DABF-FD1B-439C-BAB8-A1424199505D}" type="pres">
      <dgm:prSet presAssocID="{4F3BF5A9-5C5E-42A8-AC18-FD02CEEA83CC}" presName="textRect" presStyleLbl="revTx" presStyleIdx="0" presStyleCnt="5">
        <dgm:presLayoutVars>
          <dgm:chMax val="1"/>
          <dgm:chPref val="1"/>
        </dgm:presLayoutVars>
      </dgm:prSet>
      <dgm:spPr/>
    </dgm:pt>
    <dgm:pt modelId="{32921196-BE4A-4EB8-A555-A330B78B9E25}" type="pres">
      <dgm:prSet presAssocID="{A8248430-9770-4A87-B1D7-AD61B98F49A0}" presName="sibTrans" presStyleLbl="sibTrans2D1" presStyleIdx="0" presStyleCnt="0"/>
      <dgm:spPr/>
    </dgm:pt>
    <dgm:pt modelId="{DAAEB4D9-B1A0-4DE7-9803-80330F5D033F}" type="pres">
      <dgm:prSet presAssocID="{793B6209-3611-4459-A736-644292D334AA}" presName="compNode" presStyleCnt="0"/>
      <dgm:spPr/>
    </dgm:pt>
    <dgm:pt modelId="{012467E6-F0FE-4590-89A1-B5DEFECF1DE6}" type="pres">
      <dgm:prSet presAssocID="{793B6209-3611-4459-A736-644292D334AA}" presName="iconBgRect" presStyleLbl="bgShp" presStyleIdx="1" presStyleCnt="5"/>
      <dgm:spPr/>
    </dgm:pt>
    <dgm:pt modelId="{05B682E6-DE73-4A32-9476-A8C381C4455F}" type="pres">
      <dgm:prSet presAssocID="{793B6209-3611-4459-A736-644292D334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62D94B-5AAC-4AE8-AC0C-638BE969CB46}" type="pres">
      <dgm:prSet presAssocID="{793B6209-3611-4459-A736-644292D334AA}" presName="spaceRect" presStyleCnt="0"/>
      <dgm:spPr/>
    </dgm:pt>
    <dgm:pt modelId="{42F49B5C-0BDE-4A19-A200-BC7C33829FAF}" type="pres">
      <dgm:prSet presAssocID="{793B6209-3611-4459-A736-644292D334AA}" presName="textRect" presStyleLbl="revTx" presStyleIdx="1" presStyleCnt="5">
        <dgm:presLayoutVars>
          <dgm:chMax val="1"/>
          <dgm:chPref val="1"/>
        </dgm:presLayoutVars>
      </dgm:prSet>
      <dgm:spPr/>
    </dgm:pt>
    <dgm:pt modelId="{372A8A52-6404-43C9-9948-D2E8917A9405}" type="pres">
      <dgm:prSet presAssocID="{96EDB671-EC3F-46D2-98A0-DC7F011A2037}" presName="sibTrans" presStyleLbl="sibTrans2D1" presStyleIdx="0" presStyleCnt="0"/>
      <dgm:spPr/>
    </dgm:pt>
    <dgm:pt modelId="{CB22E9F2-CEA2-4180-B880-9BE0557DC86B}" type="pres">
      <dgm:prSet presAssocID="{FABD0B09-8C35-4DDC-80BA-CEE8CA3FD99C}" presName="compNode" presStyleCnt="0"/>
      <dgm:spPr/>
    </dgm:pt>
    <dgm:pt modelId="{DE043B45-C10D-4C86-9CCC-84EA15D72D1E}" type="pres">
      <dgm:prSet presAssocID="{FABD0B09-8C35-4DDC-80BA-CEE8CA3FD99C}" presName="iconBgRect" presStyleLbl="bgShp" presStyleIdx="2" presStyleCnt="5"/>
      <dgm:spPr/>
    </dgm:pt>
    <dgm:pt modelId="{CA8499BC-4DA8-407B-8536-E8984C77AD18}" type="pres">
      <dgm:prSet presAssocID="{FABD0B09-8C35-4DDC-80BA-CEE8CA3FD9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DCF4FD1-CD00-495A-BC3D-EEF53EDDB1A7}" type="pres">
      <dgm:prSet presAssocID="{FABD0B09-8C35-4DDC-80BA-CEE8CA3FD99C}" presName="spaceRect" presStyleCnt="0"/>
      <dgm:spPr/>
    </dgm:pt>
    <dgm:pt modelId="{29CF6093-A806-457E-985D-C9AD0C390D0B}" type="pres">
      <dgm:prSet presAssocID="{FABD0B09-8C35-4DDC-80BA-CEE8CA3FD99C}" presName="textRect" presStyleLbl="revTx" presStyleIdx="2" presStyleCnt="5">
        <dgm:presLayoutVars>
          <dgm:chMax val="1"/>
          <dgm:chPref val="1"/>
        </dgm:presLayoutVars>
      </dgm:prSet>
      <dgm:spPr/>
    </dgm:pt>
    <dgm:pt modelId="{507641EF-DC95-4C44-8DCF-07308CC2C7A1}" type="pres">
      <dgm:prSet presAssocID="{F9B902DB-5348-4EE6-9993-5CDEAB091C33}" presName="sibTrans" presStyleLbl="sibTrans2D1" presStyleIdx="0" presStyleCnt="0"/>
      <dgm:spPr/>
    </dgm:pt>
    <dgm:pt modelId="{562A85F1-24B5-4610-8A04-E28FCC0595D1}" type="pres">
      <dgm:prSet presAssocID="{C9C6F2D3-38A6-41E9-B8D4-98B72EA949C7}" presName="compNode" presStyleCnt="0"/>
      <dgm:spPr/>
    </dgm:pt>
    <dgm:pt modelId="{762F727D-A132-497B-BB96-A94A770FD660}" type="pres">
      <dgm:prSet presAssocID="{C9C6F2D3-38A6-41E9-B8D4-98B72EA949C7}" presName="iconBgRect" presStyleLbl="bgShp" presStyleIdx="3" presStyleCnt="5"/>
      <dgm:spPr/>
    </dgm:pt>
    <dgm:pt modelId="{6574981D-0FDE-42F1-AFF6-BA39BADFBEBB}" type="pres">
      <dgm:prSet presAssocID="{C9C6F2D3-38A6-41E9-B8D4-98B72EA949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E038FEE-00A4-4E5A-AE1A-F55963739D10}" type="pres">
      <dgm:prSet presAssocID="{C9C6F2D3-38A6-41E9-B8D4-98B72EA949C7}" presName="spaceRect" presStyleCnt="0"/>
      <dgm:spPr/>
    </dgm:pt>
    <dgm:pt modelId="{91B9B5D4-6888-49A2-AC5C-37AEDF12F716}" type="pres">
      <dgm:prSet presAssocID="{C9C6F2D3-38A6-41E9-B8D4-98B72EA949C7}" presName="textRect" presStyleLbl="revTx" presStyleIdx="3" presStyleCnt="5">
        <dgm:presLayoutVars>
          <dgm:chMax val="1"/>
          <dgm:chPref val="1"/>
        </dgm:presLayoutVars>
      </dgm:prSet>
      <dgm:spPr/>
    </dgm:pt>
    <dgm:pt modelId="{BE22BD7E-2887-4AC1-865D-3E969BD16FE4}" type="pres">
      <dgm:prSet presAssocID="{2F8C6D85-3ACF-49F3-8EC1-053734A0527F}" presName="sibTrans" presStyleLbl="sibTrans2D1" presStyleIdx="0" presStyleCnt="0"/>
      <dgm:spPr/>
    </dgm:pt>
    <dgm:pt modelId="{D39C2BED-2751-4EEF-9A61-AE8A3ADF1A68}" type="pres">
      <dgm:prSet presAssocID="{2E864693-5EF8-45DE-A106-884405BACE1B}" presName="compNode" presStyleCnt="0"/>
      <dgm:spPr/>
    </dgm:pt>
    <dgm:pt modelId="{8FE993ED-ED68-4F83-B5D7-393EAF52D023}" type="pres">
      <dgm:prSet presAssocID="{2E864693-5EF8-45DE-A106-884405BACE1B}" presName="iconBgRect" presStyleLbl="bgShp" presStyleIdx="4" presStyleCnt="5"/>
      <dgm:spPr/>
    </dgm:pt>
    <dgm:pt modelId="{AC9D0A1C-3E45-4856-94ED-D2C1C9388A8B}" type="pres">
      <dgm:prSet presAssocID="{2E864693-5EF8-45DE-A106-884405BACE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987EF59-31A7-4B67-9869-5BE928A64833}" type="pres">
      <dgm:prSet presAssocID="{2E864693-5EF8-45DE-A106-884405BACE1B}" presName="spaceRect" presStyleCnt="0"/>
      <dgm:spPr/>
    </dgm:pt>
    <dgm:pt modelId="{F7103E8C-AC4D-4DFE-8545-8248B8CAAB45}" type="pres">
      <dgm:prSet presAssocID="{2E864693-5EF8-45DE-A106-884405BACE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C5BD18-C841-4AA3-A8AB-CFBCCD0C377E}" type="presOf" srcId="{9A22920B-0EDA-4A6D-BF1B-F1F72C80F4E0}" destId="{E30E2388-3F81-49A7-B5DF-ABCE97B58EB6}" srcOrd="0" destOrd="0" presId="urn:microsoft.com/office/officeart/2018/2/layout/IconCircleList"/>
    <dgm:cxn modelId="{64E77622-8A4B-45C3-9287-FDC76AE36E53}" type="presOf" srcId="{C9C6F2D3-38A6-41E9-B8D4-98B72EA949C7}" destId="{91B9B5D4-6888-49A2-AC5C-37AEDF12F716}" srcOrd="0" destOrd="0" presId="urn:microsoft.com/office/officeart/2018/2/layout/IconCircleList"/>
    <dgm:cxn modelId="{7CFC0636-7D59-428B-964C-35AE2E81C54C}" srcId="{9A22920B-0EDA-4A6D-BF1B-F1F72C80F4E0}" destId="{FABD0B09-8C35-4DDC-80BA-CEE8CA3FD99C}" srcOrd="2" destOrd="0" parTransId="{677841DC-BE7C-4322-BEAC-0327181EBD75}" sibTransId="{F9B902DB-5348-4EE6-9993-5CDEAB091C33}"/>
    <dgm:cxn modelId="{B1F71B36-8F56-49FB-9D9E-099A6EE66CC7}" srcId="{9A22920B-0EDA-4A6D-BF1B-F1F72C80F4E0}" destId="{4F3BF5A9-5C5E-42A8-AC18-FD02CEEA83CC}" srcOrd="0" destOrd="0" parTransId="{1CFF4678-DFCD-4C28-90F4-8865BDC59095}" sibTransId="{A8248430-9770-4A87-B1D7-AD61B98F49A0}"/>
    <dgm:cxn modelId="{72A0AD64-CBFC-4ADA-9772-2587D8DEE294}" type="presOf" srcId="{96EDB671-EC3F-46D2-98A0-DC7F011A2037}" destId="{372A8A52-6404-43C9-9948-D2E8917A9405}" srcOrd="0" destOrd="0" presId="urn:microsoft.com/office/officeart/2018/2/layout/IconCircleList"/>
    <dgm:cxn modelId="{DE515173-925B-4C9D-9D8E-F4B8D16B8C9D}" type="presOf" srcId="{FABD0B09-8C35-4DDC-80BA-CEE8CA3FD99C}" destId="{29CF6093-A806-457E-985D-C9AD0C390D0B}" srcOrd="0" destOrd="0" presId="urn:microsoft.com/office/officeart/2018/2/layout/IconCircleList"/>
    <dgm:cxn modelId="{F5783377-1E92-4445-B064-3BA0236BB884}" type="presOf" srcId="{A8248430-9770-4A87-B1D7-AD61B98F49A0}" destId="{32921196-BE4A-4EB8-A555-A330B78B9E25}" srcOrd="0" destOrd="0" presId="urn:microsoft.com/office/officeart/2018/2/layout/IconCircleList"/>
    <dgm:cxn modelId="{7C034290-6278-42BC-A0CC-53C4442F3FBB}" type="presOf" srcId="{2F8C6D85-3ACF-49F3-8EC1-053734A0527F}" destId="{BE22BD7E-2887-4AC1-865D-3E969BD16FE4}" srcOrd="0" destOrd="0" presId="urn:microsoft.com/office/officeart/2018/2/layout/IconCircleList"/>
    <dgm:cxn modelId="{4E8FA992-D1EF-49C3-A8B8-82B1274A0E90}" type="presOf" srcId="{793B6209-3611-4459-A736-644292D334AA}" destId="{42F49B5C-0BDE-4A19-A200-BC7C33829FAF}" srcOrd="0" destOrd="0" presId="urn:microsoft.com/office/officeart/2018/2/layout/IconCircleList"/>
    <dgm:cxn modelId="{FD11B4AA-DECC-4CE4-BC7B-32F10581ADA6}" srcId="{9A22920B-0EDA-4A6D-BF1B-F1F72C80F4E0}" destId="{C9C6F2D3-38A6-41E9-B8D4-98B72EA949C7}" srcOrd="3" destOrd="0" parTransId="{321D8C03-BF96-405D-B96B-31EBEAA69E65}" sibTransId="{2F8C6D85-3ACF-49F3-8EC1-053734A0527F}"/>
    <dgm:cxn modelId="{57AD98CE-4793-4FB4-9C1F-D37496EF968C}" srcId="{9A22920B-0EDA-4A6D-BF1B-F1F72C80F4E0}" destId="{2E864693-5EF8-45DE-A106-884405BACE1B}" srcOrd="4" destOrd="0" parTransId="{CAAED93F-ACA8-4A90-848D-A50E91F6C102}" sibTransId="{CDB41FFC-CC04-46D8-8A7E-F5457B523C31}"/>
    <dgm:cxn modelId="{22EBD0D1-CFF4-438E-B1E3-D1A62EAFC58F}" type="presOf" srcId="{2E864693-5EF8-45DE-A106-884405BACE1B}" destId="{F7103E8C-AC4D-4DFE-8545-8248B8CAAB45}" srcOrd="0" destOrd="0" presId="urn:microsoft.com/office/officeart/2018/2/layout/IconCircleList"/>
    <dgm:cxn modelId="{865977D7-AB39-4E2D-85C2-AF2864369A16}" srcId="{9A22920B-0EDA-4A6D-BF1B-F1F72C80F4E0}" destId="{793B6209-3611-4459-A736-644292D334AA}" srcOrd="1" destOrd="0" parTransId="{12B95C47-8BEC-4189-B90A-A750B84AF50B}" sibTransId="{96EDB671-EC3F-46D2-98A0-DC7F011A2037}"/>
    <dgm:cxn modelId="{944C5FE3-1F8B-468E-9F1B-421BEAA76947}" type="presOf" srcId="{F9B902DB-5348-4EE6-9993-5CDEAB091C33}" destId="{507641EF-DC95-4C44-8DCF-07308CC2C7A1}" srcOrd="0" destOrd="0" presId="urn:microsoft.com/office/officeart/2018/2/layout/IconCircleList"/>
    <dgm:cxn modelId="{37922FEB-0BCC-4DAE-B7FC-4DB985382F89}" type="presOf" srcId="{4F3BF5A9-5C5E-42A8-AC18-FD02CEEA83CC}" destId="{2426DABF-FD1B-439C-BAB8-A1424199505D}" srcOrd="0" destOrd="0" presId="urn:microsoft.com/office/officeart/2018/2/layout/IconCircleList"/>
    <dgm:cxn modelId="{FE638B9D-9C5E-4168-B9A0-82861461FC22}" type="presParOf" srcId="{E30E2388-3F81-49A7-B5DF-ABCE97B58EB6}" destId="{5426801F-3085-424F-B0B0-6E74E488538B}" srcOrd="0" destOrd="0" presId="urn:microsoft.com/office/officeart/2018/2/layout/IconCircleList"/>
    <dgm:cxn modelId="{75801C3A-F997-4BEF-AA49-84A23999D8E8}" type="presParOf" srcId="{5426801F-3085-424F-B0B0-6E74E488538B}" destId="{CEDFB522-21D7-4065-A49B-E6CAE4773E5A}" srcOrd="0" destOrd="0" presId="urn:microsoft.com/office/officeart/2018/2/layout/IconCircleList"/>
    <dgm:cxn modelId="{DA309650-8639-4F53-8B71-DFA0B7A3579D}" type="presParOf" srcId="{CEDFB522-21D7-4065-A49B-E6CAE4773E5A}" destId="{A46071E2-3C8B-4CF9-9EDB-2A2BA3E5D64D}" srcOrd="0" destOrd="0" presId="urn:microsoft.com/office/officeart/2018/2/layout/IconCircleList"/>
    <dgm:cxn modelId="{748A7682-80F6-4480-8CD1-DA875D945F22}" type="presParOf" srcId="{CEDFB522-21D7-4065-A49B-E6CAE4773E5A}" destId="{DE6DFA10-9B6F-4DBC-A15D-80E4CFB179F6}" srcOrd="1" destOrd="0" presId="urn:microsoft.com/office/officeart/2018/2/layout/IconCircleList"/>
    <dgm:cxn modelId="{D0E67EB8-2211-4AB7-8FB0-1654B1E391DD}" type="presParOf" srcId="{CEDFB522-21D7-4065-A49B-E6CAE4773E5A}" destId="{9EC185EB-18BE-4BEF-9FB9-176E7120BE69}" srcOrd="2" destOrd="0" presId="urn:microsoft.com/office/officeart/2018/2/layout/IconCircleList"/>
    <dgm:cxn modelId="{A85254A2-6EB0-44E9-88E7-F2D44E20C652}" type="presParOf" srcId="{CEDFB522-21D7-4065-A49B-E6CAE4773E5A}" destId="{2426DABF-FD1B-439C-BAB8-A1424199505D}" srcOrd="3" destOrd="0" presId="urn:microsoft.com/office/officeart/2018/2/layout/IconCircleList"/>
    <dgm:cxn modelId="{CBB45886-A886-41B5-9708-26899F9DC229}" type="presParOf" srcId="{5426801F-3085-424F-B0B0-6E74E488538B}" destId="{32921196-BE4A-4EB8-A555-A330B78B9E25}" srcOrd="1" destOrd="0" presId="urn:microsoft.com/office/officeart/2018/2/layout/IconCircleList"/>
    <dgm:cxn modelId="{4B39F3AE-D0C7-4E5A-B6BC-F6B2185E7BD7}" type="presParOf" srcId="{5426801F-3085-424F-B0B0-6E74E488538B}" destId="{DAAEB4D9-B1A0-4DE7-9803-80330F5D033F}" srcOrd="2" destOrd="0" presId="urn:microsoft.com/office/officeart/2018/2/layout/IconCircleList"/>
    <dgm:cxn modelId="{A489D7FB-E018-4CB4-A821-295C3BCA4E50}" type="presParOf" srcId="{DAAEB4D9-B1A0-4DE7-9803-80330F5D033F}" destId="{012467E6-F0FE-4590-89A1-B5DEFECF1DE6}" srcOrd="0" destOrd="0" presId="urn:microsoft.com/office/officeart/2018/2/layout/IconCircleList"/>
    <dgm:cxn modelId="{E6D48370-73A8-4E06-81F6-2F34431D6EC4}" type="presParOf" srcId="{DAAEB4D9-B1A0-4DE7-9803-80330F5D033F}" destId="{05B682E6-DE73-4A32-9476-A8C381C4455F}" srcOrd="1" destOrd="0" presId="urn:microsoft.com/office/officeart/2018/2/layout/IconCircleList"/>
    <dgm:cxn modelId="{785D52FB-21F1-4C1B-863C-B89F5C2374DA}" type="presParOf" srcId="{DAAEB4D9-B1A0-4DE7-9803-80330F5D033F}" destId="{0962D94B-5AAC-4AE8-AC0C-638BE969CB46}" srcOrd="2" destOrd="0" presId="urn:microsoft.com/office/officeart/2018/2/layout/IconCircleList"/>
    <dgm:cxn modelId="{3513F09F-7692-4AC6-AAD0-984B61954A97}" type="presParOf" srcId="{DAAEB4D9-B1A0-4DE7-9803-80330F5D033F}" destId="{42F49B5C-0BDE-4A19-A200-BC7C33829FAF}" srcOrd="3" destOrd="0" presId="urn:microsoft.com/office/officeart/2018/2/layout/IconCircleList"/>
    <dgm:cxn modelId="{3006F3A5-C8E4-416F-925A-7C959EB88B27}" type="presParOf" srcId="{5426801F-3085-424F-B0B0-6E74E488538B}" destId="{372A8A52-6404-43C9-9948-D2E8917A9405}" srcOrd="3" destOrd="0" presId="urn:microsoft.com/office/officeart/2018/2/layout/IconCircleList"/>
    <dgm:cxn modelId="{FC36BE44-401D-4407-ACBB-3ECDA94ABCD3}" type="presParOf" srcId="{5426801F-3085-424F-B0B0-6E74E488538B}" destId="{CB22E9F2-CEA2-4180-B880-9BE0557DC86B}" srcOrd="4" destOrd="0" presId="urn:microsoft.com/office/officeart/2018/2/layout/IconCircleList"/>
    <dgm:cxn modelId="{DFF3E1FB-36F4-4A99-8B01-8A4E0E27D0D2}" type="presParOf" srcId="{CB22E9F2-CEA2-4180-B880-9BE0557DC86B}" destId="{DE043B45-C10D-4C86-9CCC-84EA15D72D1E}" srcOrd="0" destOrd="0" presId="urn:microsoft.com/office/officeart/2018/2/layout/IconCircleList"/>
    <dgm:cxn modelId="{7401F602-A852-470C-AFF7-143E14CBE7C5}" type="presParOf" srcId="{CB22E9F2-CEA2-4180-B880-9BE0557DC86B}" destId="{CA8499BC-4DA8-407B-8536-E8984C77AD18}" srcOrd="1" destOrd="0" presId="urn:microsoft.com/office/officeart/2018/2/layout/IconCircleList"/>
    <dgm:cxn modelId="{F751D414-7264-4A3C-B48D-EA368F2FC410}" type="presParOf" srcId="{CB22E9F2-CEA2-4180-B880-9BE0557DC86B}" destId="{DDCF4FD1-CD00-495A-BC3D-EEF53EDDB1A7}" srcOrd="2" destOrd="0" presId="urn:microsoft.com/office/officeart/2018/2/layout/IconCircleList"/>
    <dgm:cxn modelId="{3536163B-5236-41CC-996B-7551C83EA4A5}" type="presParOf" srcId="{CB22E9F2-CEA2-4180-B880-9BE0557DC86B}" destId="{29CF6093-A806-457E-985D-C9AD0C390D0B}" srcOrd="3" destOrd="0" presId="urn:microsoft.com/office/officeart/2018/2/layout/IconCircleList"/>
    <dgm:cxn modelId="{C80AADDE-209E-47E2-A2A8-7BBA919E90E1}" type="presParOf" srcId="{5426801F-3085-424F-B0B0-6E74E488538B}" destId="{507641EF-DC95-4C44-8DCF-07308CC2C7A1}" srcOrd="5" destOrd="0" presId="urn:microsoft.com/office/officeart/2018/2/layout/IconCircleList"/>
    <dgm:cxn modelId="{4D6A649C-5449-4FEB-8317-3A46C14877DC}" type="presParOf" srcId="{5426801F-3085-424F-B0B0-6E74E488538B}" destId="{562A85F1-24B5-4610-8A04-E28FCC0595D1}" srcOrd="6" destOrd="0" presId="urn:microsoft.com/office/officeart/2018/2/layout/IconCircleList"/>
    <dgm:cxn modelId="{21242981-C29B-47A0-8ADC-7604D9AF0B8F}" type="presParOf" srcId="{562A85F1-24B5-4610-8A04-E28FCC0595D1}" destId="{762F727D-A132-497B-BB96-A94A770FD660}" srcOrd="0" destOrd="0" presId="urn:microsoft.com/office/officeart/2018/2/layout/IconCircleList"/>
    <dgm:cxn modelId="{4B206F09-5531-472F-A6FB-BFCC55A82628}" type="presParOf" srcId="{562A85F1-24B5-4610-8A04-E28FCC0595D1}" destId="{6574981D-0FDE-42F1-AFF6-BA39BADFBEBB}" srcOrd="1" destOrd="0" presId="urn:microsoft.com/office/officeart/2018/2/layout/IconCircleList"/>
    <dgm:cxn modelId="{62292829-D0A8-428B-A383-D0A02DBA2D24}" type="presParOf" srcId="{562A85F1-24B5-4610-8A04-E28FCC0595D1}" destId="{4E038FEE-00A4-4E5A-AE1A-F55963739D10}" srcOrd="2" destOrd="0" presId="urn:microsoft.com/office/officeart/2018/2/layout/IconCircleList"/>
    <dgm:cxn modelId="{19CD7118-E314-4B16-A0B4-342716D4EC7D}" type="presParOf" srcId="{562A85F1-24B5-4610-8A04-E28FCC0595D1}" destId="{91B9B5D4-6888-49A2-AC5C-37AEDF12F716}" srcOrd="3" destOrd="0" presId="urn:microsoft.com/office/officeart/2018/2/layout/IconCircleList"/>
    <dgm:cxn modelId="{FEF60A53-0ACE-4272-B9A7-029A1FECB06E}" type="presParOf" srcId="{5426801F-3085-424F-B0B0-6E74E488538B}" destId="{BE22BD7E-2887-4AC1-865D-3E969BD16FE4}" srcOrd="7" destOrd="0" presId="urn:microsoft.com/office/officeart/2018/2/layout/IconCircleList"/>
    <dgm:cxn modelId="{696B0D0E-986E-4FD9-B0B6-E519D1BBDD84}" type="presParOf" srcId="{5426801F-3085-424F-B0B0-6E74E488538B}" destId="{D39C2BED-2751-4EEF-9A61-AE8A3ADF1A68}" srcOrd="8" destOrd="0" presId="urn:microsoft.com/office/officeart/2018/2/layout/IconCircleList"/>
    <dgm:cxn modelId="{B9C0AF9A-A873-460A-9A5A-CA6C81596A13}" type="presParOf" srcId="{D39C2BED-2751-4EEF-9A61-AE8A3ADF1A68}" destId="{8FE993ED-ED68-4F83-B5D7-393EAF52D023}" srcOrd="0" destOrd="0" presId="urn:microsoft.com/office/officeart/2018/2/layout/IconCircleList"/>
    <dgm:cxn modelId="{7487667D-4E3F-4AD8-9F3D-CE2BE7D9BF3E}" type="presParOf" srcId="{D39C2BED-2751-4EEF-9A61-AE8A3ADF1A68}" destId="{AC9D0A1C-3E45-4856-94ED-D2C1C9388A8B}" srcOrd="1" destOrd="0" presId="urn:microsoft.com/office/officeart/2018/2/layout/IconCircleList"/>
    <dgm:cxn modelId="{B7D520C3-55ED-4DF1-9B33-262042358B8B}" type="presParOf" srcId="{D39C2BED-2751-4EEF-9A61-AE8A3ADF1A68}" destId="{3987EF59-31A7-4B67-9869-5BE928A64833}" srcOrd="2" destOrd="0" presId="urn:microsoft.com/office/officeart/2018/2/layout/IconCircleList"/>
    <dgm:cxn modelId="{B93CDB82-E122-4B71-87B9-1ADABD46031E}" type="presParOf" srcId="{D39C2BED-2751-4EEF-9A61-AE8A3ADF1A68}" destId="{F7103E8C-AC4D-4DFE-8545-8248B8CAAB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071E2-3C8B-4CF9-9EDB-2A2BA3E5D64D}">
      <dsp:nvSpPr>
        <dsp:cNvPr id="0" name=""/>
        <dsp:cNvSpPr/>
      </dsp:nvSpPr>
      <dsp:spPr>
        <a:xfrm>
          <a:off x="34339" y="801856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DFA10-9B6F-4DBC-A15D-80E4CFB179F6}">
      <dsp:nvSpPr>
        <dsp:cNvPr id="0" name=""/>
        <dsp:cNvSpPr/>
      </dsp:nvSpPr>
      <dsp:spPr>
        <a:xfrm>
          <a:off x="221570" y="989087"/>
          <a:ext cx="517115" cy="51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6DABF-FD1B-439C-BAB8-A1424199505D}">
      <dsp:nvSpPr>
        <dsp:cNvPr id="0" name=""/>
        <dsp:cNvSpPr/>
      </dsp:nvSpPr>
      <dsp:spPr>
        <a:xfrm>
          <a:off x="1116970" y="801856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Optimized traffic control system</a:t>
          </a:r>
        </a:p>
      </dsp:txBody>
      <dsp:txXfrm>
        <a:off x="1116970" y="801856"/>
        <a:ext cx="2101578" cy="891578"/>
      </dsp:txXfrm>
    </dsp:sp>
    <dsp:sp modelId="{012467E6-F0FE-4590-89A1-B5DEFECF1DE6}">
      <dsp:nvSpPr>
        <dsp:cNvPr id="0" name=""/>
        <dsp:cNvSpPr/>
      </dsp:nvSpPr>
      <dsp:spPr>
        <a:xfrm>
          <a:off x="3584732" y="801856"/>
          <a:ext cx="891578" cy="891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682E6-DE73-4A32-9476-A8C381C4455F}">
      <dsp:nvSpPr>
        <dsp:cNvPr id="0" name=""/>
        <dsp:cNvSpPr/>
      </dsp:nvSpPr>
      <dsp:spPr>
        <a:xfrm>
          <a:off x="3771964" y="989087"/>
          <a:ext cx="517115" cy="51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49B5C-0BDE-4A19-A200-BC7C33829FAF}">
      <dsp:nvSpPr>
        <dsp:cNvPr id="0" name=""/>
        <dsp:cNvSpPr/>
      </dsp:nvSpPr>
      <dsp:spPr>
        <a:xfrm>
          <a:off x="4667364" y="801856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Reduced number of traffic rule violators</a:t>
          </a:r>
        </a:p>
      </dsp:txBody>
      <dsp:txXfrm>
        <a:off x="4667364" y="801856"/>
        <a:ext cx="2101578" cy="891578"/>
      </dsp:txXfrm>
    </dsp:sp>
    <dsp:sp modelId="{DE043B45-C10D-4C86-9CCC-84EA15D72D1E}">
      <dsp:nvSpPr>
        <dsp:cNvPr id="0" name=""/>
        <dsp:cNvSpPr/>
      </dsp:nvSpPr>
      <dsp:spPr>
        <a:xfrm>
          <a:off x="7135126" y="801856"/>
          <a:ext cx="891578" cy="891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499BC-4DA8-407B-8536-E8984C77AD18}">
      <dsp:nvSpPr>
        <dsp:cNvPr id="0" name=""/>
        <dsp:cNvSpPr/>
      </dsp:nvSpPr>
      <dsp:spPr>
        <a:xfrm>
          <a:off x="7322357" y="989087"/>
          <a:ext cx="517115" cy="51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F6093-A806-457E-985D-C9AD0C390D0B}">
      <dsp:nvSpPr>
        <dsp:cNvPr id="0" name=""/>
        <dsp:cNvSpPr/>
      </dsp:nvSpPr>
      <dsp:spPr>
        <a:xfrm>
          <a:off x="8217757" y="801856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Faster response time in various circumstances  </a:t>
          </a:r>
        </a:p>
      </dsp:txBody>
      <dsp:txXfrm>
        <a:off x="8217757" y="801856"/>
        <a:ext cx="2101578" cy="891578"/>
      </dsp:txXfrm>
    </dsp:sp>
    <dsp:sp modelId="{762F727D-A132-497B-BB96-A94A770FD660}">
      <dsp:nvSpPr>
        <dsp:cNvPr id="0" name=""/>
        <dsp:cNvSpPr/>
      </dsp:nvSpPr>
      <dsp:spPr>
        <a:xfrm>
          <a:off x="34339" y="2387131"/>
          <a:ext cx="891578" cy="891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4981D-0FDE-42F1-AFF6-BA39BADFBEBB}">
      <dsp:nvSpPr>
        <dsp:cNvPr id="0" name=""/>
        <dsp:cNvSpPr/>
      </dsp:nvSpPr>
      <dsp:spPr>
        <a:xfrm>
          <a:off x="221570" y="2574362"/>
          <a:ext cx="517115" cy="517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9B5D4-6888-49A2-AC5C-37AEDF12F716}">
      <dsp:nvSpPr>
        <dsp:cNvPr id="0" name=""/>
        <dsp:cNvSpPr/>
      </dsp:nvSpPr>
      <dsp:spPr>
        <a:xfrm>
          <a:off x="1116970" y="2387131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Increased fine generation</a:t>
          </a:r>
        </a:p>
      </dsp:txBody>
      <dsp:txXfrm>
        <a:off x="1116970" y="2387131"/>
        <a:ext cx="2101578" cy="891578"/>
      </dsp:txXfrm>
    </dsp:sp>
    <dsp:sp modelId="{8FE993ED-ED68-4F83-B5D7-393EAF52D023}">
      <dsp:nvSpPr>
        <dsp:cNvPr id="0" name=""/>
        <dsp:cNvSpPr/>
      </dsp:nvSpPr>
      <dsp:spPr>
        <a:xfrm>
          <a:off x="3584732" y="2387131"/>
          <a:ext cx="891578" cy="891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D0A1C-3E45-4856-94ED-D2C1C9388A8B}">
      <dsp:nvSpPr>
        <dsp:cNvPr id="0" name=""/>
        <dsp:cNvSpPr/>
      </dsp:nvSpPr>
      <dsp:spPr>
        <a:xfrm>
          <a:off x="3771964" y="2574362"/>
          <a:ext cx="517115" cy="517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03E8C-AC4D-4DFE-8545-8248B8CAAB45}">
      <dsp:nvSpPr>
        <dsp:cNvPr id="0" name=""/>
        <dsp:cNvSpPr/>
      </dsp:nvSpPr>
      <dsp:spPr>
        <a:xfrm>
          <a:off x="4667363" y="2387131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Reduction in the number of bribes</a:t>
          </a:r>
        </a:p>
      </dsp:txBody>
      <dsp:txXfrm>
        <a:off x="4667363" y="2387131"/>
        <a:ext cx="2101578" cy="89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073426"/>
            <a:ext cx="9001462" cy="2040835"/>
          </a:xfrm>
        </p:spPr>
        <p:txBody>
          <a:bodyPr/>
          <a:lstStyle/>
          <a:p>
            <a:r>
              <a:rPr lang="en-US" dirty="0"/>
              <a:t>Automated transport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576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FAD-0E7C-4BFA-A958-46750E90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/>
              <a:t>Do yoU know?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F5EE-590E-4579-8406-1159EF0B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 fontScale="92500"/>
          </a:bodyPr>
          <a:lstStyle/>
          <a:p>
            <a:r>
              <a:rPr lang="en-IN" dirty="0"/>
              <a:t>Every year due to peak hour traffic congestion majorly in the metropolitan cities of India, our economy is affected by a loss of 1.5 lakh crores.</a:t>
            </a:r>
          </a:p>
          <a:p>
            <a:r>
              <a:rPr lang="en-IN" dirty="0"/>
              <a:t>The average time wasted in the traffic congestion of an average Indian counts to around 1 hour daily.</a:t>
            </a:r>
          </a:p>
          <a:p>
            <a:r>
              <a:rPr lang="en-US" dirty="0">
                <a:effectLst/>
              </a:rPr>
              <a:t>Wasted fuel at traffic lights increases air pollution and carbon dioxide emissions.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89016-317D-4676-AAC0-BA7BF696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809626"/>
            <a:ext cx="4833257" cy="229579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0452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608" y="2401987"/>
            <a:ext cx="55924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Main Idea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Dynamic Traffic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/>
              <a:t>Add-Ons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Automated Traffic Rule Violation 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Automated Issue of E-challan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Real Time Route Redirection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A8A6C-B011-496C-8248-72098A0A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3" y="2230314"/>
            <a:ext cx="5592419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D0FA2-A525-40C1-9F95-40578473F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4" r="-2" b="7086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27471" y="2096064"/>
            <a:ext cx="6340085" cy="3695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 high resolution image capturing device with high frame rate(fps) and wide viewing angle.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Node.js along with express, jimp and pixel-match packages for image processing.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Image processing and background subtraction to find out the best traffic control dynamically.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2FB7521-3BE6-4266-B99C-BB08BA3A1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11396"/>
              </p:ext>
            </p:extLst>
          </p:nvPr>
        </p:nvGraphicFramePr>
        <p:xfrm>
          <a:off x="913881" y="1935921"/>
          <a:ext cx="10353675" cy="408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962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Automated transport control system</vt:lpstr>
      <vt:lpstr>Do yoU know?</vt:lpstr>
      <vt:lpstr>Proposed idea</vt:lpstr>
      <vt:lpstr>Technology stack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transport control system</dc:title>
  <dc:creator>User</dc:creator>
  <cp:lastModifiedBy>User</cp:lastModifiedBy>
  <cp:revision>6</cp:revision>
  <dcterms:created xsi:type="dcterms:W3CDTF">2019-03-12T04:18:17Z</dcterms:created>
  <dcterms:modified xsi:type="dcterms:W3CDTF">2019-03-18T14:44:00Z</dcterms:modified>
</cp:coreProperties>
</file>