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5CE1C9-3A05-4FE3-8757-698835B4C8F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F97CFC-5306-4B3A-ACD5-52B97954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5CE1C9-3A05-4FE3-8757-698835B4C8F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97CFC-5306-4B3A-ACD5-52B97954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5CE1C9-3A05-4FE3-8757-698835B4C8F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97CFC-5306-4B3A-ACD5-52B97954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5CE1C9-3A05-4FE3-8757-698835B4C8F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97CFC-5306-4B3A-ACD5-52B9795426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5CE1C9-3A05-4FE3-8757-698835B4C8F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97CFC-5306-4B3A-ACD5-52B9795426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5CE1C9-3A05-4FE3-8757-698835B4C8F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97CFC-5306-4B3A-ACD5-52B9795426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5CE1C9-3A05-4FE3-8757-698835B4C8F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97CFC-5306-4B3A-ACD5-52B97954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5CE1C9-3A05-4FE3-8757-698835B4C8F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97CFC-5306-4B3A-ACD5-52B9795426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5CE1C9-3A05-4FE3-8757-698835B4C8F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97CFC-5306-4B3A-ACD5-52B97954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5CE1C9-3A05-4FE3-8757-698835B4C8F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97CFC-5306-4B3A-ACD5-52B97954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5CE1C9-3A05-4FE3-8757-698835B4C8F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F97CFC-5306-4B3A-ACD5-52B9795426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5CE1C9-3A05-4FE3-8757-698835B4C8F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F97CFC-5306-4B3A-ACD5-52B979542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Solution to </a:t>
            </a:r>
            <a:r>
              <a:rPr lang="en-IN" dirty="0" err="1" smtClean="0"/>
              <a:t>coronavirus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Achieved Using Machine Learning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prioritise the patients for check up if the  probability of </a:t>
            </a:r>
            <a:r>
              <a:rPr lang="en-IN" dirty="0" err="1" smtClean="0"/>
              <a:t>coronavirus</a:t>
            </a:r>
            <a:r>
              <a:rPr lang="en-IN" dirty="0" smtClean="0"/>
              <a:t> according to the patient’s </a:t>
            </a:r>
            <a:r>
              <a:rPr lang="en-IN" dirty="0" err="1" smtClean="0"/>
              <a:t>symtoms</a:t>
            </a:r>
            <a:r>
              <a:rPr lang="en-IN" dirty="0" smtClean="0"/>
              <a:t> is high.</a:t>
            </a:r>
          </a:p>
          <a:p>
            <a:endParaRPr lang="en-IN" dirty="0" smtClean="0"/>
          </a:p>
          <a:p>
            <a:r>
              <a:rPr lang="en-IN" dirty="0" smtClean="0"/>
              <a:t>We can make a machine learning model and can predict the probability of </a:t>
            </a:r>
            <a:r>
              <a:rPr lang="en-IN" dirty="0" err="1" smtClean="0"/>
              <a:t>coronavirus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THE IDEA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 set of specialized doctors can sit together and decide the relevant features. I have selected some random features.</a:t>
            </a:r>
          </a:p>
          <a:p>
            <a:endParaRPr lang="en-IN" dirty="0" smtClean="0"/>
          </a:p>
          <a:p>
            <a:r>
              <a:rPr lang="en-IN" dirty="0" smtClean="0"/>
              <a:t>Features:</a:t>
            </a:r>
          </a:p>
          <a:p>
            <a:pPr lvl="1"/>
            <a:r>
              <a:rPr lang="en-IN" dirty="0" smtClean="0"/>
              <a:t>Fever</a:t>
            </a:r>
          </a:p>
          <a:p>
            <a:pPr lvl="1"/>
            <a:r>
              <a:rPr lang="en-US" dirty="0" smtClean="0"/>
              <a:t>Runny Nose </a:t>
            </a:r>
          </a:p>
          <a:p>
            <a:pPr lvl="1"/>
            <a:r>
              <a:rPr lang="en-US" dirty="0" smtClean="0"/>
              <a:t>Body Pain </a:t>
            </a:r>
          </a:p>
          <a:p>
            <a:pPr lvl="1"/>
            <a:r>
              <a:rPr lang="en-US" dirty="0" smtClean="0"/>
              <a:t>Cough </a:t>
            </a:r>
          </a:p>
          <a:p>
            <a:pPr lvl="1"/>
            <a:r>
              <a:rPr lang="en-US" dirty="0" smtClean="0"/>
              <a:t>Pain </a:t>
            </a:r>
            <a:r>
              <a:rPr lang="en-US" dirty="0" smtClean="0"/>
              <a:t>i</a:t>
            </a:r>
            <a:r>
              <a:rPr lang="en-US" dirty="0" smtClean="0"/>
              <a:t>n Throat</a:t>
            </a:r>
            <a:endParaRPr lang="en-US" dirty="0" smtClean="0"/>
          </a:p>
          <a:p>
            <a:pPr lvl="1"/>
            <a:endParaRPr lang="en-IN" dirty="0" smtClean="0"/>
          </a:p>
          <a:p>
            <a:r>
              <a:rPr lang="en-IN" dirty="0" smtClean="0"/>
              <a:t>Labels:</a:t>
            </a:r>
          </a:p>
          <a:p>
            <a:pPr lvl="1"/>
            <a:r>
              <a:rPr lang="en-IN" dirty="0" err="1" smtClean="0"/>
              <a:t>InfProb</a:t>
            </a:r>
            <a:r>
              <a:rPr lang="en-IN" dirty="0" smtClean="0"/>
              <a:t>	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FEATURES AND LABELS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 have write a bare minimum code. Note that the model I have make is not accurate as I have generated a random data and lot of fine tuning is required. Also we have to try  different classification algorithms and check the accuracy score.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You can check the code. It is in the form of </a:t>
            </a:r>
            <a:r>
              <a:rPr lang="en-IN" dirty="0" err="1" smtClean="0"/>
              <a:t>Jupyter</a:t>
            </a:r>
            <a:r>
              <a:rPr lang="en-IN" dirty="0" smtClean="0"/>
              <a:t> Notebook and has been made using python programming.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Many other ml engineers can work on this model. I have just written very few lines of code but this idea can be used and it has the potential to improve the current situation.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By fine tuning the model and by trying out different classification algorithms, we </a:t>
            </a:r>
            <a:r>
              <a:rPr lang="en-IN" smtClean="0"/>
              <a:t>can make </a:t>
            </a:r>
            <a:r>
              <a:rPr lang="en-IN" dirty="0" smtClean="0"/>
              <a:t>this model to reach out to its full potential.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 hope that you will see the model and you will like it. Thanks for you precious time.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Thanking You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</TotalTime>
  <Words>240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Solution to coronavirus</vt:lpstr>
      <vt:lpstr>THE IDEA</vt:lpstr>
      <vt:lpstr>FEATURES AND LABELS</vt:lpstr>
      <vt:lpstr>The code</vt:lpstr>
      <vt:lpstr>Future Plan</vt:lpstr>
      <vt:lpstr>Thanking You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to coronavirus</dc:title>
  <dc:creator>Vasu Garg</dc:creator>
  <cp:lastModifiedBy>Vasu Garg</cp:lastModifiedBy>
  <cp:revision>5</cp:revision>
  <dcterms:created xsi:type="dcterms:W3CDTF">2020-04-08T12:06:52Z</dcterms:created>
  <dcterms:modified xsi:type="dcterms:W3CDTF">2020-04-09T04:22:17Z</dcterms:modified>
</cp:coreProperties>
</file>