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6338-64D3-44D1-BD5E-C98C11FB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D4955-2981-4314-8D46-13D03305F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4FEB-69C3-4832-AE5B-214C8F19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E1B8-FF12-4A31-ACA1-C700182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08E7-ED50-4B28-AE64-D4002CFC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D40A-FE30-450C-B374-44C870A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1ABF-14A2-4A20-A6E7-1D97B4F8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B2CD-B999-4BFA-85EA-D3EE9682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684D-C785-46F2-BB3F-250C20FD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6C48-CE2F-4950-887C-E12F513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88761-E959-4B1C-9790-A55A727C7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A77B1-A523-4DA9-AD7B-129DDC67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4B5-6014-4548-97B4-C59D0B1C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6224-3C83-432D-86DE-3A32685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64F0-04DA-4585-9281-4E1E4B64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FE8B-2A40-44F0-9A3F-4D6BDE45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684E-AD9F-47FC-913B-A15CA980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86C9-F50A-402F-99D3-7956AA49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B60A-CFDC-41CD-9299-9AD9B0C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7358-059B-41F6-B299-3012D55C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F49E-7FB5-484D-BC7C-892C9123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FBB2-1F78-4709-968F-80B0E272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6DA4-5465-4753-939F-DA0F0BC8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C06-7F64-4030-915B-B6DE46D2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8406-0C9B-40BF-90D2-08461A6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3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704-E50F-453A-B916-6F5E1821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A26B-10EA-4925-864B-666AFCEE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0E3E5-A74B-4893-93C4-7A8BB592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FE19-8E48-4E53-9D5D-4E42AEB9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C40B-01F7-406D-B959-8A5E42E6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2B42-EEEE-430A-893B-A31F6BD6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8773-FD36-446E-B03F-A0FED43E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E7C3-AC1F-4DDD-9E9D-7AE3B59CB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B0B2-39DF-41D5-8723-1D73C331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33FBA-01FB-4605-9716-98278594E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5CA5E-EE9E-48CB-A46B-92885DDC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6250E-55C7-4C5A-93EE-DAD6B6D5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16722-BB38-4BC7-A28C-9D90491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59D6A-7A74-4AD4-9241-2E85623F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0732-C407-406B-8DB0-469C141F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676AC-7AC6-4521-9CB0-C16AD533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D60A-A0D7-48A8-9BBF-EE1D025D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B2D0E-448E-4D48-84AD-0C90FA4F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199A-BC13-4E43-9962-55111DE1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C983-18DD-4115-8905-1A55C1CC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AFDA3-957B-4D80-B5A5-9C2B2A26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68E1-D59D-49AB-932D-A35ED5DB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6163-39CA-435E-9132-5990F514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B157-F1AB-47CA-AB3E-C6D3AA31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C48C-F472-41E1-8719-FA79C14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C163-3244-46B1-99CC-76F1397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C267-D2B6-46B7-8E7A-4CAA245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4AFD-1858-440A-A34F-6BCB1B35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8BA18-254F-47B2-85F0-8A422691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428A-E53D-4F1E-9930-C550DBCB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9F91-9D9B-4353-8D16-D9B4FC3C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B47C1-4F78-459B-9456-055394BC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08CD3-B93D-46D4-944E-53D432C7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CEB75-0372-4DBB-BAC2-907F2DD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61866-145C-475A-9D7F-1F4470A3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DF7C-AE8C-4FED-B7FE-397C2170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0B9D-6674-4520-B2F3-3DF28612D484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EB24-37D2-4378-92BA-B0117297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AD71-2ED0-425B-B3D2-DF441378B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77FB9-9C42-4D97-90D6-E8F1C014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-Mannheim/tesseract/wiki" TargetMode="External"/><Relationship Id="rId2" Type="http://schemas.openxmlformats.org/officeDocument/2006/relationships/hyperlink" Target="https://docs.aws.amazon.com/cli/latest/userguide/cli-chap-instal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artbeat.fritz.ai/amazon-textract-going-beyond-optical-character-recognition-ocr-202cf270a0ba" TargetMode="External"/><Relationship Id="rId5" Type="http://schemas.openxmlformats.org/officeDocument/2006/relationships/hyperlink" Target="https://www.tensorscience.com/ocr/optical-character-recognition-ocr-with-python-and-tesseract-4-an-introduction" TargetMode="External"/><Relationship Id="rId4" Type="http://schemas.openxmlformats.org/officeDocument/2006/relationships/hyperlink" Target="https://towardsdatascience.com/image-pre-processing-c1aec0be3e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0824-3AEE-4CF2-A6D9-F48CA092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178" y="1104608"/>
            <a:ext cx="9895643" cy="1949311"/>
          </a:xfrm>
        </p:spPr>
        <p:txBody>
          <a:bodyPr>
            <a:no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BURIAL RECORD OPTICAL CHARACTER RECOGNITION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EAI6010 APPLICATIONS OF ARTIFICIAL INTELLIGENCE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CRN: 72021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34A6-0484-448E-9F6D-A3C006317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04" y="3350511"/>
            <a:ext cx="4421080" cy="317384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Anish Nitin Somaiah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Pratibha Sridhar Iyengar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Arvind Khatavkar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Siddhant Sanjiv Sapte,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Srinivasu Narahari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Mr. Sergiy Shevchenko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E7315-BC09-4209-A533-8AE4D30123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40102" y="3441507"/>
            <a:ext cx="3028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6839-ACC3-47A0-9291-5781B15F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3" y="365125"/>
            <a:ext cx="10865528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AWS TEXTERACT AND PYTESSERACT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05484-9F7D-43E7-B422-532DF49C95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79" y="1764030"/>
            <a:ext cx="3311263" cy="3677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7AC8D-1DDE-41A4-905C-1568B67FE9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36" y="1764030"/>
            <a:ext cx="3311263" cy="3677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FC93D-2DFA-4D97-BA32-598831988BF2}"/>
              </a:ext>
            </a:extLst>
          </p:cNvPr>
          <p:cNvSpPr txBox="1"/>
          <p:nvPr/>
        </p:nvSpPr>
        <p:spPr>
          <a:xfrm>
            <a:off x="1402779" y="5575177"/>
            <a:ext cx="33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TEXTERACT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0F87D-8E6F-4845-B6A4-FC2A27FC01DA}"/>
              </a:ext>
            </a:extLst>
          </p:cNvPr>
          <p:cNvSpPr txBox="1"/>
          <p:nvPr/>
        </p:nvSpPr>
        <p:spPr>
          <a:xfrm>
            <a:off x="6940035" y="5553269"/>
            <a:ext cx="33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PYTESSERACT OUTPUT</a:t>
            </a:r>
          </a:p>
        </p:txBody>
      </p:sp>
    </p:spTree>
    <p:extLst>
      <p:ext uri="{BB962C8B-B14F-4D97-AF65-F5344CB8AC3E}">
        <p14:creationId xmlns:p14="http://schemas.microsoft.com/office/powerpoint/2010/main" val="19749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9149-71FC-4FE8-9BAA-8BE22482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6B3260-2B6B-4AAF-9FA5-BC502C8ECFDD}"/>
              </a:ext>
            </a:extLst>
          </p:cNvPr>
          <p:cNvSpPr/>
          <p:nvPr/>
        </p:nvSpPr>
        <p:spPr>
          <a:xfrm>
            <a:off x="772357" y="1690688"/>
            <a:ext cx="10515600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AWS(n.d),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the AWS CLI,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Retrieved from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https://docs.aws.amazon.com/cli/latest/userguide/cli-chap-install.html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UB-Mannheim(n.d),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Tesseract at UB Mannheim,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Retrieved from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https://github.com/UB-Mannheim/tesseract/wiki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Prince Canuma(Oct 2018),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Pre-Processing,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https://towardsdatascience.com/image-pre-processing-c1aec0be3edf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TensorScience.com(Dec 2018),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 with Python and Tesseract 4,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https://www.tensorscience.com/ocr/optical-character-recognition-ocr-with-python-and-tesseract-4-an-introduction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Zain Sajjad(Sept 2019),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Textract — Going beyond optical character recognition (OCR),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https://heartbeat.fritz.ai/amazon-textract-going-beyond-optical-character-recognition-ocr-202cf270a0ba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1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20B74F-21EB-4E87-8C30-8D179473D16C}"/>
              </a:ext>
            </a:extLst>
          </p:cNvPr>
          <p:cNvSpPr txBox="1"/>
          <p:nvPr/>
        </p:nvSpPr>
        <p:spPr>
          <a:xfrm>
            <a:off x="2805344" y="2698812"/>
            <a:ext cx="6081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52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E00-0561-4061-B717-9114F5D5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2E39-67E0-4C54-9676-ADCFA87B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is defined as the process of scanning text into an image from an image/form/paper and translating the images obtained into a system manipulatable form.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highly useful in applications where an archive of form data has to be manipulated and features in these forms are to be extracted and stored into a data frame.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extension such OCR can be used in financial institutions to analyze cheques, credit cards, in healthcare providing systems to maintain patient databases from forms and so 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613-D561-4524-94B9-8078FED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365125"/>
            <a:ext cx="1106083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AND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6F9D-617F-4E79-A95C-CDFE2D7D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Optical Character Recognition over forms given and extract necessary features such as Name, Age and so on from the image.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Dataset is obtained from an organization named “Plural Point” that has burial forms of 120 deceased patients provided to us as .jpg images.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forms contain essential attributes such as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Name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name of the deceased person.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Age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age at which person deceased.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Date of Burial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date of burial.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LOT-TER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Section of burial ground of the deceased person etc.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2802-20B4-4D9D-9667-FAC61414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99B8-76CA-40ED-BFFB-999E91D00E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219" y="1933574"/>
            <a:ext cx="11555731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7D5B-9453-40E3-9336-5118509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9D859-8E92-46CF-AFF5-6E0F78C8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6" y="2733148"/>
            <a:ext cx="3630641" cy="2287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7B34E-3AC2-424F-BD62-DBE285FB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9" y="2687919"/>
            <a:ext cx="3630168" cy="2377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DBB35-A104-4F32-BEE0-7C2AAD99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055" y="2733148"/>
            <a:ext cx="3630168" cy="23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21E1-E741-4553-85C3-19BB49FC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8288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USING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D5006-C5C3-479A-B39F-73C6BCBEAF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4" y="2225766"/>
            <a:ext cx="4184015" cy="2677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A8E83-D73A-424B-823F-345DC4252A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0841" y="3732552"/>
            <a:ext cx="6625525" cy="236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BA9B1-0867-49A3-9225-60D110320F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3008" y="2092377"/>
            <a:ext cx="59284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856B-3686-4FA4-B336-AB4BA35B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D8B-7E97-427F-AAFE-E178E111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93" y="1754603"/>
            <a:ext cx="5692807" cy="473827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Cropping an image: to remove unwanted parts of the image containing insignificant information</a:t>
            </a:r>
          </a:p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Grayscale conversion: to reduce color complexity that the image gives while processing.</a:t>
            </a:r>
          </a:p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Rescaling: to improve visibility of smaller characters, the image is rescaled to a larger value.</a:t>
            </a:r>
          </a:p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Denoising: reduce noise in image output from scanners/cameras to retain image features such as edges, sharp structures etc.</a:t>
            </a:r>
          </a:p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Dilation and erosion: Addition and removal of pixels to boundaries to further reduce noise in image</a:t>
            </a:r>
          </a:p>
          <a:p>
            <a:pPr lvl="0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Thresholding: Gaussian blurring is done in this method to remove outlier pixels and it acts as a low pass filter to provide definite boundaries for the image that is considered for OCR.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28946-F355-4CE4-82FF-3A75BA4A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201" y="4927185"/>
            <a:ext cx="5694473" cy="1565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377A8-21AA-4B4D-B998-61BA0E5DF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46" y="1413509"/>
            <a:ext cx="5342382" cy="31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4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29CD-CC63-4406-8AB1-AC698CE8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E9C2-869B-4335-96C1-46DAF6A7A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78887"/>
            <a:ext cx="5153025" cy="403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2B144-C6CA-46F5-83D6-4D04FCAB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58" y="1566863"/>
            <a:ext cx="3379594" cy="2052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E595D-F1EE-4633-A935-B8940DDCA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63" y="3962399"/>
            <a:ext cx="2668041" cy="2691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A2F4-4C7C-4B79-8A9C-8F632ED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C2BCF-0660-4D4B-9D14-5EDEEDF1C5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6" y="1924844"/>
            <a:ext cx="9258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8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GROUP 3 FINAL PROJECT PRESENTATION BURIAL RECORD OPTICAL CHARACTER RECOGNITION EAI6010 APPLICATIONS OF ARTIFICIAL INTELLIGENCE CRN: 72021 </vt:lpstr>
      <vt:lpstr>INTRODUCTION</vt:lpstr>
      <vt:lpstr>PROJECT OBJECTIVE AND DATASET DESCRIPTION</vt:lpstr>
      <vt:lpstr>GENERAL WORKFLOW</vt:lpstr>
      <vt:lpstr>SAMPLE IMAGES</vt:lpstr>
      <vt:lpstr>IMAGE CLASSIFICATION USING CNN</vt:lpstr>
      <vt:lpstr>IMAGE PREPROCESSING</vt:lpstr>
      <vt:lpstr>OPTICAL CHARACTER RECOGNITION</vt:lpstr>
      <vt:lpstr>COMPLETE WORKFLOW</vt:lpstr>
      <vt:lpstr>COMPARISON OF AWS TEXTERACT AND PYTESSERACT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FINAL PROJECT PRESENTATION BURIAL RECORD OPTICAL CHARACTER RECOGNITION EAI6010 APPLICATIONS OF ARTIFICIAL INTELLIGENCE CRN: 72021 </dc:title>
  <dc:creator>Somaiah, Anish Nitin</dc:creator>
  <cp:lastModifiedBy>Somaiah, Anish Nitin</cp:lastModifiedBy>
  <cp:revision>4</cp:revision>
  <dcterms:created xsi:type="dcterms:W3CDTF">2019-12-09T02:33:57Z</dcterms:created>
  <dcterms:modified xsi:type="dcterms:W3CDTF">2019-12-09T04:48:55Z</dcterms:modified>
</cp:coreProperties>
</file>