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4" r:id="rId5"/>
    <p:sldId id="259" r:id="rId6"/>
    <p:sldId id="260" r:id="rId7"/>
    <p:sldId id="267" r:id="rId8"/>
    <p:sldId id="261" r:id="rId9"/>
    <p:sldId id="265" r:id="rId10"/>
    <p:sldId id="273" r:id="rId11"/>
    <p:sldId id="266" r:id="rId12"/>
    <p:sldId id="274" r:id="rId13"/>
    <p:sldId id="263" r:id="rId14"/>
    <p:sldId id="271" r:id="rId15"/>
    <p:sldId id="268" r:id="rId16"/>
    <p:sldId id="269" r:id="rId17"/>
    <p:sldId id="272" r:id="rId18"/>
    <p:sldId id="270" r:id="rId19"/>
    <p:sldId id="275" r:id="rId20"/>
    <p:sldId id="26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B6C395-3F27-420F-BC49-ACDF0D24D70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6599587-2F43-4927-9E9F-09F0FC81D5D9}">
      <dgm:prSet/>
      <dgm:spPr/>
      <dgm:t>
        <a:bodyPr/>
        <a:lstStyle/>
        <a:p>
          <a:r>
            <a:rPr lang="en-US" dirty="0"/>
            <a:t>Viacom is a media entertainment company. It created content and deliverer most of that in the tv  channels.</a:t>
          </a:r>
        </a:p>
      </dgm:t>
    </dgm:pt>
    <dgm:pt modelId="{9E3D6F5C-F00D-4B65-9674-C15A63674AC4}" type="parTrans" cxnId="{8AA3529C-93C1-4288-A545-6E681B5C810F}">
      <dgm:prSet/>
      <dgm:spPr/>
      <dgm:t>
        <a:bodyPr/>
        <a:lstStyle/>
        <a:p>
          <a:endParaRPr lang="en-US"/>
        </a:p>
      </dgm:t>
    </dgm:pt>
    <dgm:pt modelId="{45D96991-408C-483F-8B8C-A01BBD9C1F19}" type="sibTrans" cxnId="{8AA3529C-93C1-4288-A545-6E681B5C810F}">
      <dgm:prSet/>
      <dgm:spPr/>
      <dgm:t>
        <a:bodyPr/>
        <a:lstStyle/>
        <a:p>
          <a:endParaRPr lang="en-US"/>
        </a:p>
      </dgm:t>
    </dgm:pt>
    <dgm:pt modelId="{6896CD02-13E5-4F40-ABD3-B9BA8C813FDD}">
      <dgm:prSet/>
      <dgm:spPr/>
      <dgm:t>
        <a:bodyPr/>
        <a:lstStyle/>
        <a:p>
          <a:r>
            <a:rPr lang="en-US" dirty="0"/>
            <a:t>Some content is created for  social media like face book and others</a:t>
          </a:r>
        </a:p>
      </dgm:t>
    </dgm:pt>
    <dgm:pt modelId="{801A4E08-6A1E-44CA-AA81-7A06E82A33FC}" type="parTrans" cxnId="{FC318644-9B37-4425-9033-E1A8FEA18BB6}">
      <dgm:prSet/>
      <dgm:spPr/>
      <dgm:t>
        <a:bodyPr/>
        <a:lstStyle/>
        <a:p>
          <a:endParaRPr lang="en-US"/>
        </a:p>
      </dgm:t>
    </dgm:pt>
    <dgm:pt modelId="{494CA563-4965-465E-9DA3-78273C8D7C68}" type="sibTrans" cxnId="{FC318644-9B37-4425-9033-E1A8FEA18BB6}">
      <dgm:prSet/>
      <dgm:spPr/>
      <dgm:t>
        <a:bodyPr/>
        <a:lstStyle/>
        <a:p>
          <a:endParaRPr lang="en-US"/>
        </a:p>
      </dgm:t>
    </dgm:pt>
    <dgm:pt modelId="{68230430-B314-4B56-9412-E564DFA5A688}">
      <dgm:prSet/>
      <dgm:spPr/>
      <dgm:t>
        <a:bodyPr/>
        <a:lstStyle/>
        <a:p>
          <a:r>
            <a:rPr lang="en-US" dirty="0"/>
            <a:t>Some revenue from the  Facebook watch window.</a:t>
          </a:r>
        </a:p>
      </dgm:t>
    </dgm:pt>
    <dgm:pt modelId="{34550C3C-B98C-42CD-9A91-67B93CBD88C7}" type="parTrans" cxnId="{AFA5C6D8-681B-41D9-8F05-03B04F604AC0}">
      <dgm:prSet/>
      <dgm:spPr/>
      <dgm:t>
        <a:bodyPr/>
        <a:lstStyle/>
        <a:p>
          <a:endParaRPr lang="en-US"/>
        </a:p>
      </dgm:t>
    </dgm:pt>
    <dgm:pt modelId="{EF6E8ED4-C145-4EFA-BCAB-8BD66084110A}" type="sibTrans" cxnId="{AFA5C6D8-681B-41D9-8F05-03B04F604AC0}">
      <dgm:prSet/>
      <dgm:spPr/>
      <dgm:t>
        <a:bodyPr/>
        <a:lstStyle/>
        <a:p>
          <a:endParaRPr lang="en-US"/>
        </a:p>
      </dgm:t>
    </dgm:pt>
    <dgm:pt modelId="{A6C54B94-1ABE-4435-86CB-D4D1A6F1621A}">
      <dgm:prSet/>
      <dgm:spPr/>
      <dgm:t>
        <a:bodyPr/>
        <a:lstStyle/>
        <a:p>
          <a:r>
            <a:rPr lang="en-US" dirty="0"/>
            <a:t>Planning to extend it is business of preparing content for telecasting over social media like Facebook  watch window.</a:t>
          </a:r>
        </a:p>
      </dgm:t>
    </dgm:pt>
    <dgm:pt modelId="{F2CA9B77-BEEC-446A-A2A3-CAA298DBCB85}" type="parTrans" cxnId="{A57108BF-7FD1-418C-96F0-03B570F105BA}">
      <dgm:prSet/>
      <dgm:spPr/>
      <dgm:t>
        <a:bodyPr/>
        <a:lstStyle/>
        <a:p>
          <a:endParaRPr lang="en-US"/>
        </a:p>
      </dgm:t>
    </dgm:pt>
    <dgm:pt modelId="{58DF51DF-BA20-4312-88FC-F51C6F9B1A04}" type="sibTrans" cxnId="{A57108BF-7FD1-418C-96F0-03B570F105BA}">
      <dgm:prSet/>
      <dgm:spPr/>
      <dgm:t>
        <a:bodyPr/>
        <a:lstStyle/>
        <a:p>
          <a:endParaRPr lang="en-US"/>
        </a:p>
      </dgm:t>
    </dgm:pt>
    <dgm:pt modelId="{6333EDA4-C351-4622-9967-FD53D74B59E4}" type="pres">
      <dgm:prSet presAssocID="{3AB6C395-3F27-420F-BC49-ACDF0D24D70D}" presName="root" presStyleCnt="0">
        <dgm:presLayoutVars>
          <dgm:dir/>
          <dgm:resizeHandles val="exact"/>
        </dgm:presLayoutVars>
      </dgm:prSet>
      <dgm:spPr/>
    </dgm:pt>
    <dgm:pt modelId="{A6E4D330-0488-4630-A728-C9A9D05BD3DA}" type="pres">
      <dgm:prSet presAssocID="{B6599587-2F43-4927-9E9F-09F0FC81D5D9}" presName="compNode" presStyleCnt="0"/>
      <dgm:spPr/>
    </dgm:pt>
    <dgm:pt modelId="{C0CF9D4B-2ED8-4225-9D4A-5822B33D219F}" type="pres">
      <dgm:prSet presAssocID="{B6599587-2F43-4927-9E9F-09F0FC81D5D9}" presName="bgRect" presStyleLbl="bgShp" presStyleIdx="0" presStyleCnt="4"/>
      <dgm:spPr/>
    </dgm:pt>
    <dgm:pt modelId="{0DDF5469-AE9F-41AB-9AFC-BC5FD5CE4DFA}" type="pres">
      <dgm:prSet presAssocID="{B6599587-2F43-4927-9E9F-09F0FC81D5D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levision"/>
        </a:ext>
      </dgm:extLst>
    </dgm:pt>
    <dgm:pt modelId="{5D34787B-F202-4EF1-8CDE-7C7F116E85FA}" type="pres">
      <dgm:prSet presAssocID="{B6599587-2F43-4927-9E9F-09F0FC81D5D9}" presName="spaceRect" presStyleCnt="0"/>
      <dgm:spPr/>
    </dgm:pt>
    <dgm:pt modelId="{405A9E3E-3443-478A-A522-BB91D0563629}" type="pres">
      <dgm:prSet presAssocID="{B6599587-2F43-4927-9E9F-09F0FC81D5D9}" presName="parTx" presStyleLbl="revTx" presStyleIdx="0" presStyleCnt="4">
        <dgm:presLayoutVars>
          <dgm:chMax val="0"/>
          <dgm:chPref val="0"/>
        </dgm:presLayoutVars>
      </dgm:prSet>
      <dgm:spPr/>
    </dgm:pt>
    <dgm:pt modelId="{04884EA0-C387-4281-B871-5BD12F95AE25}" type="pres">
      <dgm:prSet presAssocID="{45D96991-408C-483F-8B8C-A01BBD9C1F19}" presName="sibTrans" presStyleCnt="0"/>
      <dgm:spPr/>
    </dgm:pt>
    <dgm:pt modelId="{D2053D18-B467-4D0F-8327-B8E0602ADEA9}" type="pres">
      <dgm:prSet presAssocID="{6896CD02-13E5-4F40-ABD3-B9BA8C813FDD}" presName="compNode" presStyleCnt="0"/>
      <dgm:spPr/>
    </dgm:pt>
    <dgm:pt modelId="{BA3C5784-3887-48B0-AC97-7B39C49785B1}" type="pres">
      <dgm:prSet presAssocID="{6896CD02-13E5-4F40-ABD3-B9BA8C813FDD}" presName="bgRect" presStyleLbl="bgShp" presStyleIdx="1" presStyleCnt="4"/>
      <dgm:spPr/>
    </dgm:pt>
    <dgm:pt modelId="{9D793C0B-2E6B-48E8-9AAE-37AF2CE1197C}" type="pres">
      <dgm:prSet presAssocID="{6896CD02-13E5-4F40-ABD3-B9BA8C813FD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Bubble"/>
        </a:ext>
      </dgm:extLst>
    </dgm:pt>
    <dgm:pt modelId="{41BA3BFD-85BE-4E47-836F-7BA66CCA0764}" type="pres">
      <dgm:prSet presAssocID="{6896CD02-13E5-4F40-ABD3-B9BA8C813FDD}" presName="spaceRect" presStyleCnt="0"/>
      <dgm:spPr/>
    </dgm:pt>
    <dgm:pt modelId="{70DA34DA-818A-4D32-9757-E1A0D8C77D6A}" type="pres">
      <dgm:prSet presAssocID="{6896CD02-13E5-4F40-ABD3-B9BA8C813FDD}" presName="parTx" presStyleLbl="revTx" presStyleIdx="1" presStyleCnt="4">
        <dgm:presLayoutVars>
          <dgm:chMax val="0"/>
          <dgm:chPref val="0"/>
        </dgm:presLayoutVars>
      </dgm:prSet>
      <dgm:spPr/>
    </dgm:pt>
    <dgm:pt modelId="{137A19B3-4878-496B-B486-3D9F526C676B}" type="pres">
      <dgm:prSet presAssocID="{494CA563-4965-465E-9DA3-78273C8D7C68}" presName="sibTrans" presStyleCnt="0"/>
      <dgm:spPr/>
    </dgm:pt>
    <dgm:pt modelId="{07F2B585-880F-43DA-AAA7-408F8B0D8F7E}" type="pres">
      <dgm:prSet presAssocID="{68230430-B314-4B56-9412-E564DFA5A688}" presName="compNode" presStyleCnt="0"/>
      <dgm:spPr/>
    </dgm:pt>
    <dgm:pt modelId="{0B901CE1-6082-4F90-84C2-619144A927B7}" type="pres">
      <dgm:prSet presAssocID="{68230430-B314-4B56-9412-E564DFA5A688}" presName="bgRect" presStyleLbl="bgShp" presStyleIdx="2" presStyleCnt="4"/>
      <dgm:spPr/>
    </dgm:pt>
    <dgm:pt modelId="{EAFD65AA-65FE-4C36-93D4-D03527BDFBFF}" type="pres">
      <dgm:prSet presAssocID="{68230430-B314-4B56-9412-E564DFA5A68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dvertising"/>
        </a:ext>
      </dgm:extLst>
    </dgm:pt>
    <dgm:pt modelId="{C1192692-48A2-4328-8163-69AAE8ADA323}" type="pres">
      <dgm:prSet presAssocID="{68230430-B314-4B56-9412-E564DFA5A688}" presName="spaceRect" presStyleCnt="0"/>
      <dgm:spPr/>
    </dgm:pt>
    <dgm:pt modelId="{B2DD327D-5D1F-4A2F-B6E7-CF8FA681372D}" type="pres">
      <dgm:prSet presAssocID="{68230430-B314-4B56-9412-E564DFA5A688}" presName="parTx" presStyleLbl="revTx" presStyleIdx="2" presStyleCnt="4">
        <dgm:presLayoutVars>
          <dgm:chMax val="0"/>
          <dgm:chPref val="0"/>
        </dgm:presLayoutVars>
      </dgm:prSet>
      <dgm:spPr/>
    </dgm:pt>
    <dgm:pt modelId="{4466DB1F-F40B-4AF7-BA0D-35A638510AE4}" type="pres">
      <dgm:prSet presAssocID="{EF6E8ED4-C145-4EFA-BCAB-8BD66084110A}" presName="sibTrans" presStyleCnt="0"/>
      <dgm:spPr/>
    </dgm:pt>
    <dgm:pt modelId="{C9AFA055-9E51-4933-8D61-ACAD36A6F687}" type="pres">
      <dgm:prSet presAssocID="{A6C54B94-1ABE-4435-86CB-D4D1A6F1621A}" presName="compNode" presStyleCnt="0"/>
      <dgm:spPr/>
    </dgm:pt>
    <dgm:pt modelId="{35FBFC34-482B-43E1-A0C9-028C61C76852}" type="pres">
      <dgm:prSet presAssocID="{A6C54B94-1ABE-4435-86CB-D4D1A6F1621A}" presName="bgRect" presStyleLbl="bgShp" presStyleIdx="3" presStyleCnt="4"/>
      <dgm:spPr/>
    </dgm:pt>
    <dgm:pt modelId="{BE59DD64-8A89-43BB-821F-B2186CCB111E}" type="pres">
      <dgm:prSet presAssocID="{A6C54B94-1ABE-4435-86CB-D4D1A6F1621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nnections"/>
        </a:ext>
      </dgm:extLst>
    </dgm:pt>
    <dgm:pt modelId="{BDCA0F24-3981-4D51-8F30-79785DE886E7}" type="pres">
      <dgm:prSet presAssocID="{A6C54B94-1ABE-4435-86CB-D4D1A6F1621A}" presName="spaceRect" presStyleCnt="0"/>
      <dgm:spPr/>
    </dgm:pt>
    <dgm:pt modelId="{647EF502-68CD-4EC6-A7C5-94347B1FBB36}" type="pres">
      <dgm:prSet presAssocID="{A6C54B94-1ABE-4435-86CB-D4D1A6F1621A}" presName="parTx" presStyleLbl="revTx" presStyleIdx="3" presStyleCnt="4">
        <dgm:presLayoutVars>
          <dgm:chMax val="0"/>
          <dgm:chPref val="0"/>
        </dgm:presLayoutVars>
      </dgm:prSet>
      <dgm:spPr/>
    </dgm:pt>
  </dgm:ptLst>
  <dgm:cxnLst>
    <dgm:cxn modelId="{D2A96315-6B27-43AC-87F0-29C3E7740F76}" type="presOf" srcId="{68230430-B314-4B56-9412-E564DFA5A688}" destId="{B2DD327D-5D1F-4A2F-B6E7-CF8FA681372D}" srcOrd="0" destOrd="0" presId="urn:microsoft.com/office/officeart/2018/2/layout/IconVerticalSolidList"/>
    <dgm:cxn modelId="{FC318644-9B37-4425-9033-E1A8FEA18BB6}" srcId="{3AB6C395-3F27-420F-BC49-ACDF0D24D70D}" destId="{6896CD02-13E5-4F40-ABD3-B9BA8C813FDD}" srcOrd="1" destOrd="0" parTransId="{801A4E08-6A1E-44CA-AA81-7A06E82A33FC}" sibTransId="{494CA563-4965-465E-9DA3-78273C8D7C68}"/>
    <dgm:cxn modelId="{38912B58-304D-42C3-84E4-9C691CBA4C5F}" type="presOf" srcId="{A6C54B94-1ABE-4435-86CB-D4D1A6F1621A}" destId="{647EF502-68CD-4EC6-A7C5-94347B1FBB36}" srcOrd="0" destOrd="0" presId="urn:microsoft.com/office/officeart/2018/2/layout/IconVerticalSolidList"/>
    <dgm:cxn modelId="{5FF93A86-5CD0-4B37-9482-D8E7C296F534}" type="presOf" srcId="{6896CD02-13E5-4F40-ABD3-B9BA8C813FDD}" destId="{70DA34DA-818A-4D32-9757-E1A0D8C77D6A}" srcOrd="0" destOrd="0" presId="urn:microsoft.com/office/officeart/2018/2/layout/IconVerticalSolidList"/>
    <dgm:cxn modelId="{8AA3529C-93C1-4288-A545-6E681B5C810F}" srcId="{3AB6C395-3F27-420F-BC49-ACDF0D24D70D}" destId="{B6599587-2F43-4927-9E9F-09F0FC81D5D9}" srcOrd="0" destOrd="0" parTransId="{9E3D6F5C-F00D-4B65-9674-C15A63674AC4}" sibTransId="{45D96991-408C-483F-8B8C-A01BBD9C1F19}"/>
    <dgm:cxn modelId="{A57108BF-7FD1-418C-96F0-03B570F105BA}" srcId="{3AB6C395-3F27-420F-BC49-ACDF0D24D70D}" destId="{A6C54B94-1ABE-4435-86CB-D4D1A6F1621A}" srcOrd="3" destOrd="0" parTransId="{F2CA9B77-BEEC-446A-A2A3-CAA298DBCB85}" sibTransId="{58DF51DF-BA20-4312-88FC-F51C6F9B1A04}"/>
    <dgm:cxn modelId="{AFA5C6D8-681B-41D9-8F05-03B04F604AC0}" srcId="{3AB6C395-3F27-420F-BC49-ACDF0D24D70D}" destId="{68230430-B314-4B56-9412-E564DFA5A688}" srcOrd="2" destOrd="0" parTransId="{34550C3C-B98C-42CD-9A91-67B93CBD88C7}" sibTransId="{EF6E8ED4-C145-4EFA-BCAB-8BD66084110A}"/>
    <dgm:cxn modelId="{08F53EDB-84A6-4C1A-B320-8C4D3669EC9A}" type="presOf" srcId="{B6599587-2F43-4927-9E9F-09F0FC81D5D9}" destId="{405A9E3E-3443-478A-A522-BB91D0563629}" srcOrd="0" destOrd="0" presId="urn:microsoft.com/office/officeart/2018/2/layout/IconVerticalSolidList"/>
    <dgm:cxn modelId="{EFF10FFC-8C5E-466B-BF87-9AB31519C34A}" type="presOf" srcId="{3AB6C395-3F27-420F-BC49-ACDF0D24D70D}" destId="{6333EDA4-C351-4622-9967-FD53D74B59E4}" srcOrd="0" destOrd="0" presId="urn:microsoft.com/office/officeart/2018/2/layout/IconVerticalSolidList"/>
    <dgm:cxn modelId="{B43DC4F6-D0F9-4109-AB71-AD9308B7800D}" type="presParOf" srcId="{6333EDA4-C351-4622-9967-FD53D74B59E4}" destId="{A6E4D330-0488-4630-A728-C9A9D05BD3DA}" srcOrd="0" destOrd="0" presId="urn:microsoft.com/office/officeart/2018/2/layout/IconVerticalSolidList"/>
    <dgm:cxn modelId="{EC0AEBA5-E488-4138-BD78-851DAEAFA78F}" type="presParOf" srcId="{A6E4D330-0488-4630-A728-C9A9D05BD3DA}" destId="{C0CF9D4B-2ED8-4225-9D4A-5822B33D219F}" srcOrd="0" destOrd="0" presId="urn:microsoft.com/office/officeart/2018/2/layout/IconVerticalSolidList"/>
    <dgm:cxn modelId="{1D3BC245-18E4-4605-915D-4A4C9CAC294F}" type="presParOf" srcId="{A6E4D330-0488-4630-A728-C9A9D05BD3DA}" destId="{0DDF5469-AE9F-41AB-9AFC-BC5FD5CE4DFA}" srcOrd="1" destOrd="0" presId="urn:microsoft.com/office/officeart/2018/2/layout/IconVerticalSolidList"/>
    <dgm:cxn modelId="{DDBE8DF6-8BC3-4FC5-96AB-F72A2308F3C7}" type="presParOf" srcId="{A6E4D330-0488-4630-A728-C9A9D05BD3DA}" destId="{5D34787B-F202-4EF1-8CDE-7C7F116E85FA}" srcOrd="2" destOrd="0" presId="urn:microsoft.com/office/officeart/2018/2/layout/IconVerticalSolidList"/>
    <dgm:cxn modelId="{F43BC98F-5659-4701-9BE1-72F01F23527F}" type="presParOf" srcId="{A6E4D330-0488-4630-A728-C9A9D05BD3DA}" destId="{405A9E3E-3443-478A-A522-BB91D0563629}" srcOrd="3" destOrd="0" presId="urn:microsoft.com/office/officeart/2018/2/layout/IconVerticalSolidList"/>
    <dgm:cxn modelId="{92DD64B4-15C6-4FF4-A00E-97A8D1B62A49}" type="presParOf" srcId="{6333EDA4-C351-4622-9967-FD53D74B59E4}" destId="{04884EA0-C387-4281-B871-5BD12F95AE25}" srcOrd="1" destOrd="0" presId="urn:microsoft.com/office/officeart/2018/2/layout/IconVerticalSolidList"/>
    <dgm:cxn modelId="{32F11146-D3EC-4563-BED3-C9A1B55830E0}" type="presParOf" srcId="{6333EDA4-C351-4622-9967-FD53D74B59E4}" destId="{D2053D18-B467-4D0F-8327-B8E0602ADEA9}" srcOrd="2" destOrd="0" presId="urn:microsoft.com/office/officeart/2018/2/layout/IconVerticalSolidList"/>
    <dgm:cxn modelId="{4BBE5234-DB91-4DE7-89A3-1FC7000F57BF}" type="presParOf" srcId="{D2053D18-B467-4D0F-8327-B8E0602ADEA9}" destId="{BA3C5784-3887-48B0-AC97-7B39C49785B1}" srcOrd="0" destOrd="0" presId="urn:microsoft.com/office/officeart/2018/2/layout/IconVerticalSolidList"/>
    <dgm:cxn modelId="{341510B5-B59A-4374-9EB9-59686EAA5D10}" type="presParOf" srcId="{D2053D18-B467-4D0F-8327-B8E0602ADEA9}" destId="{9D793C0B-2E6B-48E8-9AAE-37AF2CE1197C}" srcOrd="1" destOrd="0" presId="urn:microsoft.com/office/officeart/2018/2/layout/IconVerticalSolidList"/>
    <dgm:cxn modelId="{F42BAE8B-DCF0-4B8F-A930-17F2446D25F0}" type="presParOf" srcId="{D2053D18-B467-4D0F-8327-B8E0602ADEA9}" destId="{41BA3BFD-85BE-4E47-836F-7BA66CCA0764}" srcOrd="2" destOrd="0" presId="urn:microsoft.com/office/officeart/2018/2/layout/IconVerticalSolidList"/>
    <dgm:cxn modelId="{CACD67F1-15D2-4C4F-B9E6-1FDBD74602EF}" type="presParOf" srcId="{D2053D18-B467-4D0F-8327-B8E0602ADEA9}" destId="{70DA34DA-818A-4D32-9757-E1A0D8C77D6A}" srcOrd="3" destOrd="0" presId="urn:microsoft.com/office/officeart/2018/2/layout/IconVerticalSolidList"/>
    <dgm:cxn modelId="{5DD99AA6-DF99-4216-BA17-F72B75C12EB4}" type="presParOf" srcId="{6333EDA4-C351-4622-9967-FD53D74B59E4}" destId="{137A19B3-4878-496B-B486-3D9F526C676B}" srcOrd="3" destOrd="0" presId="urn:microsoft.com/office/officeart/2018/2/layout/IconVerticalSolidList"/>
    <dgm:cxn modelId="{B68D6CA6-858C-4FA5-986F-85574EEBA21B}" type="presParOf" srcId="{6333EDA4-C351-4622-9967-FD53D74B59E4}" destId="{07F2B585-880F-43DA-AAA7-408F8B0D8F7E}" srcOrd="4" destOrd="0" presId="urn:microsoft.com/office/officeart/2018/2/layout/IconVerticalSolidList"/>
    <dgm:cxn modelId="{82285044-820A-4213-A5DE-0ABE43ECDD3D}" type="presParOf" srcId="{07F2B585-880F-43DA-AAA7-408F8B0D8F7E}" destId="{0B901CE1-6082-4F90-84C2-619144A927B7}" srcOrd="0" destOrd="0" presId="urn:microsoft.com/office/officeart/2018/2/layout/IconVerticalSolidList"/>
    <dgm:cxn modelId="{A82C8710-BF83-472F-BB3A-3B89283B48A9}" type="presParOf" srcId="{07F2B585-880F-43DA-AAA7-408F8B0D8F7E}" destId="{EAFD65AA-65FE-4C36-93D4-D03527BDFBFF}" srcOrd="1" destOrd="0" presId="urn:microsoft.com/office/officeart/2018/2/layout/IconVerticalSolidList"/>
    <dgm:cxn modelId="{2A2749C0-C938-4B38-82A2-E4E2A4B34CD6}" type="presParOf" srcId="{07F2B585-880F-43DA-AAA7-408F8B0D8F7E}" destId="{C1192692-48A2-4328-8163-69AAE8ADA323}" srcOrd="2" destOrd="0" presId="urn:microsoft.com/office/officeart/2018/2/layout/IconVerticalSolidList"/>
    <dgm:cxn modelId="{594C7BDD-9864-43F0-86F8-2D931FF3A4A0}" type="presParOf" srcId="{07F2B585-880F-43DA-AAA7-408F8B0D8F7E}" destId="{B2DD327D-5D1F-4A2F-B6E7-CF8FA681372D}" srcOrd="3" destOrd="0" presId="urn:microsoft.com/office/officeart/2018/2/layout/IconVerticalSolidList"/>
    <dgm:cxn modelId="{99331197-EAFF-4CA9-BEBC-177935FC43DD}" type="presParOf" srcId="{6333EDA4-C351-4622-9967-FD53D74B59E4}" destId="{4466DB1F-F40B-4AF7-BA0D-35A638510AE4}" srcOrd="5" destOrd="0" presId="urn:microsoft.com/office/officeart/2018/2/layout/IconVerticalSolidList"/>
    <dgm:cxn modelId="{BAC6B42F-E144-4664-807E-AF4AC0B426F2}" type="presParOf" srcId="{6333EDA4-C351-4622-9967-FD53D74B59E4}" destId="{C9AFA055-9E51-4933-8D61-ACAD36A6F687}" srcOrd="6" destOrd="0" presId="urn:microsoft.com/office/officeart/2018/2/layout/IconVerticalSolidList"/>
    <dgm:cxn modelId="{C45965AC-4028-4C2C-8A91-741E7D23AF6F}" type="presParOf" srcId="{C9AFA055-9E51-4933-8D61-ACAD36A6F687}" destId="{35FBFC34-482B-43E1-A0C9-028C61C76852}" srcOrd="0" destOrd="0" presId="urn:microsoft.com/office/officeart/2018/2/layout/IconVerticalSolidList"/>
    <dgm:cxn modelId="{A8DA0573-7024-4383-A2B1-D7D61135EF2C}" type="presParOf" srcId="{C9AFA055-9E51-4933-8D61-ACAD36A6F687}" destId="{BE59DD64-8A89-43BB-821F-B2186CCB111E}" srcOrd="1" destOrd="0" presId="urn:microsoft.com/office/officeart/2018/2/layout/IconVerticalSolidList"/>
    <dgm:cxn modelId="{2B00AD88-E19C-4E60-AD14-695D0486D10D}" type="presParOf" srcId="{C9AFA055-9E51-4933-8D61-ACAD36A6F687}" destId="{BDCA0F24-3981-4D51-8F30-79785DE886E7}" srcOrd="2" destOrd="0" presId="urn:microsoft.com/office/officeart/2018/2/layout/IconVerticalSolidList"/>
    <dgm:cxn modelId="{6555C3EA-5C7B-40F1-B9AE-47FDACEF7662}" type="presParOf" srcId="{C9AFA055-9E51-4933-8D61-ACAD36A6F687}" destId="{647EF502-68CD-4EC6-A7C5-94347B1FBB3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4D4A69-DC12-4C98-943E-F4202DF243B8}"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9EDB929D-D4E4-4517-8CC2-E9B974A3F717}">
      <dgm:prSet/>
      <dgm:spPr/>
      <dgm:t>
        <a:bodyPr/>
        <a:lstStyle/>
        <a:p>
          <a:r>
            <a:rPr lang="en-US" dirty="0"/>
            <a:t>Viacom  can invest on social media like watch media ?</a:t>
          </a:r>
        </a:p>
      </dgm:t>
    </dgm:pt>
    <dgm:pt modelId="{6ECD118B-AB0F-40A4-A3A5-BD5A3D15FF2B}" type="parTrans" cxnId="{DA969127-3B07-422B-B93F-FFBE7AD036B8}">
      <dgm:prSet/>
      <dgm:spPr/>
      <dgm:t>
        <a:bodyPr/>
        <a:lstStyle/>
        <a:p>
          <a:endParaRPr lang="en-US"/>
        </a:p>
      </dgm:t>
    </dgm:pt>
    <dgm:pt modelId="{7F12B9CB-086E-419F-91C4-DB2ECCB53BAC}" type="sibTrans" cxnId="{DA969127-3B07-422B-B93F-FFBE7AD036B8}">
      <dgm:prSet/>
      <dgm:spPr/>
      <dgm:t>
        <a:bodyPr/>
        <a:lstStyle/>
        <a:p>
          <a:endParaRPr lang="en-US"/>
        </a:p>
      </dgm:t>
    </dgm:pt>
    <dgm:pt modelId="{9863BE83-68A3-41E4-B65B-A13EB8A95C42}">
      <dgm:prSet/>
      <dgm:spPr/>
      <dgm:t>
        <a:bodyPr/>
        <a:lstStyle/>
        <a:p>
          <a:r>
            <a:rPr lang="en-US" dirty="0"/>
            <a:t>Factors to be considered</a:t>
          </a:r>
        </a:p>
      </dgm:t>
    </dgm:pt>
    <dgm:pt modelId="{254AF634-9EA0-42F6-8FF8-ED5AD085A5DB}" type="parTrans" cxnId="{86F5FC03-ABE3-4ECD-B32D-1A0B4E5AF512}">
      <dgm:prSet/>
      <dgm:spPr/>
      <dgm:t>
        <a:bodyPr/>
        <a:lstStyle/>
        <a:p>
          <a:endParaRPr lang="en-US"/>
        </a:p>
      </dgm:t>
    </dgm:pt>
    <dgm:pt modelId="{17283699-2690-47F2-BB98-AD6636E08313}" type="sibTrans" cxnId="{86F5FC03-ABE3-4ECD-B32D-1A0B4E5AF512}">
      <dgm:prSet/>
      <dgm:spPr/>
      <dgm:t>
        <a:bodyPr/>
        <a:lstStyle/>
        <a:p>
          <a:endParaRPr lang="en-US"/>
        </a:p>
      </dgm:t>
    </dgm:pt>
    <dgm:pt modelId="{CC3ABC05-11A4-4E01-8450-CE967DF01517}">
      <dgm:prSet/>
      <dgm:spPr/>
      <dgm:t>
        <a:bodyPr/>
        <a:lstStyle/>
        <a:p>
          <a:r>
            <a:rPr lang="en-US" baseline="0" dirty="0"/>
            <a:t>Performance</a:t>
          </a:r>
          <a:endParaRPr lang="en-US" dirty="0"/>
        </a:p>
      </dgm:t>
    </dgm:pt>
    <dgm:pt modelId="{49AFE0F4-23FC-4488-B157-CFA49F9852CB}" type="parTrans" cxnId="{693EDA8D-5D6A-4DE3-8C04-33D86CA89E8E}">
      <dgm:prSet/>
      <dgm:spPr/>
      <dgm:t>
        <a:bodyPr/>
        <a:lstStyle/>
        <a:p>
          <a:endParaRPr lang="en-US"/>
        </a:p>
      </dgm:t>
    </dgm:pt>
    <dgm:pt modelId="{7E76D537-C25D-440D-BD77-65864D603116}" type="sibTrans" cxnId="{693EDA8D-5D6A-4DE3-8C04-33D86CA89E8E}">
      <dgm:prSet/>
      <dgm:spPr/>
      <dgm:t>
        <a:bodyPr/>
        <a:lstStyle/>
        <a:p>
          <a:endParaRPr lang="en-US"/>
        </a:p>
      </dgm:t>
    </dgm:pt>
    <dgm:pt modelId="{103FD3A7-33F4-4D26-B1CD-D9FC7D24B64B}">
      <dgm:prSet/>
      <dgm:spPr/>
      <dgm:t>
        <a:bodyPr/>
        <a:lstStyle/>
        <a:p>
          <a:r>
            <a:rPr lang="en-US" baseline="0" dirty="0"/>
            <a:t>Number of views attained</a:t>
          </a:r>
          <a:endParaRPr lang="en-US" dirty="0"/>
        </a:p>
      </dgm:t>
    </dgm:pt>
    <dgm:pt modelId="{5FE42290-A259-4F2E-BA51-FC704D4FAB60}" type="parTrans" cxnId="{2221056A-B57A-4DAA-8A2A-68435D22BA1F}">
      <dgm:prSet/>
      <dgm:spPr/>
      <dgm:t>
        <a:bodyPr/>
        <a:lstStyle/>
        <a:p>
          <a:endParaRPr lang="en-US"/>
        </a:p>
      </dgm:t>
    </dgm:pt>
    <dgm:pt modelId="{CD369415-F1E1-4C09-8628-F64727F42AFF}" type="sibTrans" cxnId="{2221056A-B57A-4DAA-8A2A-68435D22BA1F}">
      <dgm:prSet/>
      <dgm:spPr/>
      <dgm:t>
        <a:bodyPr/>
        <a:lstStyle/>
        <a:p>
          <a:endParaRPr lang="en-US"/>
        </a:p>
      </dgm:t>
    </dgm:pt>
    <dgm:pt modelId="{B0EC0EA3-C9ED-49DF-AB0E-3A015035B6EB}">
      <dgm:prSet/>
      <dgm:spPr/>
      <dgm:t>
        <a:bodyPr/>
        <a:lstStyle/>
        <a:p>
          <a:r>
            <a:rPr lang="en-US" baseline="0" dirty="0"/>
            <a:t>Engagement</a:t>
          </a:r>
          <a:endParaRPr lang="en-US" dirty="0"/>
        </a:p>
      </dgm:t>
    </dgm:pt>
    <dgm:pt modelId="{EE6C24F4-38EC-4299-89AF-653CDE7A0035}" type="parTrans" cxnId="{7F1FFA0A-AB24-430D-AB6E-FE6438E3CA47}">
      <dgm:prSet/>
      <dgm:spPr/>
      <dgm:t>
        <a:bodyPr/>
        <a:lstStyle/>
        <a:p>
          <a:endParaRPr lang="en-US"/>
        </a:p>
      </dgm:t>
    </dgm:pt>
    <dgm:pt modelId="{AA03D114-3356-441B-ACEE-A2407EB911D8}" type="sibTrans" cxnId="{7F1FFA0A-AB24-430D-AB6E-FE6438E3CA47}">
      <dgm:prSet/>
      <dgm:spPr/>
      <dgm:t>
        <a:bodyPr/>
        <a:lstStyle/>
        <a:p>
          <a:endParaRPr lang="en-US"/>
        </a:p>
      </dgm:t>
    </dgm:pt>
    <dgm:pt modelId="{B99A4535-E1EA-406E-AF56-EA343E6364D1}">
      <dgm:prSet/>
      <dgm:spPr/>
      <dgm:t>
        <a:bodyPr/>
        <a:lstStyle/>
        <a:p>
          <a:r>
            <a:rPr lang="en-US" baseline="0" dirty="0"/>
            <a:t>Ad Supported</a:t>
          </a:r>
          <a:endParaRPr lang="en-US" dirty="0"/>
        </a:p>
      </dgm:t>
    </dgm:pt>
    <dgm:pt modelId="{F5D1993A-342F-4BA3-B54F-3FF39CA871FD}" type="parTrans" cxnId="{C1872D95-C512-400C-A230-E9BD6A63C2C5}">
      <dgm:prSet/>
      <dgm:spPr/>
      <dgm:t>
        <a:bodyPr/>
        <a:lstStyle/>
        <a:p>
          <a:endParaRPr lang="en-US"/>
        </a:p>
      </dgm:t>
    </dgm:pt>
    <dgm:pt modelId="{9C72EBA4-3FFD-4FDB-A467-2F6A2255F4E0}" type="sibTrans" cxnId="{C1872D95-C512-400C-A230-E9BD6A63C2C5}">
      <dgm:prSet/>
      <dgm:spPr/>
      <dgm:t>
        <a:bodyPr/>
        <a:lstStyle/>
        <a:p>
          <a:endParaRPr lang="en-US"/>
        </a:p>
      </dgm:t>
    </dgm:pt>
    <dgm:pt modelId="{4D62217D-9228-4C6A-B977-2B56739905C6}">
      <dgm:prSet/>
      <dgm:spPr/>
      <dgm:t>
        <a:bodyPr/>
        <a:lstStyle/>
        <a:p>
          <a:r>
            <a:rPr lang="en-US" baseline="0" dirty="0"/>
            <a:t>Viewership and views ship engagement </a:t>
          </a:r>
          <a:endParaRPr lang="en-US" dirty="0"/>
        </a:p>
      </dgm:t>
    </dgm:pt>
    <dgm:pt modelId="{20074768-2DF6-4092-B8AA-384D9B0DB489}" type="parTrans" cxnId="{06CCE000-994F-4798-9ED6-A50BC377F5AA}">
      <dgm:prSet/>
      <dgm:spPr/>
      <dgm:t>
        <a:bodyPr/>
        <a:lstStyle/>
        <a:p>
          <a:endParaRPr lang="en-US"/>
        </a:p>
      </dgm:t>
    </dgm:pt>
    <dgm:pt modelId="{C799212D-F8FB-403F-90B7-21EB4527AA5C}" type="sibTrans" cxnId="{06CCE000-994F-4798-9ED6-A50BC377F5AA}">
      <dgm:prSet/>
      <dgm:spPr/>
      <dgm:t>
        <a:bodyPr/>
        <a:lstStyle/>
        <a:p>
          <a:endParaRPr lang="en-US"/>
        </a:p>
      </dgm:t>
    </dgm:pt>
    <dgm:pt modelId="{E28612E2-E414-4609-A52D-8CD4657AE287}">
      <dgm:prSet/>
      <dgm:spPr/>
      <dgm:t>
        <a:bodyPr/>
        <a:lstStyle/>
        <a:p>
          <a:r>
            <a:rPr lang="en-US" baseline="0" dirty="0"/>
            <a:t>Investment</a:t>
          </a:r>
          <a:endParaRPr lang="en-US" dirty="0"/>
        </a:p>
      </dgm:t>
    </dgm:pt>
    <dgm:pt modelId="{E9A8565B-83E9-42DC-A0A5-5BC5BD26E6C8}" type="parTrans" cxnId="{62B529D2-A24A-4F4A-AB63-9DED31FF7B13}">
      <dgm:prSet/>
      <dgm:spPr/>
      <dgm:t>
        <a:bodyPr/>
        <a:lstStyle/>
        <a:p>
          <a:endParaRPr lang="en-US"/>
        </a:p>
      </dgm:t>
    </dgm:pt>
    <dgm:pt modelId="{383FA365-C286-4C67-A737-A463AD5E28ED}" type="sibTrans" cxnId="{62B529D2-A24A-4F4A-AB63-9DED31FF7B13}">
      <dgm:prSet/>
      <dgm:spPr/>
      <dgm:t>
        <a:bodyPr/>
        <a:lstStyle/>
        <a:p>
          <a:endParaRPr lang="en-US"/>
        </a:p>
      </dgm:t>
    </dgm:pt>
    <dgm:pt modelId="{DEB2007C-F751-439C-96B0-3A2676783140}">
      <dgm:prSet/>
      <dgm:spPr/>
      <dgm:t>
        <a:bodyPr/>
        <a:lstStyle/>
        <a:p>
          <a:r>
            <a:rPr lang="en-US" baseline="0" dirty="0"/>
            <a:t>Revenue Generated </a:t>
          </a:r>
          <a:br>
            <a:rPr lang="en-US" baseline="0" dirty="0"/>
          </a:br>
          <a:endParaRPr lang="en-US" dirty="0"/>
        </a:p>
      </dgm:t>
    </dgm:pt>
    <dgm:pt modelId="{CD958124-9EEE-467E-9664-F50967226B9D}" type="parTrans" cxnId="{FB927616-7CB1-4C9C-BB47-AAA14FBF9E82}">
      <dgm:prSet/>
      <dgm:spPr/>
      <dgm:t>
        <a:bodyPr/>
        <a:lstStyle/>
        <a:p>
          <a:endParaRPr lang="en-US"/>
        </a:p>
      </dgm:t>
    </dgm:pt>
    <dgm:pt modelId="{BFAC5CB1-1C9B-461D-B74E-ACAA64569DD1}" type="sibTrans" cxnId="{FB927616-7CB1-4C9C-BB47-AAA14FBF9E82}">
      <dgm:prSet/>
      <dgm:spPr/>
      <dgm:t>
        <a:bodyPr/>
        <a:lstStyle/>
        <a:p>
          <a:endParaRPr lang="en-US"/>
        </a:p>
      </dgm:t>
    </dgm:pt>
    <dgm:pt modelId="{93AFBB4B-DD34-48E4-A9F9-DEA233894A21}" type="pres">
      <dgm:prSet presAssocID="{B94D4A69-DC12-4C98-943E-F4202DF243B8}" presName="linear" presStyleCnt="0">
        <dgm:presLayoutVars>
          <dgm:animLvl val="lvl"/>
          <dgm:resizeHandles val="exact"/>
        </dgm:presLayoutVars>
      </dgm:prSet>
      <dgm:spPr/>
    </dgm:pt>
    <dgm:pt modelId="{985D323B-FC87-47C5-A809-7ABEC94E8DA7}" type="pres">
      <dgm:prSet presAssocID="{9EDB929D-D4E4-4517-8CC2-E9B974A3F717}" presName="parentText" presStyleLbl="node1" presStyleIdx="0" presStyleCnt="2">
        <dgm:presLayoutVars>
          <dgm:chMax val="0"/>
          <dgm:bulletEnabled val="1"/>
        </dgm:presLayoutVars>
      </dgm:prSet>
      <dgm:spPr/>
    </dgm:pt>
    <dgm:pt modelId="{9FF244FD-4407-4EC4-9EC3-B20E5D11CEB6}" type="pres">
      <dgm:prSet presAssocID="{7F12B9CB-086E-419F-91C4-DB2ECCB53BAC}" presName="spacer" presStyleCnt="0"/>
      <dgm:spPr/>
    </dgm:pt>
    <dgm:pt modelId="{78E2A4A8-7D33-4CFF-B538-26DC60FEE8CA}" type="pres">
      <dgm:prSet presAssocID="{9863BE83-68A3-41E4-B65B-A13EB8A95C42}" presName="parentText" presStyleLbl="node1" presStyleIdx="1" presStyleCnt="2">
        <dgm:presLayoutVars>
          <dgm:chMax val="0"/>
          <dgm:bulletEnabled val="1"/>
        </dgm:presLayoutVars>
      </dgm:prSet>
      <dgm:spPr/>
    </dgm:pt>
    <dgm:pt modelId="{4A8385B9-C57E-4612-88EE-96264055DBD8}" type="pres">
      <dgm:prSet presAssocID="{9863BE83-68A3-41E4-B65B-A13EB8A95C42}" presName="childText" presStyleLbl="revTx" presStyleIdx="0" presStyleCnt="1">
        <dgm:presLayoutVars>
          <dgm:bulletEnabled val="1"/>
        </dgm:presLayoutVars>
      </dgm:prSet>
      <dgm:spPr/>
    </dgm:pt>
  </dgm:ptLst>
  <dgm:cxnLst>
    <dgm:cxn modelId="{06CCE000-994F-4798-9ED6-A50BC377F5AA}" srcId="{9863BE83-68A3-41E4-B65B-A13EB8A95C42}" destId="{4D62217D-9228-4C6A-B977-2B56739905C6}" srcOrd="4" destOrd="0" parTransId="{20074768-2DF6-4092-B8AA-384D9B0DB489}" sibTransId="{C799212D-F8FB-403F-90B7-21EB4527AA5C}"/>
    <dgm:cxn modelId="{86F5FC03-ABE3-4ECD-B32D-1A0B4E5AF512}" srcId="{B94D4A69-DC12-4C98-943E-F4202DF243B8}" destId="{9863BE83-68A3-41E4-B65B-A13EB8A95C42}" srcOrd="1" destOrd="0" parTransId="{254AF634-9EA0-42F6-8FF8-ED5AD085A5DB}" sibTransId="{17283699-2690-47F2-BB98-AD6636E08313}"/>
    <dgm:cxn modelId="{7F1FFA0A-AB24-430D-AB6E-FE6438E3CA47}" srcId="{9863BE83-68A3-41E4-B65B-A13EB8A95C42}" destId="{B0EC0EA3-C9ED-49DF-AB0E-3A015035B6EB}" srcOrd="2" destOrd="0" parTransId="{EE6C24F4-38EC-4299-89AF-653CDE7A0035}" sibTransId="{AA03D114-3356-441B-ACEE-A2407EB911D8}"/>
    <dgm:cxn modelId="{FB927616-7CB1-4C9C-BB47-AAA14FBF9E82}" srcId="{9863BE83-68A3-41E4-B65B-A13EB8A95C42}" destId="{DEB2007C-F751-439C-96B0-3A2676783140}" srcOrd="6" destOrd="0" parTransId="{CD958124-9EEE-467E-9664-F50967226B9D}" sibTransId="{BFAC5CB1-1C9B-461D-B74E-ACAA64569DD1}"/>
    <dgm:cxn modelId="{DA969127-3B07-422B-B93F-FFBE7AD036B8}" srcId="{B94D4A69-DC12-4C98-943E-F4202DF243B8}" destId="{9EDB929D-D4E4-4517-8CC2-E9B974A3F717}" srcOrd="0" destOrd="0" parTransId="{6ECD118B-AB0F-40A4-A3A5-BD5A3D15FF2B}" sibTransId="{7F12B9CB-086E-419F-91C4-DB2ECCB53BAC}"/>
    <dgm:cxn modelId="{62D53F5B-38F1-4787-B1C2-86313EC93A95}" type="presOf" srcId="{B0EC0EA3-C9ED-49DF-AB0E-3A015035B6EB}" destId="{4A8385B9-C57E-4612-88EE-96264055DBD8}" srcOrd="0" destOrd="2" presId="urn:microsoft.com/office/officeart/2005/8/layout/vList2"/>
    <dgm:cxn modelId="{7BD15165-D3E1-4483-AB26-2449BECE55AD}" type="presOf" srcId="{CC3ABC05-11A4-4E01-8450-CE967DF01517}" destId="{4A8385B9-C57E-4612-88EE-96264055DBD8}" srcOrd="0" destOrd="0" presId="urn:microsoft.com/office/officeart/2005/8/layout/vList2"/>
    <dgm:cxn modelId="{2221056A-B57A-4DAA-8A2A-68435D22BA1F}" srcId="{9863BE83-68A3-41E4-B65B-A13EB8A95C42}" destId="{103FD3A7-33F4-4D26-B1CD-D9FC7D24B64B}" srcOrd="1" destOrd="0" parTransId="{5FE42290-A259-4F2E-BA51-FC704D4FAB60}" sibTransId="{CD369415-F1E1-4C09-8628-F64727F42AFF}"/>
    <dgm:cxn modelId="{D8D44C4D-AB3A-4928-9606-4D231D0F186F}" type="presOf" srcId="{B94D4A69-DC12-4C98-943E-F4202DF243B8}" destId="{93AFBB4B-DD34-48E4-A9F9-DEA233894A21}" srcOrd="0" destOrd="0" presId="urn:microsoft.com/office/officeart/2005/8/layout/vList2"/>
    <dgm:cxn modelId="{94DA616E-6439-479F-991D-1DFC8473B40D}" type="presOf" srcId="{9863BE83-68A3-41E4-B65B-A13EB8A95C42}" destId="{78E2A4A8-7D33-4CFF-B538-26DC60FEE8CA}" srcOrd="0" destOrd="0" presId="urn:microsoft.com/office/officeart/2005/8/layout/vList2"/>
    <dgm:cxn modelId="{C3C8A354-CB9E-4C24-B5EA-E883A9FC09F3}" type="presOf" srcId="{9EDB929D-D4E4-4517-8CC2-E9B974A3F717}" destId="{985D323B-FC87-47C5-A809-7ABEC94E8DA7}" srcOrd="0" destOrd="0" presId="urn:microsoft.com/office/officeart/2005/8/layout/vList2"/>
    <dgm:cxn modelId="{D3A4FA8B-0C54-4003-8172-0391E3DA0B37}" type="presOf" srcId="{E28612E2-E414-4609-A52D-8CD4657AE287}" destId="{4A8385B9-C57E-4612-88EE-96264055DBD8}" srcOrd="0" destOrd="5" presId="urn:microsoft.com/office/officeart/2005/8/layout/vList2"/>
    <dgm:cxn modelId="{693EDA8D-5D6A-4DE3-8C04-33D86CA89E8E}" srcId="{9863BE83-68A3-41E4-B65B-A13EB8A95C42}" destId="{CC3ABC05-11A4-4E01-8450-CE967DF01517}" srcOrd="0" destOrd="0" parTransId="{49AFE0F4-23FC-4488-B157-CFA49F9852CB}" sibTransId="{7E76D537-C25D-440D-BD77-65864D603116}"/>
    <dgm:cxn modelId="{74167994-9245-410C-A9EF-2A022F315A18}" type="presOf" srcId="{B99A4535-E1EA-406E-AF56-EA343E6364D1}" destId="{4A8385B9-C57E-4612-88EE-96264055DBD8}" srcOrd="0" destOrd="3" presId="urn:microsoft.com/office/officeart/2005/8/layout/vList2"/>
    <dgm:cxn modelId="{C1872D95-C512-400C-A230-E9BD6A63C2C5}" srcId="{9863BE83-68A3-41E4-B65B-A13EB8A95C42}" destId="{B99A4535-E1EA-406E-AF56-EA343E6364D1}" srcOrd="3" destOrd="0" parTransId="{F5D1993A-342F-4BA3-B54F-3FF39CA871FD}" sibTransId="{9C72EBA4-3FFD-4FDB-A467-2F6A2255F4E0}"/>
    <dgm:cxn modelId="{9701FFA4-052C-48B2-B1DF-87C309621CEE}" type="presOf" srcId="{DEB2007C-F751-439C-96B0-3A2676783140}" destId="{4A8385B9-C57E-4612-88EE-96264055DBD8}" srcOrd="0" destOrd="6" presId="urn:microsoft.com/office/officeart/2005/8/layout/vList2"/>
    <dgm:cxn modelId="{62B529D2-A24A-4F4A-AB63-9DED31FF7B13}" srcId="{9863BE83-68A3-41E4-B65B-A13EB8A95C42}" destId="{E28612E2-E414-4609-A52D-8CD4657AE287}" srcOrd="5" destOrd="0" parTransId="{E9A8565B-83E9-42DC-A0A5-5BC5BD26E6C8}" sibTransId="{383FA365-C286-4C67-A737-A463AD5E28ED}"/>
    <dgm:cxn modelId="{C60B5FE9-9DFD-41BA-A51C-567F97855257}" type="presOf" srcId="{103FD3A7-33F4-4D26-B1CD-D9FC7D24B64B}" destId="{4A8385B9-C57E-4612-88EE-96264055DBD8}" srcOrd="0" destOrd="1" presId="urn:microsoft.com/office/officeart/2005/8/layout/vList2"/>
    <dgm:cxn modelId="{A48A3CF7-6B70-4807-B386-8EA9EABEFF75}" type="presOf" srcId="{4D62217D-9228-4C6A-B977-2B56739905C6}" destId="{4A8385B9-C57E-4612-88EE-96264055DBD8}" srcOrd="0" destOrd="4" presId="urn:microsoft.com/office/officeart/2005/8/layout/vList2"/>
    <dgm:cxn modelId="{2EAB97D4-6E31-4D57-B3EE-4008686C0BCC}" type="presParOf" srcId="{93AFBB4B-DD34-48E4-A9F9-DEA233894A21}" destId="{985D323B-FC87-47C5-A809-7ABEC94E8DA7}" srcOrd="0" destOrd="0" presId="urn:microsoft.com/office/officeart/2005/8/layout/vList2"/>
    <dgm:cxn modelId="{1800B69A-3C72-4762-87FD-86A461532D90}" type="presParOf" srcId="{93AFBB4B-DD34-48E4-A9F9-DEA233894A21}" destId="{9FF244FD-4407-4EC4-9EC3-B20E5D11CEB6}" srcOrd="1" destOrd="0" presId="urn:microsoft.com/office/officeart/2005/8/layout/vList2"/>
    <dgm:cxn modelId="{91540702-040D-4309-9FF3-EC949555F33C}" type="presParOf" srcId="{93AFBB4B-DD34-48E4-A9F9-DEA233894A21}" destId="{78E2A4A8-7D33-4CFF-B538-26DC60FEE8CA}" srcOrd="2" destOrd="0" presId="urn:microsoft.com/office/officeart/2005/8/layout/vList2"/>
    <dgm:cxn modelId="{20DBC2B3-B3CD-4160-B4D4-7373B2C5F27F}" type="presParOf" srcId="{93AFBB4B-DD34-48E4-A9F9-DEA233894A21}" destId="{4A8385B9-C57E-4612-88EE-96264055DBD8}"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256870-AAD8-4010-90B0-682AAC6E76C9}" type="doc">
      <dgm:prSet loTypeId="urn:microsoft.com/office/officeart/2005/8/layout/list1" loCatId="list" qsTypeId="urn:microsoft.com/office/officeart/2005/8/quickstyle/simple4" qsCatId="simple" csTypeId="urn:microsoft.com/office/officeart/2005/8/colors/accent2_2" csCatId="accent2" phldr="1"/>
      <dgm:spPr/>
      <dgm:t>
        <a:bodyPr/>
        <a:lstStyle/>
        <a:p>
          <a:endParaRPr lang="en-US"/>
        </a:p>
      </dgm:t>
    </dgm:pt>
    <dgm:pt modelId="{40AA505D-0011-46B7-9F42-7317EE26081E}">
      <dgm:prSet/>
      <dgm:spPr/>
      <dgm:t>
        <a:bodyPr/>
        <a:lstStyle/>
        <a:p>
          <a:r>
            <a:rPr lang="en-US" dirty="0"/>
            <a:t>Video Retention Data</a:t>
          </a:r>
        </a:p>
      </dgm:t>
    </dgm:pt>
    <dgm:pt modelId="{AA89F334-A68F-4DDC-810D-D7962D615ECA}" type="parTrans" cxnId="{4763ED09-B669-46AF-B7B0-F996F3FB07BC}">
      <dgm:prSet/>
      <dgm:spPr/>
      <dgm:t>
        <a:bodyPr/>
        <a:lstStyle/>
        <a:p>
          <a:endParaRPr lang="en-US"/>
        </a:p>
      </dgm:t>
    </dgm:pt>
    <dgm:pt modelId="{1A95676B-0979-45A0-A290-14F2B176F46C}" type="sibTrans" cxnId="{4763ED09-B669-46AF-B7B0-F996F3FB07BC}">
      <dgm:prSet/>
      <dgm:spPr/>
      <dgm:t>
        <a:bodyPr/>
        <a:lstStyle/>
        <a:p>
          <a:endParaRPr lang="en-US"/>
        </a:p>
      </dgm:t>
    </dgm:pt>
    <dgm:pt modelId="{C824EC80-6512-4A88-A876-CB1C672CEF6E}">
      <dgm:prSet/>
      <dgm:spPr/>
      <dgm:t>
        <a:bodyPr/>
        <a:lstStyle/>
        <a:p>
          <a:r>
            <a:rPr lang="en-US" baseline="0" dirty="0"/>
            <a:t>This data set provides details like how many people watched the predefined percent of video. We can say like 1000 people watched full video and 2000 people watched half video etc.</a:t>
          </a:r>
          <a:endParaRPr lang="en-US" dirty="0"/>
        </a:p>
      </dgm:t>
    </dgm:pt>
    <dgm:pt modelId="{E2F9DA6D-446E-4B8B-9B50-9275DD158D57}" type="parTrans" cxnId="{2DD647E1-9F08-4711-AA18-9AA842F009D6}">
      <dgm:prSet/>
      <dgm:spPr/>
      <dgm:t>
        <a:bodyPr/>
        <a:lstStyle/>
        <a:p>
          <a:endParaRPr lang="en-US"/>
        </a:p>
      </dgm:t>
    </dgm:pt>
    <dgm:pt modelId="{112B8348-434F-494E-A2C0-84BC50B01AA0}" type="sibTrans" cxnId="{2DD647E1-9F08-4711-AA18-9AA842F009D6}">
      <dgm:prSet/>
      <dgm:spPr/>
      <dgm:t>
        <a:bodyPr/>
        <a:lstStyle/>
        <a:p>
          <a:endParaRPr lang="en-US"/>
        </a:p>
      </dgm:t>
    </dgm:pt>
    <dgm:pt modelId="{711411BD-BB35-492D-A7AC-C75DA5517C9B}">
      <dgm:prSet/>
      <dgm:spPr/>
      <dgm:t>
        <a:bodyPr/>
        <a:lstStyle/>
        <a:p>
          <a:r>
            <a:rPr lang="en-US" dirty="0"/>
            <a:t>Metadata of Each Video</a:t>
          </a:r>
        </a:p>
      </dgm:t>
    </dgm:pt>
    <dgm:pt modelId="{90408342-7E39-4867-91D2-9F27C7D991E0}" type="parTrans" cxnId="{17CCEDAE-C05B-4E04-9C02-ECF2F673DE5B}">
      <dgm:prSet/>
      <dgm:spPr/>
      <dgm:t>
        <a:bodyPr/>
        <a:lstStyle/>
        <a:p>
          <a:endParaRPr lang="en-US"/>
        </a:p>
      </dgm:t>
    </dgm:pt>
    <dgm:pt modelId="{0C9E03DC-C27F-438D-9150-6BEAD08F621A}" type="sibTrans" cxnId="{17CCEDAE-C05B-4E04-9C02-ECF2F673DE5B}">
      <dgm:prSet/>
      <dgm:spPr/>
      <dgm:t>
        <a:bodyPr/>
        <a:lstStyle/>
        <a:p>
          <a:endParaRPr lang="en-US"/>
        </a:p>
      </dgm:t>
    </dgm:pt>
    <dgm:pt modelId="{54DE74EC-7EAB-43B0-B647-77CF271FD7B1}">
      <dgm:prSet/>
      <dgm:spPr/>
      <dgm:t>
        <a:bodyPr/>
        <a:lstStyle/>
        <a:p>
          <a:r>
            <a:rPr lang="en-US" baseline="0" dirty="0"/>
            <a:t>This Data sent contains details regarding the video like name, duration, time</a:t>
          </a:r>
          <a:endParaRPr lang="en-US" dirty="0"/>
        </a:p>
      </dgm:t>
    </dgm:pt>
    <dgm:pt modelId="{E7A1FF63-5E34-4A75-B588-B76D3C12DF37}" type="parTrans" cxnId="{FD2A76EF-1E3A-473E-9F88-EEAD2091A2CD}">
      <dgm:prSet/>
      <dgm:spPr/>
      <dgm:t>
        <a:bodyPr/>
        <a:lstStyle/>
        <a:p>
          <a:endParaRPr lang="en-US"/>
        </a:p>
      </dgm:t>
    </dgm:pt>
    <dgm:pt modelId="{B1F0D477-F1CA-4B97-8561-BAA367B75AA7}" type="sibTrans" cxnId="{FD2A76EF-1E3A-473E-9F88-EEAD2091A2CD}">
      <dgm:prSet/>
      <dgm:spPr/>
      <dgm:t>
        <a:bodyPr/>
        <a:lstStyle/>
        <a:p>
          <a:endParaRPr lang="en-US"/>
        </a:p>
      </dgm:t>
    </dgm:pt>
    <dgm:pt modelId="{ACAB8588-FD75-4F4F-AD51-BE7F3CCF1BA5}">
      <dgm:prSet/>
      <dgm:spPr/>
      <dgm:t>
        <a:bodyPr/>
        <a:lstStyle/>
        <a:p>
          <a:r>
            <a:rPr lang="en-US" dirty="0"/>
            <a:t>Performance details of related Video Quality</a:t>
          </a:r>
        </a:p>
      </dgm:t>
    </dgm:pt>
    <dgm:pt modelId="{00F2D931-02A4-48A0-8928-C2B9D0E7DFC2}" type="parTrans" cxnId="{D0F7722F-3340-4265-B63D-0CB02D7E07A3}">
      <dgm:prSet/>
      <dgm:spPr/>
      <dgm:t>
        <a:bodyPr/>
        <a:lstStyle/>
        <a:p>
          <a:endParaRPr lang="en-US"/>
        </a:p>
      </dgm:t>
    </dgm:pt>
    <dgm:pt modelId="{EFA27A4B-F6E9-44CB-A8D8-FD79AA8DE7AE}" type="sibTrans" cxnId="{D0F7722F-3340-4265-B63D-0CB02D7E07A3}">
      <dgm:prSet/>
      <dgm:spPr/>
      <dgm:t>
        <a:bodyPr/>
        <a:lstStyle/>
        <a:p>
          <a:endParaRPr lang="en-US"/>
        </a:p>
      </dgm:t>
    </dgm:pt>
    <dgm:pt modelId="{8D5858DC-3CDC-4AE2-A5BA-27047A48C90F}">
      <dgm:prSet/>
      <dgm:spPr/>
      <dgm:t>
        <a:bodyPr/>
        <a:lstStyle/>
        <a:p>
          <a:r>
            <a:rPr lang="en-US" baseline="0" dirty="0"/>
            <a:t>This data set contains information regarding the total views, total recordings, total videos auto played, total videos clicked</a:t>
          </a:r>
          <a:endParaRPr lang="en-US" dirty="0"/>
        </a:p>
      </dgm:t>
    </dgm:pt>
    <dgm:pt modelId="{51FCFA5A-D6EA-45ED-9E0E-A2477DF9BA6C}" type="parTrans" cxnId="{19AA5A3D-04BC-4E36-9C90-1DFC09349234}">
      <dgm:prSet/>
      <dgm:spPr/>
      <dgm:t>
        <a:bodyPr/>
        <a:lstStyle/>
        <a:p>
          <a:endParaRPr lang="en-US"/>
        </a:p>
      </dgm:t>
    </dgm:pt>
    <dgm:pt modelId="{875D6D05-D280-44AB-9B5E-A4C14303D2DA}" type="sibTrans" cxnId="{19AA5A3D-04BC-4E36-9C90-1DFC09349234}">
      <dgm:prSet/>
      <dgm:spPr/>
      <dgm:t>
        <a:bodyPr/>
        <a:lstStyle/>
        <a:p>
          <a:endParaRPr lang="en-US"/>
        </a:p>
      </dgm:t>
    </dgm:pt>
    <dgm:pt modelId="{B6106815-D71C-4204-A2BB-43FC724CE180}">
      <dgm:prSet/>
      <dgm:spPr/>
      <dgm:t>
        <a:bodyPr/>
        <a:lstStyle/>
        <a:p>
          <a:r>
            <a:rPr lang="en-US" dirty="0"/>
            <a:t>Performance Details based on age and gender</a:t>
          </a:r>
        </a:p>
      </dgm:t>
    </dgm:pt>
    <dgm:pt modelId="{ED4F69E4-3222-4A17-91E9-D3E2866DB871}" type="parTrans" cxnId="{EAA4D0C6-CE5E-474A-8B31-C896F4AA4689}">
      <dgm:prSet/>
      <dgm:spPr/>
      <dgm:t>
        <a:bodyPr/>
        <a:lstStyle/>
        <a:p>
          <a:endParaRPr lang="en-US"/>
        </a:p>
      </dgm:t>
    </dgm:pt>
    <dgm:pt modelId="{424C286F-60A7-471D-BDCD-28C80235B691}" type="sibTrans" cxnId="{EAA4D0C6-CE5E-474A-8B31-C896F4AA4689}">
      <dgm:prSet/>
      <dgm:spPr/>
      <dgm:t>
        <a:bodyPr/>
        <a:lstStyle/>
        <a:p>
          <a:endParaRPr lang="en-US"/>
        </a:p>
      </dgm:t>
    </dgm:pt>
    <dgm:pt modelId="{5C466D52-C25E-48B3-8B57-402CFA4FB0AD}">
      <dgm:prSet/>
      <dgm:spPr/>
      <dgm:t>
        <a:bodyPr/>
        <a:lstStyle/>
        <a:p>
          <a:r>
            <a:rPr lang="en-US" baseline="0" dirty="0"/>
            <a:t>This data set displays various age group watching  in groups like 13-17,18-24 etc.</a:t>
          </a:r>
          <a:endParaRPr lang="en-US" dirty="0"/>
        </a:p>
      </dgm:t>
    </dgm:pt>
    <dgm:pt modelId="{075D8559-6AEC-4C53-985E-8085BF1304BC}" type="parTrans" cxnId="{87628ACC-3301-4141-AC5F-212303EA52F3}">
      <dgm:prSet/>
      <dgm:spPr/>
      <dgm:t>
        <a:bodyPr/>
        <a:lstStyle/>
        <a:p>
          <a:endParaRPr lang="en-US"/>
        </a:p>
      </dgm:t>
    </dgm:pt>
    <dgm:pt modelId="{CCE58890-AF5B-481C-B33B-D52A86128872}" type="sibTrans" cxnId="{87628ACC-3301-4141-AC5F-212303EA52F3}">
      <dgm:prSet/>
      <dgm:spPr/>
      <dgm:t>
        <a:bodyPr/>
        <a:lstStyle/>
        <a:p>
          <a:endParaRPr lang="en-US"/>
        </a:p>
      </dgm:t>
    </dgm:pt>
    <dgm:pt modelId="{2690A28B-8385-4A61-B7C9-AE4B268D6B8B}" type="pres">
      <dgm:prSet presAssocID="{4E256870-AAD8-4010-90B0-682AAC6E76C9}" presName="linear" presStyleCnt="0">
        <dgm:presLayoutVars>
          <dgm:dir/>
          <dgm:animLvl val="lvl"/>
          <dgm:resizeHandles val="exact"/>
        </dgm:presLayoutVars>
      </dgm:prSet>
      <dgm:spPr/>
    </dgm:pt>
    <dgm:pt modelId="{50023D41-A0B0-444C-B74D-E996068B4ABB}" type="pres">
      <dgm:prSet presAssocID="{40AA505D-0011-46B7-9F42-7317EE26081E}" presName="parentLin" presStyleCnt="0"/>
      <dgm:spPr/>
    </dgm:pt>
    <dgm:pt modelId="{1B3904EE-BBFF-462D-880F-A2348C0B8B58}" type="pres">
      <dgm:prSet presAssocID="{40AA505D-0011-46B7-9F42-7317EE26081E}" presName="parentLeftMargin" presStyleLbl="node1" presStyleIdx="0" presStyleCnt="4"/>
      <dgm:spPr/>
    </dgm:pt>
    <dgm:pt modelId="{164E048F-FF99-4D74-BBC1-63F9DC733304}" type="pres">
      <dgm:prSet presAssocID="{40AA505D-0011-46B7-9F42-7317EE26081E}" presName="parentText" presStyleLbl="node1" presStyleIdx="0" presStyleCnt="4">
        <dgm:presLayoutVars>
          <dgm:chMax val="0"/>
          <dgm:bulletEnabled val="1"/>
        </dgm:presLayoutVars>
      </dgm:prSet>
      <dgm:spPr/>
    </dgm:pt>
    <dgm:pt modelId="{DD34F0E2-6B2C-4ADC-9858-992D81697E8C}" type="pres">
      <dgm:prSet presAssocID="{40AA505D-0011-46B7-9F42-7317EE26081E}" presName="negativeSpace" presStyleCnt="0"/>
      <dgm:spPr/>
    </dgm:pt>
    <dgm:pt modelId="{3CE5742F-06D8-4A4F-8D08-E481C0999AC0}" type="pres">
      <dgm:prSet presAssocID="{40AA505D-0011-46B7-9F42-7317EE26081E}" presName="childText" presStyleLbl="conFgAcc1" presStyleIdx="0" presStyleCnt="4">
        <dgm:presLayoutVars>
          <dgm:bulletEnabled val="1"/>
        </dgm:presLayoutVars>
      </dgm:prSet>
      <dgm:spPr/>
    </dgm:pt>
    <dgm:pt modelId="{9E322A24-A089-4C3B-A649-26489FFD4BBB}" type="pres">
      <dgm:prSet presAssocID="{1A95676B-0979-45A0-A290-14F2B176F46C}" presName="spaceBetweenRectangles" presStyleCnt="0"/>
      <dgm:spPr/>
    </dgm:pt>
    <dgm:pt modelId="{B23E5622-AC6E-4B99-8D13-6E40D2CD4FCF}" type="pres">
      <dgm:prSet presAssocID="{711411BD-BB35-492D-A7AC-C75DA5517C9B}" presName="parentLin" presStyleCnt="0"/>
      <dgm:spPr/>
    </dgm:pt>
    <dgm:pt modelId="{E8803D53-E98D-4ACF-ACD2-A755D9C8C9AD}" type="pres">
      <dgm:prSet presAssocID="{711411BD-BB35-492D-A7AC-C75DA5517C9B}" presName="parentLeftMargin" presStyleLbl="node1" presStyleIdx="0" presStyleCnt="4"/>
      <dgm:spPr/>
    </dgm:pt>
    <dgm:pt modelId="{DCAAD005-5508-40B7-9CCD-4AF2E212C5C0}" type="pres">
      <dgm:prSet presAssocID="{711411BD-BB35-492D-A7AC-C75DA5517C9B}" presName="parentText" presStyleLbl="node1" presStyleIdx="1" presStyleCnt="4">
        <dgm:presLayoutVars>
          <dgm:chMax val="0"/>
          <dgm:bulletEnabled val="1"/>
        </dgm:presLayoutVars>
      </dgm:prSet>
      <dgm:spPr/>
    </dgm:pt>
    <dgm:pt modelId="{40697B20-A1DF-4363-A7C1-5FA35D1A6D6D}" type="pres">
      <dgm:prSet presAssocID="{711411BD-BB35-492D-A7AC-C75DA5517C9B}" presName="negativeSpace" presStyleCnt="0"/>
      <dgm:spPr/>
    </dgm:pt>
    <dgm:pt modelId="{B5819804-EDD4-4CAF-BE12-E189BE6BAC8D}" type="pres">
      <dgm:prSet presAssocID="{711411BD-BB35-492D-A7AC-C75DA5517C9B}" presName="childText" presStyleLbl="conFgAcc1" presStyleIdx="1" presStyleCnt="4">
        <dgm:presLayoutVars>
          <dgm:bulletEnabled val="1"/>
        </dgm:presLayoutVars>
      </dgm:prSet>
      <dgm:spPr/>
    </dgm:pt>
    <dgm:pt modelId="{F202A5F7-F0F1-4D6B-92DF-7755A21BADCE}" type="pres">
      <dgm:prSet presAssocID="{0C9E03DC-C27F-438D-9150-6BEAD08F621A}" presName="spaceBetweenRectangles" presStyleCnt="0"/>
      <dgm:spPr/>
    </dgm:pt>
    <dgm:pt modelId="{A47B4E28-F715-4862-8AC2-97CF87324D3F}" type="pres">
      <dgm:prSet presAssocID="{ACAB8588-FD75-4F4F-AD51-BE7F3CCF1BA5}" presName="parentLin" presStyleCnt="0"/>
      <dgm:spPr/>
    </dgm:pt>
    <dgm:pt modelId="{234BE2D7-3D62-4158-AA76-C3B096806B23}" type="pres">
      <dgm:prSet presAssocID="{ACAB8588-FD75-4F4F-AD51-BE7F3CCF1BA5}" presName="parentLeftMargin" presStyleLbl="node1" presStyleIdx="1" presStyleCnt="4"/>
      <dgm:spPr/>
    </dgm:pt>
    <dgm:pt modelId="{2E1E1945-9C48-4A87-82AE-2CDB98E19A75}" type="pres">
      <dgm:prSet presAssocID="{ACAB8588-FD75-4F4F-AD51-BE7F3CCF1BA5}" presName="parentText" presStyleLbl="node1" presStyleIdx="2" presStyleCnt="4">
        <dgm:presLayoutVars>
          <dgm:chMax val="0"/>
          <dgm:bulletEnabled val="1"/>
        </dgm:presLayoutVars>
      </dgm:prSet>
      <dgm:spPr/>
    </dgm:pt>
    <dgm:pt modelId="{507E1AE8-97A0-44C3-9166-222D339E816A}" type="pres">
      <dgm:prSet presAssocID="{ACAB8588-FD75-4F4F-AD51-BE7F3CCF1BA5}" presName="negativeSpace" presStyleCnt="0"/>
      <dgm:spPr/>
    </dgm:pt>
    <dgm:pt modelId="{10F77C17-ECF6-4065-95C3-9B38717294E0}" type="pres">
      <dgm:prSet presAssocID="{ACAB8588-FD75-4F4F-AD51-BE7F3CCF1BA5}" presName="childText" presStyleLbl="conFgAcc1" presStyleIdx="2" presStyleCnt="4">
        <dgm:presLayoutVars>
          <dgm:bulletEnabled val="1"/>
        </dgm:presLayoutVars>
      </dgm:prSet>
      <dgm:spPr/>
    </dgm:pt>
    <dgm:pt modelId="{82CC6619-8BED-4C77-84E7-D6B4D8B3D787}" type="pres">
      <dgm:prSet presAssocID="{EFA27A4B-F6E9-44CB-A8D8-FD79AA8DE7AE}" presName="spaceBetweenRectangles" presStyleCnt="0"/>
      <dgm:spPr/>
    </dgm:pt>
    <dgm:pt modelId="{94C5CE58-E056-42B8-8CB9-87AF65EF16BF}" type="pres">
      <dgm:prSet presAssocID="{B6106815-D71C-4204-A2BB-43FC724CE180}" presName="parentLin" presStyleCnt="0"/>
      <dgm:spPr/>
    </dgm:pt>
    <dgm:pt modelId="{D7206714-39F4-4D02-B8E0-B1A0B23E967F}" type="pres">
      <dgm:prSet presAssocID="{B6106815-D71C-4204-A2BB-43FC724CE180}" presName="parentLeftMargin" presStyleLbl="node1" presStyleIdx="2" presStyleCnt="4"/>
      <dgm:spPr/>
    </dgm:pt>
    <dgm:pt modelId="{97642451-A9BD-44F2-9396-DD70F541D8D5}" type="pres">
      <dgm:prSet presAssocID="{B6106815-D71C-4204-A2BB-43FC724CE180}" presName="parentText" presStyleLbl="node1" presStyleIdx="3" presStyleCnt="4">
        <dgm:presLayoutVars>
          <dgm:chMax val="0"/>
          <dgm:bulletEnabled val="1"/>
        </dgm:presLayoutVars>
      </dgm:prSet>
      <dgm:spPr/>
    </dgm:pt>
    <dgm:pt modelId="{146D40E5-D267-4E6E-9067-FB93876C5187}" type="pres">
      <dgm:prSet presAssocID="{B6106815-D71C-4204-A2BB-43FC724CE180}" presName="negativeSpace" presStyleCnt="0"/>
      <dgm:spPr/>
    </dgm:pt>
    <dgm:pt modelId="{C8C0EACE-A706-4E38-9A36-ACBB185B0C5F}" type="pres">
      <dgm:prSet presAssocID="{B6106815-D71C-4204-A2BB-43FC724CE180}" presName="childText" presStyleLbl="conFgAcc1" presStyleIdx="3" presStyleCnt="4">
        <dgm:presLayoutVars>
          <dgm:bulletEnabled val="1"/>
        </dgm:presLayoutVars>
      </dgm:prSet>
      <dgm:spPr/>
    </dgm:pt>
  </dgm:ptLst>
  <dgm:cxnLst>
    <dgm:cxn modelId="{43EEB502-18CF-458C-B551-1060D0E48AF2}" type="presOf" srcId="{ACAB8588-FD75-4F4F-AD51-BE7F3CCF1BA5}" destId="{234BE2D7-3D62-4158-AA76-C3B096806B23}" srcOrd="0" destOrd="0" presId="urn:microsoft.com/office/officeart/2005/8/layout/list1"/>
    <dgm:cxn modelId="{E40E0106-2F21-409F-B4EB-6661ACB183A4}" type="presOf" srcId="{54DE74EC-7EAB-43B0-B647-77CF271FD7B1}" destId="{B5819804-EDD4-4CAF-BE12-E189BE6BAC8D}" srcOrd="0" destOrd="0" presId="urn:microsoft.com/office/officeart/2005/8/layout/list1"/>
    <dgm:cxn modelId="{4763ED09-B669-46AF-B7B0-F996F3FB07BC}" srcId="{4E256870-AAD8-4010-90B0-682AAC6E76C9}" destId="{40AA505D-0011-46B7-9F42-7317EE26081E}" srcOrd="0" destOrd="0" parTransId="{AA89F334-A68F-4DDC-810D-D7962D615ECA}" sibTransId="{1A95676B-0979-45A0-A290-14F2B176F46C}"/>
    <dgm:cxn modelId="{5BE1C50D-B397-440A-A2B1-FB82F3ABEE24}" type="presOf" srcId="{40AA505D-0011-46B7-9F42-7317EE26081E}" destId="{164E048F-FF99-4D74-BBC1-63F9DC733304}" srcOrd="1" destOrd="0" presId="urn:microsoft.com/office/officeart/2005/8/layout/list1"/>
    <dgm:cxn modelId="{98BBE90F-085C-4EE6-9822-14405399F564}" type="presOf" srcId="{ACAB8588-FD75-4F4F-AD51-BE7F3CCF1BA5}" destId="{2E1E1945-9C48-4A87-82AE-2CDB98E19A75}" srcOrd="1" destOrd="0" presId="urn:microsoft.com/office/officeart/2005/8/layout/list1"/>
    <dgm:cxn modelId="{C102C620-79BF-4ED6-8CC9-3C1926EF47C4}" type="presOf" srcId="{B6106815-D71C-4204-A2BB-43FC724CE180}" destId="{97642451-A9BD-44F2-9396-DD70F541D8D5}" srcOrd="1" destOrd="0" presId="urn:microsoft.com/office/officeart/2005/8/layout/list1"/>
    <dgm:cxn modelId="{227FEA2C-B4FA-4D8A-BEBF-96A8595776EA}" type="presOf" srcId="{5C466D52-C25E-48B3-8B57-402CFA4FB0AD}" destId="{C8C0EACE-A706-4E38-9A36-ACBB185B0C5F}" srcOrd="0" destOrd="0" presId="urn:microsoft.com/office/officeart/2005/8/layout/list1"/>
    <dgm:cxn modelId="{D0F7722F-3340-4265-B63D-0CB02D7E07A3}" srcId="{4E256870-AAD8-4010-90B0-682AAC6E76C9}" destId="{ACAB8588-FD75-4F4F-AD51-BE7F3CCF1BA5}" srcOrd="2" destOrd="0" parTransId="{00F2D931-02A4-48A0-8928-C2B9D0E7DFC2}" sibTransId="{EFA27A4B-F6E9-44CB-A8D8-FD79AA8DE7AE}"/>
    <dgm:cxn modelId="{19AA5A3D-04BC-4E36-9C90-1DFC09349234}" srcId="{ACAB8588-FD75-4F4F-AD51-BE7F3CCF1BA5}" destId="{8D5858DC-3CDC-4AE2-A5BA-27047A48C90F}" srcOrd="0" destOrd="0" parTransId="{51FCFA5A-D6EA-45ED-9E0E-A2477DF9BA6C}" sibTransId="{875D6D05-D280-44AB-9B5E-A4C14303D2DA}"/>
    <dgm:cxn modelId="{FB0C823E-9F76-4C0C-AC84-A02514033015}" type="presOf" srcId="{4E256870-AAD8-4010-90B0-682AAC6E76C9}" destId="{2690A28B-8385-4A61-B7C9-AE4B268D6B8B}" srcOrd="0" destOrd="0" presId="urn:microsoft.com/office/officeart/2005/8/layout/list1"/>
    <dgm:cxn modelId="{4B01615C-6BBF-4372-8647-8C03651FF572}" type="presOf" srcId="{711411BD-BB35-492D-A7AC-C75DA5517C9B}" destId="{E8803D53-E98D-4ACF-ACD2-A755D9C8C9AD}" srcOrd="0" destOrd="0" presId="urn:microsoft.com/office/officeart/2005/8/layout/list1"/>
    <dgm:cxn modelId="{2CC91C63-B059-4F2B-82E8-0680ADA604EF}" type="presOf" srcId="{C824EC80-6512-4A88-A876-CB1C672CEF6E}" destId="{3CE5742F-06D8-4A4F-8D08-E481C0999AC0}" srcOrd="0" destOrd="0" presId="urn:microsoft.com/office/officeart/2005/8/layout/list1"/>
    <dgm:cxn modelId="{4F018743-8856-4D62-B730-49DD8B7A6669}" type="presOf" srcId="{B6106815-D71C-4204-A2BB-43FC724CE180}" destId="{D7206714-39F4-4D02-B8E0-B1A0B23E967F}" srcOrd="0" destOrd="0" presId="urn:microsoft.com/office/officeart/2005/8/layout/list1"/>
    <dgm:cxn modelId="{C508C964-6B81-4C4F-883B-DA43633BB67B}" type="presOf" srcId="{711411BD-BB35-492D-A7AC-C75DA5517C9B}" destId="{DCAAD005-5508-40B7-9CCD-4AF2E212C5C0}" srcOrd="1" destOrd="0" presId="urn:microsoft.com/office/officeart/2005/8/layout/list1"/>
    <dgm:cxn modelId="{17CCEDAE-C05B-4E04-9C02-ECF2F673DE5B}" srcId="{4E256870-AAD8-4010-90B0-682AAC6E76C9}" destId="{711411BD-BB35-492D-A7AC-C75DA5517C9B}" srcOrd="1" destOrd="0" parTransId="{90408342-7E39-4867-91D2-9F27C7D991E0}" sibTransId="{0C9E03DC-C27F-438D-9150-6BEAD08F621A}"/>
    <dgm:cxn modelId="{EAA4D0C6-CE5E-474A-8B31-C896F4AA4689}" srcId="{4E256870-AAD8-4010-90B0-682AAC6E76C9}" destId="{B6106815-D71C-4204-A2BB-43FC724CE180}" srcOrd="3" destOrd="0" parTransId="{ED4F69E4-3222-4A17-91E9-D3E2866DB871}" sibTransId="{424C286F-60A7-471D-BDCD-28C80235B691}"/>
    <dgm:cxn modelId="{9EF123CA-2A44-4BE3-BC8A-23F506810B7F}" type="presOf" srcId="{40AA505D-0011-46B7-9F42-7317EE26081E}" destId="{1B3904EE-BBFF-462D-880F-A2348C0B8B58}" srcOrd="0" destOrd="0" presId="urn:microsoft.com/office/officeart/2005/8/layout/list1"/>
    <dgm:cxn modelId="{87628ACC-3301-4141-AC5F-212303EA52F3}" srcId="{B6106815-D71C-4204-A2BB-43FC724CE180}" destId="{5C466D52-C25E-48B3-8B57-402CFA4FB0AD}" srcOrd="0" destOrd="0" parTransId="{075D8559-6AEC-4C53-985E-8085BF1304BC}" sibTransId="{CCE58890-AF5B-481C-B33B-D52A86128872}"/>
    <dgm:cxn modelId="{70641FCD-75DB-4D27-9F7E-ECA653706869}" type="presOf" srcId="{8D5858DC-3CDC-4AE2-A5BA-27047A48C90F}" destId="{10F77C17-ECF6-4065-95C3-9B38717294E0}" srcOrd="0" destOrd="0" presId="urn:microsoft.com/office/officeart/2005/8/layout/list1"/>
    <dgm:cxn modelId="{2DD647E1-9F08-4711-AA18-9AA842F009D6}" srcId="{40AA505D-0011-46B7-9F42-7317EE26081E}" destId="{C824EC80-6512-4A88-A876-CB1C672CEF6E}" srcOrd="0" destOrd="0" parTransId="{E2F9DA6D-446E-4B8B-9B50-9275DD158D57}" sibTransId="{112B8348-434F-494E-A2C0-84BC50B01AA0}"/>
    <dgm:cxn modelId="{FD2A76EF-1E3A-473E-9F88-EEAD2091A2CD}" srcId="{711411BD-BB35-492D-A7AC-C75DA5517C9B}" destId="{54DE74EC-7EAB-43B0-B647-77CF271FD7B1}" srcOrd="0" destOrd="0" parTransId="{E7A1FF63-5E34-4A75-B588-B76D3C12DF37}" sibTransId="{B1F0D477-F1CA-4B97-8561-BAA367B75AA7}"/>
    <dgm:cxn modelId="{94F3C891-3595-4C61-8D23-E3A5671543CD}" type="presParOf" srcId="{2690A28B-8385-4A61-B7C9-AE4B268D6B8B}" destId="{50023D41-A0B0-444C-B74D-E996068B4ABB}" srcOrd="0" destOrd="0" presId="urn:microsoft.com/office/officeart/2005/8/layout/list1"/>
    <dgm:cxn modelId="{201EFFF0-8135-4283-9E0C-20318581AF21}" type="presParOf" srcId="{50023D41-A0B0-444C-B74D-E996068B4ABB}" destId="{1B3904EE-BBFF-462D-880F-A2348C0B8B58}" srcOrd="0" destOrd="0" presId="urn:microsoft.com/office/officeart/2005/8/layout/list1"/>
    <dgm:cxn modelId="{932FBBAC-9F2A-48CF-BE3D-EEC64766809F}" type="presParOf" srcId="{50023D41-A0B0-444C-B74D-E996068B4ABB}" destId="{164E048F-FF99-4D74-BBC1-63F9DC733304}" srcOrd="1" destOrd="0" presId="urn:microsoft.com/office/officeart/2005/8/layout/list1"/>
    <dgm:cxn modelId="{397F6351-A569-46F3-8CEF-1F5EB68CAAF3}" type="presParOf" srcId="{2690A28B-8385-4A61-B7C9-AE4B268D6B8B}" destId="{DD34F0E2-6B2C-4ADC-9858-992D81697E8C}" srcOrd="1" destOrd="0" presId="urn:microsoft.com/office/officeart/2005/8/layout/list1"/>
    <dgm:cxn modelId="{A3E161D8-5EE2-48CD-931E-70FF875F8DA3}" type="presParOf" srcId="{2690A28B-8385-4A61-B7C9-AE4B268D6B8B}" destId="{3CE5742F-06D8-4A4F-8D08-E481C0999AC0}" srcOrd="2" destOrd="0" presId="urn:microsoft.com/office/officeart/2005/8/layout/list1"/>
    <dgm:cxn modelId="{0F59863A-CBEC-4F93-94B1-7A768DD52515}" type="presParOf" srcId="{2690A28B-8385-4A61-B7C9-AE4B268D6B8B}" destId="{9E322A24-A089-4C3B-A649-26489FFD4BBB}" srcOrd="3" destOrd="0" presId="urn:microsoft.com/office/officeart/2005/8/layout/list1"/>
    <dgm:cxn modelId="{0A5838E6-5614-4532-AD6A-6F3B9009FA0E}" type="presParOf" srcId="{2690A28B-8385-4A61-B7C9-AE4B268D6B8B}" destId="{B23E5622-AC6E-4B99-8D13-6E40D2CD4FCF}" srcOrd="4" destOrd="0" presId="urn:microsoft.com/office/officeart/2005/8/layout/list1"/>
    <dgm:cxn modelId="{063735B3-F2CE-424F-8458-6D0C642B5A47}" type="presParOf" srcId="{B23E5622-AC6E-4B99-8D13-6E40D2CD4FCF}" destId="{E8803D53-E98D-4ACF-ACD2-A755D9C8C9AD}" srcOrd="0" destOrd="0" presId="urn:microsoft.com/office/officeart/2005/8/layout/list1"/>
    <dgm:cxn modelId="{60066B57-04AB-45E7-958E-EFB58F993422}" type="presParOf" srcId="{B23E5622-AC6E-4B99-8D13-6E40D2CD4FCF}" destId="{DCAAD005-5508-40B7-9CCD-4AF2E212C5C0}" srcOrd="1" destOrd="0" presId="urn:microsoft.com/office/officeart/2005/8/layout/list1"/>
    <dgm:cxn modelId="{F5024369-E89D-4B48-A1EE-5D98B3C94A40}" type="presParOf" srcId="{2690A28B-8385-4A61-B7C9-AE4B268D6B8B}" destId="{40697B20-A1DF-4363-A7C1-5FA35D1A6D6D}" srcOrd="5" destOrd="0" presId="urn:microsoft.com/office/officeart/2005/8/layout/list1"/>
    <dgm:cxn modelId="{99DA741C-223D-4A26-B108-F7FCEE77E052}" type="presParOf" srcId="{2690A28B-8385-4A61-B7C9-AE4B268D6B8B}" destId="{B5819804-EDD4-4CAF-BE12-E189BE6BAC8D}" srcOrd="6" destOrd="0" presId="urn:microsoft.com/office/officeart/2005/8/layout/list1"/>
    <dgm:cxn modelId="{25F81A6D-6518-42F7-BC7F-E754E6728D21}" type="presParOf" srcId="{2690A28B-8385-4A61-B7C9-AE4B268D6B8B}" destId="{F202A5F7-F0F1-4D6B-92DF-7755A21BADCE}" srcOrd="7" destOrd="0" presId="urn:microsoft.com/office/officeart/2005/8/layout/list1"/>
    <dgm:cxn modelId="{F3F269F2-B37F-4A0C-9CCD-04FEBA7DA996}" type="presParOf" srcId="{2690A28B-8385-4A61-B7C9-AE4B268D6B8B}" destId="{A47B4E28-F715-4862-8AC2-97CF87324D3F}" srcOrd="8" destOrd="0" presId="urn:microsoft.com/office/officeart/2005/8/layout/list1"/>
    <dgm:cxn modelId="{9BCA83D9-257E-41C5-A61C-42B7C95714C6}" type="presParOf" srcId="{A47B4E28-F715-4862-8AC2-97CF87324D3F}" destId="{234BE2D7-3D62-4158-AA76-C3B096806B23}" srcOrd="0" destOrd="0" presId="urn:microsoft.com/office/officeart/2005/8/layout/list1"/>
    <dgm:cxn modelId="{4F6B637C-A70E-4C9A-B05E-FDFE252759ED}" type="presParOf" srcId="{A47B4E28-F715-4862-8AC2-97CF87324D3F}" destId="{2E1E1945-9C48-4A87-82AE-2CDB98E19A75}" srcOrd="1" destOrd="0" presId="urn:microsoft.com/office/officeart/2005/8/layout/list1"/>
    <dgm:cxn modelId="{59E80CB9-2855-45F0-8A08-6F29C03D65AE}" type="presParOf" srcId="{2690A28B-8385-4A61-B7C9-AE4B268D6B8B}" destId="{507E1AE8-97A0-44C3-9166-222D339E816A}" srcOrd="9" destOrd="0" presId="urn:microsoft.com/office/officeart/2005/8/layout/list1"/>
    <dgm:cxn modelId="{2C089212-ACFB-4A3D-A4F8-DAE4DEC12D81}" type="presParOf" srcId="{2690A28B-8385-4A61-B7C9-AE4B268D6B8B}" destId="{10F77C17-ECF6-4065-95C3-9B38717294E0}" srcOrd="10" destOrd="0" presId="urn:microsoft.com/office/officeart/2005/8/layout/list1"/>
    <dgm:cxn modelId="{33DBE8D7-3596-42B5-862F-71A8A0560CFE}" type="presParOf" srcId="{2690A28B-8385-4A61-B7C9-AE4B268D6B8B}" destId="{82CC6619-8BED-4C77-84E7-D6B4D8B3D787}" srcOrd="11" destOrd="0" presId="urn:microsoft.com/office/officeart/2005/8/layout/list1"/>
    <dgm:cxn modelId="{165CEF74-7148-477B-95C7-4149701BB74E}" type="presParOf" srcId="{2690A28B-8385-4A61-B7C9-AE4B268D6B8B}" destId="{94C5CE58-E056-42B8-8CB9-87AF65EF16BF}" srcOrd="12" destOrd="0" presId="urn:microsoft.com/office/officeart/2005/8/layout/list1"/>
    <dgm:cxn modelId="{D64B35E4-9411-4D32-B493-8020A2E3E20D}" type="presParOf" srcId="{94C5CE58-E056-42B8-8CB9-87AF65EF16BF}" destId="{D7206714-39F4-4D02-B8E0-B1A0B23E967F}" srcOrd="0" destOrd="0" presId="urn:microsoft.com/office/officeart/2005/8/layout/list1"/>
    <dgm:cxn modelId="{C8ABE1B0-BBC8-4AF3-8F53-898FC7CFDF37}" type="presParOf" srcId="{94C5CE58-E056-42B8-8CB9-87AF65EF16BF}" destId="{97642451-A9BD-44F2-9396-DD70F541D8D5}" srcOrd="1" destOrd="0" presId="urn:microsoft.com/office/officeart/2005/8/layout/list1"/>
    <dgm:cxn modelId="{D8F3E0A8-BCAA-403C-A2D9-48844A5F6386}" type="presParOf" srcId="{2690A28B-8385-4A61-B7C9-AE4B268D6B8B}" destId="{146D40E5-D267-4E6E-9067-FB93876C5187}" srcOrd="13" destOrd="0" presId="urn:microsoft.com/office/officeart/2005/8/layout/list1"/>
    <dgm:cxn modelId="{5DA40732-488E-4011-BE48-EFB4BD33E7C6}" type="presParOf" srcId="{2690A28B-8385-4A61-B7C9-AE4B268D6B8B}" destId="{C8C0EACE-A706-4E38-9A36-ACBB185B0C5F}"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D6BA0C5-BA46-486D-9178-D4EC9209A160}"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0558805E-6336-4CCC-9476-5F693D78756B}">
      <dgm:prSet/>
      <dgm:spPr/>
      <dgm:t>
        <a:bodyPr/>
        <a:lstStyle/>
        <a:p>
          <a:r>
            <a:rPr lang="en-US" dirty="0"/>
            <a:t>hID : Unique id of the  video in all data sets. Used to join the data sets for creating unique data set.</a:t>
          </a:r>
        </a:p>
      </dgm:t>
    </dgm:pt>
    <dgm:pt modelId="{268C57B6-F536-43D0-A82B-C26250ED6D03}" type="parTrans" cxnId="{EC226947-D363-4FA5-A60C-EE2782710302}">
      <dgm:prSet/>
      <dgm:spPr/>
      <dgm:t>
        <a:bodyPr/>
        <a:lstStyle/>
        <a:p>
          <a:endParaRPr lang="en-US"/>
        </a:p>
      </dgm:t>
    </dgm:pt>
    <dgm:pt modelId="{224001C1-2180-40A4-8A86-06A51807EB15}" type="sibTrans" cxnId="{EC226947-D363-4FA5-A60C-EE2782710302}">
      <dgm:prSet/>
      <dgm:spPr/>
      <dgm:t>
        <a:bodyPr/>
        <a:lstStyle/>
        <a:p>
          <a:endParaRPr lang="en-US"/>
        </a:p>
      </dgm:t>
    </dgm:pt>
    <dgm:pt modelId="{A535D4C5-755E-4BD4-9346-34105EDA464B}">
      <dgm:prSet/>
      <dgm:spPr/>
      <dgm:t>
        <a:bodyPr/>
        <a:lstStyle/>
        <a:p>
          <a:r>
            <a:rPr lang="en-US" dirty="0"/>
            <a:t>Is episode : this filed is used to differentiate between videos telecasted in regular channels and Facebook watch window.</a:t>
          </a:r>
        </a:p>
      </dgm:t>
    </dgm:pt>
    <dgm:pt modelId="{3BA03FF2-4D4D-4D3B-846E-40707647DCB5}" type="parTrans" cxnId="{9FEB2163-71CA-46A7-9705-022566897915}">
      <dgm:prSet/>
      <dgm:spPr/>
      <dgm:t>
        <a:bodyPr/>
        <a:lstStyle/>
        <a:p>
          <a:endParaRPr lang="en-US"/>
        </a:p>
      </dgm:t>
    </dgm:pt>
    <dgm:pt modelId="{E4D79678-6EA8-4886-BD72-2B8E06F9D416}" type="sibTrans" cxnId="{9FEB2163-71CA-46A7-9705-022566897915}">
      <dgm:prSet/>
      <dgm:spPr/>
      <dgm:t>
        <a:bodyPr/>
        <a:lstStyle/>
        <a:p>
          <a:endParaRPr lang="en-US"/>
        </a:p>
      </dgm:t>
    </dgm:pt>
    <dgm:pt modelId="{6B88B3FF-8920-4A6A-A99F-DAF47D1DAAC8}">
      <dgm:prSet/>
      <dgm:spPr/>
      <dgm:t>
        <a:bodyPr/>
        <a:lstStyle/>
        <a:p>
          <a:r>
            <a:rPr lang="en-US" dirty="0"/>
            <a:t>Name : Name of the Video.</a:t>
          </a:r>
        </a:p>
      </dgm:t>
    </dgm:pt>
    <dgm:pt modelId="{4316FC75-FFA1-423E-B882-AC30BC61656C}" type="parTrans" cxnId="{B1C220F3-758D-4BC8-9CE7-708BE4107AF2}">
      <dgm:prSet/>
      <dgm:spPr/>
      <dgm:t>
        <a:bodyPr/>
        <a:lstStyle/>
        <a:p>
          <a:endParaRPr lang="en-US"/>
        </a:p>
      </dgm:t>
    </dgm:pt>
    <dgm:pt modelId="{0BCC14CD-C68C-4A76-9753-C8DDD7FC113F}" type="sibTrans" cxnId="{B1C220F3-758D-4BC8-9CE7-708BE4107AF2}">
      <dgm:prSet/>
      <dgm:spPr/>
      <dgm:t>
        <a:bodyPr/>
        <a:lstStyle/>
        <a:p>
          <a:endParaRPr lang="en-US"/>
        </a:p>
      </dgm:t>
    </dgm:pt>
    <dgm:pt modelId="{898B0CAD-4BF9-4C08-9FC6-E5E86DD2B2A9}">
      <dgm:prSet/>
      <dgm:spPr/>
      <dgm:t>
        <a:bodyPr/>
        <a:lstStyle/>
        <a:p>
          <a:r>
            <a:rPr lang="en-US" dirty="0"/>
            <a:t>Created Time, update time : Created and performance date</a:t>
          </a:r>
        </a:p>
      </dgm:t>
    </dgm:pt>
    <dgm:pt modelId="{5F4E955F-0012-42B2-9EB0-E8BFCDFAF67D}" type="parTrans" cxnId="{9669C104-B253-4909-8E75-F2CCD95AD11C}">
      <dgm:prSet/>
      <dgm:spPr/>
      <dgm:t>
        <a:bodyPr/>
        <a:lstStyle/>
        <a:p>
          <a:endParaRPr lang="en-US"/>
        </a:p>
      </dgm:t>
    </dgm:pt>
    <dgm:pt modelId="{E27FF155-BD04-4227-8320-D9B2653B4D11}" type="sibTrans" cxnId="{9669C104-B253-4909-8E75-F2CCD95AD11C}">
      <dgm:prSet/>
      <dgm:spPr/>
      <dgm:t>
        <a:bodyPr/>
        <a:lstStyle/>
        <a:p>
          <a:endParaRPr lang="en-US"/>
        </a:p>
      </dgm:t>
    </dgm:pt>
    <dgm:pt modelId="{EAAC57D5-0A57-4AE5-AC36-451470256788}">
      <dgm:prSet/>
      <dgm:spPr/>
      <dgm:t>
        <a:bodyPr/>
        <a:lstStyle/>
        <a:p>
          <a:r>
            <a:rPr lang="en-US" dirty="0"/>
            <a:t>Length : Length of the video</a:t>
          </a:r>
        </a:p>
      </dgm:t>
    </dgm:pt>
    <dgm:pt modelId="{4DFAEC0E-8A51-46C7-A728-75B09C8EA452}" type="parTrans" cxnId="{CF9DB463-1A05-41B6-9BDB-89DA56A5EDA0}">
      <dgm:prSet/>
      <dgm:spPr/>
      <dgm:t>
        <a:bodyPr/>
        <a:lstStyle/>
        <a:p>
          <a:endParaRPr lang="en-US"/>
        </a:p>
      </dgm:t>
    </dgm:pt>
    <dgm:pt modelId="{AAD5A3E7-674E-437B-BC52-4D4D7EB1EFB9}" type="sibTrans" cxnId="{CF9DB463-1A05-41B6-9BDB-89DA56A5EDA0}">
      <dgm:prSet/>
      <dgm:spPr/>
      <dgm:t>
        <a:bodyPr/>
        <a:lstStyle/>
        <a:p>
          <a:endParaRPr lang="en-US"/>
        </a:p>
      </dgm:t>
    </dgm:pt>
    <dgm:pt modelId="{DDC1F8BF-F029-45D8-AE83-6074CE307D16}">
      <dgm:prSet/>
      <dgm:spPr/>
      <dgm:t>
        <a:bodyPr/>
        <a:lstStyle/>
        <a:p>
          <a:r>
            <a:rPr lang="en-US" dirty="0"/>
            <a:t>Total Video views: How many viewers watched the video. Need to consider if watched the video more than once.</a:t>
          </a:r>
        </a:p>
      </dgm:t>
    </dgm:pt>
    <dgm:pt modelId="{27165D15-8272-4DD6-931D-537CC501E3DE}" type="parTrans" cxnId="{B0C8B6E2-5D6D-4319-8A05-73A4766C9C99}">
      <dgm:prSet/>
      <dgm:spPr/>
      <dgm:t>
        <a:bodyPr/>
        <a:lstStyle/>
        <a:p>
          <a:endParaRPr lang="en-US"/>
        </a:p>
      </dgm:t>
    </dgm:pt>
    <dgm:pt modelId="{75C618B0-FCBE-47C6-B597-90A82F596BF0}" type="sibTrans" cxnId="{B0C8B6E2-5D6D-4319-8A05-73A4766C9C99}">
      <dgm:prSet/>
      <dgm:spPr/>
      <dgm:t>
        <a:bodyPr/>
        <a:lstStyle/>
        <a:p>
          <a:endParaRPr lang="en-US"/>
        </a:p>
      </dgm:t>
    </dgm:pt>
    <dgm:pt modelId="{FF45361C-2415-4DA6-A7CF-901BCFA8E239}">
      <dgm:prSet/>
      <dgm:spPr/>
      <dgm:t>
        <a:bodyPr/>
        <a:lstStyle/>
        <a:p>
          <a:r>
            <a:rPr lang="en-US" dirty="0"/>
            <a:t>Total video view auto played:  How many videos auto played</a:t>
          </a:r>
        </a:p>
      </dgm:t>
    </dgm:pt>
    <dgm:pt modelId="{038093D5-5C01-4E0D-A9FF-3E5B6E108EBA}" type="parTrans" cxnId="{156FC975-A0BB-4F78-AFFB-F4A3188C3191}">
      <dgm:prSet/>
      <dgm:spPr/>
      <dgm:t>
        <a:bodyPr/>
        <a:lstStyle/>
        <a:p>
          <a:endParaRPr lang="en-US"/>
        </a:p>
      </dgm:t>
    </dgm:pt>
    <dgm:pt modelId="{E33F62AF-0714-4498-AFB5-12ECFB5C9F65}" type="sibTrans" cxnId="{156FC975-A0BB-4F78-AFFB-F4A3188C3191}">
      <dgm:prSet/>
      <dgm:spPr/>
      <dgm:t>
        <a:bodyPr/>
        <a:lstStyle/>
        <a:p>
          <a:endParaRPr lang="en-US"/>
        </a:p>
      </dgm:t>
    </dgm:pt>
    <dgm:pt modelId="{FFAFE709-6701-46C6-AFCB-DFA068A750DC}" type="pres">
      <dgm:prSet presAssocID="{8D6BA0C5-BA46-486D-9178-D4EC9209A160}" presName="linear" presStyleCnt="0">
        <dgm:presLayoutVars>
          <dgm:animLvl val="lvl"/>
          <dgm:resizeHandles val="exact"/>
        </dgm:presLayoutVars>
      </dgm:prSet>
      <dgm:spPr/>
    </dgm:pt>
    <dgm:pt modelId="{A7A96A0F-A6AC-4751-82F2-12F443738D5F}" type="pres">
      <dgm:prSet presAssocID="{0558805E-6336-4CCC-9476-5F693D78756B}" presName="parentText" presStyleLbl="node1" presStyleIdx="0" presStyleCnt="7">
        <dgm:presLayoutVars>
          <dgm:chMax val="0"/>
          <dgm:bulletEnabled val="1"/>
        </dgm:presLayoutVars>
      </dgm:prSet>
      <dgm:spPr/>
    </dgm:pt>
    <dgm:pt modelId="{A94B8AB9-D6FD-4304-9552-1C6C5D1E9F63}" type="pres">
      <dgm:prSet presAssocID="{224001C1-2180-40A4-8A86-06A51807EB15}" presName="spacer" presStyleCnt="0"/>
      <dgm:spPr/>
    </dgm:pt>
    <dgm:pt modelId="{E2226BCA-6C30-4EDC-AD39-7186F3189A26}" type="pres">
      <dgm:prSet presAssocID="{A535D4C5-755E-4BD4-9346-34105EDA464B}" presName="parentText" presStyleLbl="node1" presStyleIdx="1" presStyleCnt="7">
        <dgm:presLayoutVars>
          <dgm:chMax val="0"/>
          <dgm:bulletEnabled val="1"/>
        </dgm:presLayoutVars>
      </dgm:prSet>
      <dgm:spPr/>
    </dgm:pt>
    <dgm:pt modelId="{D87A41F2-B563-4836-9503-8583A64092D0}" type="pres">
      <dgm:prSet presAssocID="{E4D79678-6EA8-4886-BD72-2B8E06F9D416}" presName="spacer" presStyleCnt="0"/>
      <dgm:spPr/>
    </dgm:pt>
    <dgm:pt modelId="{A87DEAE7-4D64-4EEA-B885-36F46C124738}" type="pres">
      <dgm:prSet presAssocID="{6B88B3FF-8920-4A6A-A99F-DAF47D1DAAC8}" presName="parentText" presStyleLbl="node1" presStyleIdx="2" presStyleCnt="7">
        <dgm:presLayoutVars>
          <dgm:chMax val="0"/>
          <dgm:bulletEnabled val="1"/>
        </dgm:presLayoutVars>
      </dgm:prSet>
      <dgm:spPr/>
    </dgm:pt>
    <dgm:pt modelId="{23E00FCC-53E4-4EF9-AC16-013513FB8D4D}" type="pres">
      <dgm:prSet presAssocID="{0BCC14CD-C68C-4A76-9753-C8DDD7FC113F}" presName="spacer" presStyleCnt="0"/>
      <dgm:spPr/>
    </dgm:pt>
    <dgm:pt modelId="{5788C6B5-D4E2-4BD9-8D22-17A1026EB36B}" type="pres">
      <dgm:prSet presAssocID="{898B0CAD-4BF9-4C08-9FC6-E5E86DD2B2A9}" presName="parentText" presStyleLbl="node1" presStyleIdx="3" presStyleCnt="7">
        <dgm:presLayoutVars>
          <dgm:chMax val="0"/>
          <dgm:bulletEnabled val="1"/>
        </dgm:presLayoutVars>
      </dgm:prSet>
      <dgm:spPr/>
    </dgm:pt>
    <dgm:pt modelId="{A7CE7CFC-FAF5-4CC7-BCCD-78FE2274476C}" type="pres">
      <dgm:prSet presAssocID="{E27FF155-BD04-4227-8320-D9B2653B4D11}" presName="spacer" presStyleCnt="0"/>
      <dgm:spPr/>
    </dgm:pt>
    <dgm:pt modelId="{371290F6-044E-4F5A-A113-EC98A2D55B25}" type="pres">
      <dgm:prSet presAssocID="{EAAC57D5-0A57-4AE5-AC36-451470256788}" presName="parentText" presStyleLbl="node1" presStyleIdx="4" presStyleCnt="7">
        <dgm:presLayoutVars>
          <dgm:chMax val="0"/>
          <dgm:bulletEnabled val="1"/>
        </dgm:presLayoutVars>
      </dgm:prSet>
      <dgm:spPr/>
    </dgm:pt>
    <dgm:pt modelId="{59991B9D-E00D-4747-911F-6A4E86E2D486}" type="pres">
      <dgm:prSet presAssocID="{AAD5A3E7-674E-437B-BC52-4D4D7EB1EFB9}" presName="spacer" presStyleCnt="0"/>
      <dgm:spPr/>
    </dgm:pt>
    <dgm:pt modelId="{6EBBBDA6-9B1A-48B2-9558-393641FDE8C0}" type="pres">
      <dgm:prSet presAssocID="{DDC1F8BF-F029-45D8-AE83-6074CE307D16}" presName="parentText" presStyleLbl="node1" presStyleIdx="5" presStyleCnt="7">
        <dgm:presLayoutVars>
          <dgm:chMax val="0"/>
          <dgm:bulletEnabled val="1"/>
        </dgm:presLayoutVars>
      </dgm:prSet>
      <dgm:spPr/>
    </dgm:pt>
    <dgm:pt modelId="{E377B88C-41E4-44A9-A5B0-978FDDB410F2}" type="pres">
      <dgm:prSet presAssocID="{75C618B0-FCBE-47C6-B597-90A82F596BF0}" presName="spacer" presStyleCnt="0"/>
      <dgm:spPr/>
    </dgm:pt>
    <dgm:pt modelId="{7DD50C8E-D3B4-47A5-8A5B-9741B64342ED}" type="pres">
      <dgm:prSet presAssocID="{FF45361C-2415-4DA6-A7CF-901BCFA8E239}" presName="parentText" presStyleLbl="node1" presStyleIdx="6" presStyleCnt="7">
        <dgm:presLayoutVars>
          <dgm:chMax val="0"/>
          <dgm:bulletEnabled val="1"/>
        </dgm:presLayoutVars>
      </dgm:prSet>
      <dgm:spPr/>
    </dgm:pt>
  </dgm:ptLst>
  <dgm:cxnLst>
    <dgm:cxn modelId="{9669C104-B253-4909-8E75-F2CCD95AD11C}" srcId="{8D6BA0C5-BA46-486D-9178-D4EC9209A160}" destId="{898B0CAD-4BF9-4C08-9FC6-E5E86DD2B2A9}" srcOrd="3" destOrd="0" parTransId="{5F4E955F-0012-42B2-9EB0-E8BFCDFAF67D}" sibTransId="{E27FF155-BD04-4227-8320-D9B2653B4D11}"/>
    <dgm:cxn modelId="{E347B80E-6AB7-47FD-A391-13FEA0F80A94}" type="presOf" srcId="{8D6BA0C5-BA46-486D-9178-D4EC9209A160}" destId="{FFAFE709-6701-46C6-AFCB-DFA068A750DC}" srcOrd="0" destOrd="0" presId="urn:microsoft.com/office/officeart/2005/8/layout/vList2"/>
    <dgm:cxn modelId="{3CAD0D10-BBC9-4F6A-9309-98165BFA475D}" type="presOf" srcId="{EAAC57D5-0A57-4AE5-AC36-451470256788}" destId="{371290F6-044E-4F5A-A113-EC98A2D55B25}" srcOrd="0" destOrd="0" presId="urn:microsoft.com/office/officeart/2005/8/layout/vList2"/>
    <dgm:cxn modelId="{1EC6222B-258A-45B5-A270-198B49B5BB7D}" type="presOf" srcId="{0558805E-6336-4CCC-9476-5F693D78756B}" destId="{A7A96A0F-A6AC-4751-82F2-12F443738D5F}" srcOrd="0" destOrd="0" presId="urn:microsoft.com/office/officeart/2005/8/layout/vList2"/>
    <dgm:cxn modelId="{06EB8E30-89D8-4166-9CF1-0AD7B2C19D71}" type="presOf" srcId="{DDC1F8BF-F029-45D8-AE83-6074CE307D16}" destId="{6EBBBDA6-9B1A-48B2-9558-393641FDE8C0}" srcOrd="0" destOrd="0" presId="urn:microsoft.com/office/officeart/2005/8/layout/vList2"/>
    <dgm:cxn modelId="{9FEB2163-71CA-46A7-9705-022566897915}" srcId="{8D6BA0C5-BA46-486D-9178-D4EC9209A160}" destId="{A535D4C5-755E-4BD4-9346-34105EDA464B}" srcOrd="1" destOrd="0" parTransId="{3BA03FF2-4D4D-4D3B-846E-40707647DCB5}" sibTransId="{E4D79678-6EA8-4886-BD72-2B8E06F9D416}"/>
    <dgm:cxn modelId="{CF9DB463-1A05-41B6-9BDB-89DA56A5EDA0}" srcId="{8D6BA0C5-BA46-486D-9178-D4EC9209A160}" destId="{EAAC57D5-0A57-4AE5-AC36-451470256788}" srcOrd="4" destOrd="0" parTransId="{4DFAEC0E-8A51-46C7-A728-75B09C8EA452}" sibTransId="{AAD5A3E7-674E-437B-BC52-4D4D7EB1EFB9}"/>
    <dgm:cxn modelId="{F2B10D46-F1B5-4125-8320-18247DC8B4F6}" type="presOf" srcId="{898B0CAD-4BF9-4C08-9FC6-E5E86DD2B2A9}" destId="{5788C6B5-D4E2-4BD9-8D22-17A1026EB36B}" srcOrd="0" destOrd="0" presId="urn:microsoft.com/office/officeart/2005/8/layout/vList2"/>
    <dgm:cxn modelId="{EC226947-D363-4FA5-A60C-EE2782710302}" srcId="{8D6BA0C5-BA46-486D-9178-D4EC9209A160}" destId="{0558805E-6336-4CCC-9476-5F693D78756B}" srcOrd="0" destOrd="0" parTransId="{268C57B6-F536-43D0-A82B-C26250ED6D03}" sibTransId="{224001C1-2180-40A4-8A86-06A51807EB15}"/>
    <dgm:cxn modelId="{156FC975-A0BB-4F78-AFFB-F4A3188C3191}" srcId="{8D6BA0C5-BA46-486D-9178-D4EC9209A160}" destId="{FF45361C-2415-4DA6-A7CF-901BCFA8E239}" srcOrd="6" destOrd="0" parTransId="{038093D5-5C01-4E0D-A9FF-3E5B6E108EBA}" sibTransId="{E33F62AF-0714-4498-AFB5-12ECFB5C9F65}"/>
    <dgm:cxn modelId="{34AB17A7-2005-4BE6-BF4D-2725404D9A37}" type="presOf" srcId="{FF45361C-2415-4DA6-A7CF-901BCFA8E239}" destId="{7DD50C8E-D3B4-47A5-8A5B-9741B64342ED}" srcOrd="0" destOrd="0" presId="urn:microsoft.com/office/officeart/2005/8/layout/vList2"/>
    <dgm:cxn modelId="{DB2840DF-20F1-484F-B15C-D0FD081D31B7}" type="presOf" srcId="{6B88B3FF-8920-4A6A-A99F-DAF47D1DAAC8}" destId="{A87DEAE7-4D64-4EEA-B885-36F46C124738}" srcOrd="0" destOrd="0" presId="urn:microsoft.com/office/officeart/2005/8/layout/vList2"/>
    <dgm:cxn modelId="{B0C8B6E2-5D6D-4319-8A05-73A4766C9C99}" srcId="{8D6BA0C5-BA46-486D-9178-D4EC9209A160}" destId="{DDC1F8BF-F029-45D8-AE83-6074CE307D16}" srcOrd="5" destOrd="0" parTransId="{27165D15-8272-4DD6-931D-537CC501E3DE}" sibTransId="{75C618B0-FCBE-47C6-B597-90A82F596BF0}"/>
    <dgm:cxn modelId="{B1C220F3-758D-4BC8-9CE7-708BE4107AF2}" srcId="{8D6BA0C5-BA46-486D-9178-D4EC9209A160}" destId="{6B88B3FF-8920-4A6A-A99F-DAF47D1DAAC8}" srcOrd="2" destOrd="0" parTransId="{4316FC75-FFA1-423E-B882-AC30BC61656C}" sibTransId="{0BCC14CD-C68C-4A76-9753-C8DDD7FC113F}"/>
    <dgm:cxn modelId="{DA5EAEFB-42CC-49C6-AB5E-33647E853F66}" type="presOf" srcId="{A535D4C5-755E-4BD4-9346-34105EDA464B}" destId="{E2226BCA-6C30-4EDC-AD39-7186F3189A26}" srcOrd="0" destOrd="0" presId="urn:microsoft.com/office/officeart/2005/8/layout/vList2"/>
    <dgm:cxn modelId="{B5B65DA5-AB56-47E3-AC85-C39A0C27192C}" type="presParOf" srcId="{FFAFE709-6701-46C6-AFCB-DFA068A750DC}" destId="{A7A96A0F-A6AC-4751-82F2-12F443738D5F}" srcOrd="0" destOrd="0" presId="urn:microsoft.com/office/officeart/2005/8/layout/vList2"/>
    <dgm:cxn modelId="{BB651C5B-BF74-4C5F-B3F4-404386DA8C0E}" type="presParOf" srcId="{FFAFE709-6701-46C6-AFCB-DFA068A750DC}" destId="{A94B8AB9-D6FD-4304-9552-1C6C5D1E9F63}" srcOrd="1" destOrd="0" presId="urn:microsoft.com/office/officeart/2005/8/layout/vList2"/>
    <dgm:cxn modelId="{EB7636E5-F1FC-40A6-962D-49EED97C7A28}" type="presParOf" srcId="{FFAFE709-6701-46C6-AFCB-DFA068A750DC}" destId="{E2226BCA-6C30-4EDC-AD39-7186F3189A26}" srcOrd="2" destOrd="0" presId="urn:microsoft.com/office/officeart/2005/8/layout/vList2"/>
    <dgm:cxn modelId="{8D2E2693-7D92-4B7F-B97B-B3340D34F097}" type="presParOf" srcId="{FFAFE709-6701-46C6-AFCB-DFA068A750DC}" destId="{D87A41F2-B563-4836-9503-8583A64092D0}" srcOrd="3" destOrd="0" presId="urn:microsoft.com/office/officeart/2005/8/layout/vList2"/>
    <dgm:cxn modelId="{AA560819-871F-4A56-BDD2-F2455E492224}" type="presParOf" srcId="{FFAFE709-6701-46C6-AFCB-DFA068A750DC}" destId="{A87DEAE7-4D64-4EEA-B885-36F46C124738}" srcOrd="4" destOrd="0" presId="urn:microsoft.com/office/officeart/2005/8/layout/vList2"/>
    <dgm:cxn modelId="{D933A220-FD72-427C-8D11-247E32572B1E}" type="presParOf" srcId="{FFAFE709-6701-46C6-AFCB-DFA068A750DC}" destId="{23E00FCC-53E4-4EF9-AC16-013513FB8D4D}" srcOrd="5" destOrd="0" presId="urn:microsoft.com/office/officeart/2005/8/layout/vList2"/>
    <dgm:cxn modelId="{628A5026-CFD1-48F9-A42F-0D34DCCCAD10}" type="presParOf" srcId="{FFAFE709-6701-46C6-AFCB-DFA068A750DC}" destId="{5788C6B5-D4E2-4BD9-8D22-17A1026EB36B}" srcOrd="6" destOrd="0" presId="urn:microsoft.com/office/officeart/2005/8/layout/vList2"/>
    <dgm:cxn modelId="{0830DE75-4E38-4FB7-935F-0499C079EEA8}" type="presParOf" srcId="{FFAFE709-6701-46C6-AFCB-DFA068A750DC}" destId="{A7CE7CFC-FAF5-4CC7-BCCD-78FE2274476C}" srcOrd="7" destOrd="0" presId="urn:microsoft.com/office/officeart/2005/8/layout/vList2"/>
    <dgm:cxn modelId="{CA10E3F1-E055-4A96-9FBF-A5422ED0C84C}" type="presParOf" srcId="{FFAFE709-6701-46C6-AFCB-DFA068A750DC}" destId="{371290F6-044E-4F5A-A113-EC98A2D55B25}" srcOrd="8" destOrd="0" presId="urn:microsoft.com/office/officeart/2005/8/layout/vList2"/>
    <dgm:cxn modelId="{FBE08962-76F0-4175-8544-1FB319BB5A0C}" type="presParOf" srcId="{FFAFE709-6701-46C6-AFCB-DFA068A750DC}" destId="{59991B9D-E00D-4747-911F-6A4E86E2D486}" srcOrd="9" destOrd="0" presId="urn:microsoft.com/office/officeart/2005/8/layout/vList2"/>
    <dgm:cxn modelId="{C64B223E-A6AD-44BD-9982-920E3E1ED46D}" type="presParOf" srcId="{FFAFE709-6701-46C6-AFCB-DFA068A750DC}" destId="{6EBBBDA6-9B1A-48B2-9558-393641FDE8C0}" srcOrd="10" destOrd="0" presId="urn:microsoft.com/office/officeart/2005/8/layout/vList2"/>
    <dgm:cxn modelId="{853F025C-97B7-43E8-88AF-D44487EB4B47}" type="presParOf" srcId="{FFAFE709-6701-46C6-AFCB-DFA068A750DC}" destId="{E377B88C-41E4-44A9-A5B0-978FDDB410F2}" srcOrd="11" destOrd="0" presId="urn:microsoft.com/office/officeart/2005/8/layout/vList2"/>
    <dgm:cxn modelId="{48B8B73E-6273-4BE5-B3B9-DC5C54882337}" type="presParOf" srcId="{FFAFE709-6701-46C6-AFCB-DFA068A750DC}" destId="{7DD50C8E-D3B4-47A5-8A5B-9741B64342ED}"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14D184B-8D47-4C1A-B7B2-83DE22D14148}"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463DB73-A15A-4239-B6B1-056241CDD19A}">
      <dgm:prSet/>
      <dgm:spPr/>
      <dgm:t>
        <a:bodyPr/>
        <a:lstStyle/>
        <a:p>
          <a:r>
            <a:rPr lang="en-US" dirty="0"/>
            <a:t>Created Three data Sets:</a:t>
          </a:r>
        </a:p>
      </dgm:t>
    </dgm:pt>
    <dgm:pt modelId="{3A5508EA-FC97-47FA-A00B-7D757CFC6516}" type="parTrans" cxnId="{B1A362AB-BC52-4E4F-A1DC-B98596D0FC43}">
      <dgm:prSet/>
      <dgm:spPr/>
      <dgm:t>
        <a:bodyPr/>
        <a:lstStyle/>
        <a:p>
          <a:endParaRPr lang="en-US"/>
        </a:p>
      </dgm:t>
    </dgm:pt>
    <dgm:pt modelId="{1C408FEC-AF84-4663-BB48-F8FC8DB66ED6}" type="sibTrans" cxnId="{B1A362AB-BC52-4E4F-A1DC-B98596D0FC43}">
      <dgm:prSet/>
      <dgm:spPr/>
      <dgm:t>
        <a:bodyPr/>
        <a:lstStyle/>
        <a:p>
          <a:endParaRPr lang="en-US"/>
        </a:p>
      </dgm:t>
    </dgm:pt>
    <dgm:pt modelId="{9E9857E4-4BFC-4BA8-BA3E-2E4683719D73}">
      <dgm:prSet/>
      <dgm:spPr/>
      <dgm:t>
        <a:bodyPr/>
        <a:lstStyle/>
        <a:p>
          <a:r>
            <a:rPr lang="en-US" dirty="0"/>
            <a:t>Both face book and TV cannel video data </a:t>
          </a:r>
        </a:p>
      </dgm:t>
    </dgm:pt>
    <dgm:pt modelId="{FDB0E1D0-A948-4BA2-AA86-450426EF2A49}" type="parTrans" cxnId="{586531F2-E38F-488F-AD8A-150D32E56467}">
      <dgm:prSet/>
      <dgm:spPr/>
      <dgm:t>
        <a:bodyPr/>
        <a:lstStyle/>
        <a:p>
          <a:endParaRPr lang="en-US"/>
        </a:p>
      </dgm:t>
    </dgm:pt>
    <dgm:pt modelId="{B40B0FF9-248B-4E0C-BE37-E3FE1B92955E}" type="sibTrans" cxnId="{586531F2-E38F-488F-AD8A-150D32E56467}">
      <dgm:prSet/>
      <dgm:spPr/>
      <dgm:t>
        <a:bodyPr/>
        <a:lstStyle/>
        <a:p>
          <a:endParaRPr lang="en-US"/>
        </a:p>
      </dgm:t>
    </dgm:pt>
    <dgm:pt modelId="{7C75407F-B2C0-4215-A248-2C92C1094DB1}">
      <dgm:prSet/>
      <dgm:spPr/>
      <dgm:t>
        <a:bodyPr/>
        <a:lstStyle/>
        <a:p>
          <a:r>
            <a:rPr lang="en-US" dirty="0"/>
            <a:t>only face book video telecasted data</a:t>
          </a:r>
        </a:p>
      </dgm:t>
    </dgm:pt>
    <dgm:pt modelId="{E5ECE2BF-C5F5-403C-9653-0C8D486ED736}" type="parTrans" cxnId="{310E5344-6774-468F-889C-104EF7086A79}">
      <dgm:prSet/>
      <dgm:spPr/>
      <dgm:t>
        <a:bodyPr/>
        <a:lstStyle/>
        <a:p>
          <a:endParaRPr lang="en-US"/>
        </a:p>
      </dgm:t>
    </dgm:pt>
    <dgm:pt modelId="{559EF57B-0233-42B8-903D-ABF086159F4A}" type="sibTrans" cxnId="{310E5344-6774-468F-889C-104EF7086A79}">
      <dgm:prSet/>
      <dgm:spPr/>
      <dgm:t>
        <a:bodyPr/>
        <a:lstStyle/>
        <a:p>
          <a:endParaRPr lang="en-US"/>
        </a:p>
      </dgm:t>
    </dgm:pt>
    <dgm:pt modelId="{A252818F-27E1-432E-9E50-D259ACAC4A6D}">
      <dgm:prSet/>
      <dgm:spPr/>
      <dgm:t>
        <a:bodyPr/>
        <a:lstStyle/>
        <a:p>
          <a:r>
            <a:rPr lang="en-US" dirty="0"/>
            <a:t>Other than face book telecasted data.</a:t>
          </a:r>
        </a:p>
      </dgm:t>
    </dgm:pt>
    <dgm:pt modelId="{1800390F-BF64-492B-9BA0-5DA5C4D0C77B}" type="parTrans" cxnId="{6AB15B3B-8AAB-4EF9-B10C-8308AAAB2C1D}">
      <dgm:prSet/>
      <dgm:spPr/>
      <dgm:t>
        <a:bodyPr/>
        <a:lstStyle/>
        <a:p>
          <a:endParaRPr lang="en-US"/>
        </a:p>
      </dgm:t>
    </dgm:pt>
    <dgm:pt modelId="{015DE971-C6F0-4A81-A75F-285E4A68F15E}" type="sibTrans" cxnId="{6AB15B3B-8AAB-4EF9-B10C-8308AAAB2C1D}">
      <dgm:prSet/>
      <dgm:spPr/>
      <dgm:t>
        <a:bodyPr/>
        <a:lstStyle/>
        <a:p>
          <a:endParaRPr lang="en-US"/>
        </a:p>
      </dgm:t>
    </dgm:pt>
    <dgm:pt modelId="{2D197C2D-AF63-4C0E-973F-0AA7BA4803AF}" type="pres">
      <dgm:prSet presAssocID="{F14D184B-8D47-4C1A-B7B2-83DE22D14148}" presName="root" presStyleCnt="0">
        <dgm:presLayoutVars>
          <dgm:dir/>
          <dgm:resizeHandles val="exact"/>
        </dgm:presLayoutVars>
      </dgm:prSet>
      <dgm:spPr/>
    </dgm:pt>
    <dgm:pt modelId="{6C07FB4F-6C46-455A-849A-AB2001830C30}" type="pres">
      <dgm:prSet presAssocID="{F463DB73-A15A-4239-B6B1-056241CDD19A}" presName="compNode" presStyleCnt="0"/>
      <dgm:spPr/>
    </dgm:pt>
    <dgm:pt modelId="{DB570A32-B9D5-4A76-9361-9C73284BE804}" type="pres">
      <dgm:prSet presAssocID="{F463DB73-A15A-4239-B6B1-056241CDD19A}" presName="bgRect" presStyleLbl="bgShp" presStyleIdx="0" presStyleCnt="4"/>
      <dgm:spPr/>
    </dgm:pt>
    <dgm:pt modelId="{A7F0EC13-8A9D-4639-A4B3-CC506787EF50}" type="pres">
      <dgm:prSet presAssocID="{F463DB73-A15A-4239-B6B1-056241CDD19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2E3FB6CB-7392-4BA0-8842-F92EF8C3A02F}" type="pres">
      <dgm:prSet presAssocID="{F463DB73-A15A-4239-B6B1-056241CDD19A}" presName="spaceRect" presStyleCnt="0"/>
      <dgm:spPr/>
    </dgm:pt>
    <dgm:pt modelId="{59A5361D-E47F-4DB7-A8A9-642E79647879}" type="pres">
      <dgm:prSet presAssocID="{F463DB73-A15A-4239-B6B1-056241CDD19A}" presName="parTx" presStyleLbl="revTx" presStyleIdx="0" presStyleCnt="4">
        <dgm:presLayoutVars>
          <dgm:chMax val="0"/>
          <dgm:chPref val="0"/>
        </dgm:presLayoutVars>
      </dgm:prSet>
      <dgm:spPr/>
    </dgm:pt>
    <dgm:pt modelId="{D644E12B-4D61-46B4-921E-23229593D2E1}" type="pres">
      <dgm:prSet presAssocID="{1C408FEC-AF84-4663-BB48-F8FC8DB66ED6}" presName="sibTrans" presStyleCnt="0"/>
      <dgm:spPr/>
    </dgm:pt>
    <dgm:pt modelId="{6F63231C-41D5-4900-8E92-7B735F0D184F}" type="pres">
      <dgm:prSet presAssocID="{9E9857E4-4BFC-4BA8-BA3E-2E4683719D73}" presName="compNode" presStyleCnt="0"/>
      <dgm:spPr/>
    </dgm:pt>
    <dgm:pt modelId="{2F6F956E-945B-45FA-BD7B-DE8C759D8544}" type="pres">
      <dgm:prSet presAssocID="{9E9857E4-4BFC-4BA8-BA3E-2E4683719D73}" presName="bgRect" presStyleLbl="bgShp" presStyleIdx="1" presStyleCnt="4"/>
      <dgm:spPr/>
    </dgm:pt>
    <dgm:pt modelId="{F283E7FC-EA21-4771-A38C-676613E27FA8}" type="pres">
      <dgm:prSet presAssocID="{9E9857E4-4BFC-4BA8-BA3E-2E4683719D7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ideo camera"/>
        </a:ext>
      </dgm:extLst>
    </dgm:pt>
    <dgm:pt modelId="{D20CF00B-47EB-4F95-AB79-04EAD35AD1B7}" type="pres">
      <dgm:prSet presAssocID="{9E9857E4-4BFC-4BA8-BA3E-2E4683719D73}" presName="spaceRect" presStyleCnt="0"/>
      <dgm:spPr/>
    </dgm:pt>
    <dgm:pt modelId="{4F9D02AE-309D-4AE8-9FA8-2614F552D1CB}" type="pres">
      <dgm:prSet presAssocID="{9E9857E4-4BFC-4BA8-BA3E-2E4683719D73}" presName="parTx" presStyleLbl="revTx" presStyleIdx="1" presStyleCnt="4">
        <dgm:presLayoutVars>
          <dgm:chMax val="0"/>
          <dgm:chPref val="0"/>
        </dgm:presLayoutVars>
      </dgm:prSet>
      <dgm:spPr/>
    </dgm:pt>
    <dgm:pt modelId="{828D6BBF-0622-474A-B925-DE6BD37A219D}" type="pres">
      <dgm:prSet presAssocID="{B40B0FF9-248B-4E0C-BE37-E3FE1B92955E}" presName="sibTrans" presStyleCnt="0"/>
      <dgm:spPr/>
    </dgm:pt>
    <dgm:pt modelId="{039524D8-8908-48D2-9FB6-CCED61327E93}" type="pres">
      <dgm:prSet presAssocID="{7C75407F-B2C0-4215-A248-2C92C1094DB1}" presName="compNode" presStyleCnt="0"/>
      <dgm:spPr/>
    </dgm:pt>
    <dgm:pt modelId="{5F932E9B-85F5-44C6-8343-F878D41E923F}" type="pres">
      <dgm:prSet presAssocID="{7C75407F-B2C0-4215-A248-2C92C1094DB1}" presName="bgRect" presStyleLbl="bgShp" presStyleIdx="2" presStyleCnt="4"/>
      <dgm:spPr/>
    </dgm:pt>
    <dgm:pt modelId="{144814FE-F3FC-48F4-A7FA-09A0E3D3B678}" type="pres">
      <dgm:prSet presAssocID="{7C75407F-B2C0-4215-A248-2C92C1094DB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pper board"/>
        </a:ext>
      </dgm:extLst>
    </dgm:pt>
    <dgm:pt modelId="{6B61DDA9-B495-40A7-960B-426234F054D2}" type="pres">
      <dgm:prSet presAssocID="{7C75407F-B2C0-4215-A248-2C92C1094DB1}" presName="spaceRect" presStyleCnt="0"/>
      <dgm:spPr/>
    </dgm:pt>
    <dgm:pt modelId="{0E6E287D-6FFC-4AD0-94BA-AF5DBE155606}" type="pres">
      <dgm:prSet presAssocID="{7C75407F-B2C0-4215-A248-2C92C1094DB1}" presName="parTx" presStyleLbl="revTx" presStyleIdx="2" presStyleCnt="4">
        <dgm:presLayoutVars>
          <dgm:chMax val="0"/>
          <dgm:chPref val="0"/>
        </dgm:presLayoutVars>
      </dgm:prSet>
      <dgm:spPr/>
    </dgm:pt>
    <dgm:pt modelId="{2E3B8B1B-74A9-40F4-97D3-AA565385BAB8}" type="pres">
      <dgm:prSet presAssocID="{559EF57B-0233-42B8-903D-ABF086159F4A}" presName="sibTrans" presStyleCnt="0"/>
      <dgm:spPr/>
    </dgm:pt>
    <dgm:pt modelId="{8697A904-3458-47F2-A197-FAAB3004019C}" type="pres">
      <dgm:prSet presAssocID="{A252818F-27E1-432E-9E50-D259ACAC4A6D}" presName="compNode" presStyleCnt="0"/>
      <dgm:spPr/>
    </dgm:pt>
    <dgm:pt modelId="{96496A85-79BF-463B-AFB6-5DD41EF11B45}" type="pres">
      <dgm:prSet presAssocID="{A252818F-27E1-432E-9E50-D259ACAC4A6D}" presName="bgRect" presStyleLbl="bgShp" presStyleIdx="3" presStyleCnt="4"/>
      <dgm:spPr/>
    </dgm:pt>
    <dgm:pt modelId="{14CE6F86-DFEB-4AA1-A3BC-9ADA82F102DE}" type="pres">
      <dgm:prSet presAssocID="{A252818F-27E1-432E-9E50-D259ACAC4A6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ustache Face with Solid Fill"/>
        </a:ext>
      </dgm:extLst>
    </dgm:pt>
    <dgm:pt modelId="{8E9AA742-CACB-4013-98A8-746FC76F9142}" type="pres">
      <dgm:prSet presAssocID="{A252818F-27E1-432E-9E50-D259ACAC4A6D}" presName="spaceRect" presStyleCnt="0"/>
      <dgm:spPr/>
    </dgm:pt>
    <dgm:pt modelId="{A6A0E3C3-CC3D-4724-9F6E-2EE44D27A5E3}" type="pres">
      <dgm:prSet presAssocID="{A252818F-27E1-432E-9E50-D259ACAC4A6D}" presName="parTx" presStyleLbl="revTx" presStyleIdx="3" presStyleCnt="4">
        <dgm:presLayoutVars>
          <dgm:chMax val="0"/>
          <dgm:chPref val="0"/>
        </dgm:presLayoutVars>
      </dgm:prSet>
      <dgm:spPr/>
    </dgm:pt>
  </dgm:ptLst>
  <dgm:cxnLst>
    <dgm:cxn modelId="{6AB15B3B-8AAB-4EF9-B10C-8308AAAB2C1D}" srcId="{F14D184B-8D47-4C1A-B7B2-83DE22D14148}" destId="{A252818F-27E1-432E-9E50-D259ACAC4A6D}" srcOrd="3" destOrd="0" parTransId="{1800390F-BF64-492B-9BA0-5DA5C4D0C77B}" sibTransId="{015DE971-C6F0-4A81-A75F-285E4A68F15E}"/>
    <dgm:cxn modelId="{310E5344-6774-468F-889C-104EF7086A79}" srcId="{F14D184B-8D47-4C1A-B7B2-83DE22D14148}" destId="{7C75407F-B2C0-4215-A248-2C92C1094DB1}" srcOrd="2" destOrd="0" parTransId="{E5ECE2BF-C5F5-403C-9653-0C8D486ED736}" sibTransId="{559EF57B-0233-42B8-903D-ABF086159F4A}"/>
    <dgm:cxn modelId="{3D0B6E54-7ACF-4D33-88E4-CC3ED3A24D00}" type="presOf" srcId="{9E9857E4-4BFC-4BA8-BA3E-2E4683719D73}" destId="{4F9D02AE-309D-4AE8-9FA8-2614F552D1CB}" srcOrd="0" destOrd="0" presId="urn:microsoft.com/office/officeart/2018/2/layout/IconVerticalSolidList"/>
    <dgm:cxn modelId="{78957081-FD73-4EB3-8C73-DF14F03F6F68}" type="presOf" srcId="{7C75407F-B2C0-4215-A248-2C92C1094DB1}" destId="{0E6E287D-6FFC-4AD0-94BA-AF5DBE155606}" srcOrd="0" destOrd="0" presId="urn:microsoft.com/office/officeart/2018/2/layout/IconVerticalSolidList"/>
    <dgm:cxn modelId="{B1A362AB-BC52-4E4F-A1DC-B98596D0FC43}" srcId="{F14D184B-8D47-4C1A-B7B2-83DE22D14148}" destId="{F463DB73-A15A-4239-B6B1-056241CDD19A}" srcOrd="0" destOrd="0" parTransId="{3A5508EA-FC97-47FA-A00B-7D757CFC6516}" sibTransId="{1C408FEC-AF84-4663-BB48-F8FC8DB66ED6}"/>
    <dgm:cxn modelId="{7D0112BA-C034-4ABF-AED7-85FCC5429686}" type="presOf" srcId="{A252818F-27E1-432E-9E50-D259ACAC4A6D}" destId="{A6A0E3C3-CC3D-4724-9F6E-2EE44D27A5E3}" srcOrd="0" destOrd="0" presId="urn:microsoft.com/office/officeart/2018/2/layout/IconVerticalSolidList"/>
    <dgm:cxn modelId="{B511F4C4-14A6-44C0-9257-F5547307C528}" type="presOf" srcId="{F463DB73-A15A-4239-B6B1-056241CDD19A}" destId="{59A5361D-E47F-4DB7-A8A9-642E79647879}" srcOrd="0" destOrd="0" presId="urn:microsoft.com/office/officeart/2018/2/layout/IconVerticalSolidList"/>
    <dgm:cxn modelId="{586531F2-E38F-488F-AD8A-150D32E56467}" srcId="{F14D184B-8D47-4C1A-B7B2-83DE22D14148}" destId="{9E9857E4-4BFC-4BA8-BA3E-2E4683719D73}" srcOrd="1" destOrd="0" parTransId="{FDB0E1D0-A948-4BA2-AA86-450426EF2A49}" sibTransId="{B40B0FF9-248B-4E0C-BE37-E3FE1B92955E}"/>
    <dgm:cxn modelId="{653A03F7-BB01-4C8E-830F-7476C9E1123E}" type="presOf" srcId="{F14D184B-8D47-4C1A-B7B2-83DE22D14148}" destId="{2D197C2D-AF63-4C0E-973F-0AA7BA4803AF}" srcOrd="0" destOrd="0" presId="urn:microsoft.com/office/officeart/2018/2/layout/IconVerticalSolidList"/>
    <dgm:cxn modelId="{DE285D7A-1F7A-4CBF-A2DD-98C2E8568B67}" type="presParOf" srcId="{2D197C2D-AF63-4C0E-973F-0AA7BA4803AF}" destId="{6C07FB4F-6C46-455A-849A-AB2001830C30}" srcOrd="0" destOrd="0" presId="urn:microsoft.com/office/officeart/2018/2/layout/IconVerticalSolidList"/>
    <dgm:cxn modelId="{C3662976-EFB7-4757-A045-4C307183B7B6}" type="presParOf" srcId="{6C07FB4F-6C46-455A-849A-AB2001830C30}" destId="{DB570A32-B9D5-4A76-9361-9C73284BE804}" srcOrd="0" destOrd="0" presId="urn:microsoft.com/office/officeart/2018/2/layout/IconVerticalSolidList"/>
    <dgm:cxn modelId="{22B03736-F155-47F1-9DEB-D2A0D83622A0}" type="presParOf" srcId="{6C07FB4F-6C46-455A-849A-AB2001830C30}" destId="{A7F0EC13-8A9D-4639-A4B3-CC506787EF50}" srcOrd="1" destOrd="0" presId="urn:microsoft.com/office/officeart/2018/2/layout/IconVerticalSolidList"/>
    <dgm:cxn modelId="{F1875963-B50B-4583-9F53-0C0033442E56}" type="presParOf" srcId="{6C07FB4F-6C46-455A-849A-AB2001830C30}" destId="{2E3FB6CB-7392-4BA0-8842-F92EF8C3A02F}" srcOrd="2" destOrd="0" presId="urn:microsoft.com/office/officeart/2018/2/layout/IconVerticalSolidList"/>
    <dgm:cxn modelId="{68F02C95-62C0-48D1-B0B8-AE8F0D0B2D44}" type="presParOf" srcId="{6C07FB4F-6C46-455A-849A-AB2001830C30}" destId="{59A5361D-E47F-4DB7-A8A9-642E79647879}" srcOrd="3" destOrd="0" presId="urn:microsoft.com/office/officeart/2018/2/layout/IconVerticalSolidList"/>
    <dgm:cxn modelId="{2A7F1589-C073-46F2-973A-53063CD48BE6}" type="presParOf" srcId="{2D197C2D-AF63-4C0E-973F-0AA7BA4803AF}" destId="{D644E12B-4D61-46B4-921E-23229593D2E1}" srcOrd="1" destOrd="0" presId="urn:microsoft.com/office/officeart/2018/2/layout/IconVerticalSolidList"/>
    <dgm:cxn modelId="{CC7E79B7-C3E7-4227-A537-E2B90D906DC4}" type="presParOf" srcId="{2D197C2D-AF63-4C0E-973F-0AA7BA4803AF}" destId="{6F63231C-41D5-4900-8E92-7B735F0D184F}" srcOrd="2" destOrd="0" presId="urn:microsoft.com/office/officeart/2018/2/layout/IconVerticalSolidList"/>
    <dgm:cxn modelId="{8709B0E1-805A-49E6-9032-E54964B91E37}" type="presParOf" srcId="{6F63231C-41D5-4900-8E92-7B735F0D184F}" destId="{2F6F956E-945B-45FA-BD7B-DE8C759D8544}" srcOrd="0" destOrd="0" presId="urn:microsoft.com/office/officeart/2018/2/layout/IconVerticalSolidList"/>
    <dgm:cxn modelId="{C38AF91D-3C1E-447B-8D3C-1A6BE87BA892}" type="presParOf" srcId="{6F63231C-41D5-4900-8E92-7B735F0D184F}" destId="{F283E7FC-EA21-4771-A38C-676613E27FA8}" srcOrd="1" destOrd="0" presId="urn:microsoft.com/office/officeart/2018/2/layout/IconVerticalSolidList"/>
    <dgm:cxn modelId="{4B68C61B-E2AC-44F7-A674-A4307EF22835}" type="presParOf" srcId="{6F63231C-41D5-4900-8E92-7B735F0D184F}" destId="{D20CF00B-47EB-4F95-AB79-04EAD35AD1B7}" srcOrd="2" destOrd="0" presId="urn:microsoft.com/office/officeart/2018/2/layout/IconVerticalSolidList"/>
    <dgm:cxn modelId="{31D27DEF-A220-4705-BC98-152A67B5383B}" type="presParOf" srcId="{6F63231C-41D5-4900-8E92-7B735F0D184F}" destId="{4F9D02AE-309D-4AE8-9FA8-2614F552D1CB}" srcOrd="3" destOrd="0" presId="urn:microsoft.com/office/officeart/2018/2/layout/IconVerticalSolidList"/>
    <dgm:cxn modelId="{D71D4FEC-DE62-4334-B551-BAE996F7EEC4}" type="presParOf" srcId="{2D197C2D-AF63-4C0E-973F-0AA7BA4803AF}" destId="{828D6BBF-0622-474A-B925-DE6BD37A219D}" srcOrd="3" destOrd="0" presId="urn:microsoft.com/office/officeart/2018/2/layout/IconVerticalSolidList"/>
    <dgm:cxn modelId="{524CF6D6-6902-463A-94A3-C379A8873E89}" type="presParOf" srcId="{2D197C2D-AF63-4C0E-973F-0AA7BA4803AF}" destId="{039524D8-8908-48D2-9FB6-CCED61327E93}" srcOrd="4" destOrd="0" presId="urn:microsoft.com/office/officeart/2018/2/layout/IconVerticalSolidList"/>
    <dgm:cxn modelId="{318DCDE3-394B-4D26-8FBA-BF70F4927F9C}" type="presParOf" srcId="{039524D8-8908-48D2-9FB6-CCED61327E93}" destId="{5F932E9B-85F5-44C6-8343-F878D41E923F}" srcOrd="0" destOrd="0" presId="urn:microsoft.com/office/officeart/2018/2/layout/IconVerticalSolidList"/>
    <dgm:cxn modelId="{EB810607-84B6-4C20-9AAE-AD397D96CE23}" type="presParOf" srcId="{039524D8-8908-48D2-9FB6-CCED61327E93}" destId="{144814FE-F3FC-48F4-A7FA-09A0E3D3B678}" srcOrd="1" destOrd="0" presId="urn:microsoft.com/office/officeart/2018/2/layout/IconVerticalSolidList"/>
    <dgm:cxn modelId="{551069C8-6960-45CB-B313-D67548E37B1C}" type="presParOf" srcId="{039524D8-8908-48D2-9FB6-CCED61327E93}" destId="{6B61DDA9-B495-40A7-960B-426234F054D2}" srcOrd="2" destOrd="0" presId="urn:microsoft.com/office/officeart/2018/2/layout/IconVerticalSolidList"/>
    <dgm:cxn modelId="{A193A2A0-9E16-4AD0-B954-0F6198256484}" type="presParOf" srcId="{039524D8-8908-48D2-9FB6-CCED61327E93}" destId="{0E6E287D-6FFC-4AD0-94BA-AF5DBE155606}" srcOrd="3" destOrd="0" presId="urn:microsoft.com/office/officeart/2018/2/layout/IconVerticalSolidList"/>
    <dgm:cxn modelId="{1C82A023-F8F6-4D84-A779-57B7F90BA5BF}" type="presParOf" srcId="{2D197C2D-AF63-4C0E-973F-0AA7BA4803AF}" destId="{2E3B8B1B-74A9-40F4-97D3-AA565385BAB8}" srcOrd="5" destOrd="0" presId="urn:microsoft.com/office/officeart/2018/2/layout/IconVerticalSolidList"/>
    <dgm:cxn modelId="{5B45838F-E139-4C8A-BABE-DCB5B83A5822}" type="presParOf" srcId="{2D197C2D-AF63-4C0E-973F-0AA7BA4803AF}" destId="{8697A904-3458-47F2-A197-FAAB3004019C}" srcOrd="6" destOrd="0" presId="urn:microsoft.com/office/officeart/2018/2/layout/IconVerticalSolidList"/>
    <dgm:cxn modelId="{469B298E-2277-4DBF-AB71-25531F12BD6D}" type="presParOf" srcId="{8697A904-3458-47F2-A197-FAAB3004019C}" destId="{96496A85-79BF-463B-AFB6-5DD41EF11B45}" srcOrd="0" destOrd="0" presId="urn:microsoft.com/office/officeart/2018/2/layout/IconVerticalSolidList"/>
    <dgm:cxn modelId="{2C9750B6-E319-4F74-9469-A8933CFB02F2}" type="presParOf" srcId="{8697A904-3458-47F2-A197-FAAB3004019C}" destId="{14CE6F86-DFEB-4AA1-A3BC-9ADA82F102DE}" srcOrd="1" destOrd="0" presId="urn:microsoft.com/office/officeart/2018/2/layout/IconVerticalSolidList"/>
    <dgm:cxn modelId="{CA8D8995-8BD8-4D0D-9BF8-549AF7940A99}" type="presParOf" srcId="{8697A904-3458-47F2-A197-FAAB3004019C}" destId="{8E9AA742-CACB-4013-98A8-746FC76F9142}" srcOrd="2" destOrd="0" presId="urn:microsoft.com/office/officeart/2018/2/layout/IconVerticalSolidList"/>
    <dgm:cxn modelId="{F380078D-06FD-4E16-880A-9DE52C63A8D9}" type="presParOf" srcId="{8697A904-3458-47F2-A197-FAAB3004019C}" destId="{A6A0E3C3-CC3D-4724-9F6E-2EE44D27A5E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37FAE26-63FC-47E3-B47F-F43841F8AFE6}"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D266DE81-DD49-4C43-A2D8-9CF848991606}">
      <dgm:prSet/>
      <dgm:spPr/>
      <dgm:t>
        <a:bodyPr/>
        <a:lstStyle/>
        <a:p>
          <a:r>
            <a:rPr lang="en-US" dirty="0"/>
            <a:t>Step1 Join the meta data set master and video insights by using  hid column.</a:t>
          </a:r>
        </a:p>
      </dgm:t>
    </dgm:pt>
    <dgm:pt modelId="{3C5C2A75-AF89-47D6-A772-5171A493C964}" type="parTrans" cxnId="{20E806F0-065A-453E-B1BB-4411A8DA6B86}">
      <dgm:prSet/>
      <dgm:spPr/>
      <dgm:t>
        <a:bodyPr/>
        <a:lstStyle/>
        <a:p>
          <a:endParaRPr lang="en-US"/>
        </a:p>
      </dgm:t>
    </dgm:pt>
    <dgm:pt modelId="{C40E1BE0-4712-4D6A-952B-E80E48C53323}" type="sibTrans" cxnId="{20E806F0-065A-453E-B1BB-4411A8DA6B86}">
      <dgm:prSet/>
      <dgm:spPr/>
      <dgm:t>
        <a:bodyPr/>
        <a:lstStyle/>
        <a:p>
          <a:endParaRPr lang="en-US"/>
        </a:p>
      </dgm:t>
    </dgm:pt>
    <dgm:pt modelId="{7FE3B950-FE8C-4906-9F1A-2B2646BFD529}">
      <dgm:prSet/>
      <dgm:spPr/>
      <dgm:t>
        <a:bodyPr/>
        <a:lstStyle/>
        <a:p>
          <a:r>
            <a:rPr lang="en-US" dirty="0"/>
            <a:t>Separate the data into two parts. One part contains details regarding the Facebook watch window videos. Second set contains  video details, telecasting  in the tv channels.</a:t>
          </a:r>
        </a:p>
      </dgm:t>
    </dgm:pt>
    <dgm:pt modelId="{49F03C18-EC6F-4882-8F29-F75097B0DA17}" type="parTrans" cxnId="{C7F3DEC4-40F9-4844-996B-C485F56E7DBD}">
      <dgm:prSet/>
      <dgm:spPr/>
      <dgm:t>
        <a:bodyPr/>
        <a:lstStyle/>
        <a:p>
          <a:endParaRPr lang="en-US"/>
        </a:p>
      </dgm:t>
    </dgm:pt>
    <dgm:pt modelId="{0F8F9D58-7AD1-49B8-8573-76D2550F7A84}" type="sibTrans" cxnId="{C7F3DEC4-40F9-4844-996B-C485F56E7DBD}">
      <dgm:prSet/>
      <dgm:spPr/>
      <dgm:t>
        <a:bodyPr/>
        <a:lstStyle/>
        <a:p>
          <a:endParaRPr lang="en-US"/>
        </a:p>
      </dgm:t>
    </dgm:pt>
    <dgm:pt modelId="{BDF864A5-8921-4254-86B4-C95E90BCB931}">
      <dgm:prSet/>
      <dgm:spPr/>
      <dgm:t>
        <a:bodyPr/>
        <a:lstStyle/>
        <a:p>
          <a:r>
            <a:rPr lang="en-US" dirty="0"/>
            <a:t>.Model should be build with  face book data. By using that model we  need to pass the tv cannel data to the model and predict about future of the investment.</a:t>
          </a:r>
        </a:p>
      </dgm:t>
    </dgm:pt>
    <dgm:pt modelId="{3FDCF9AB-6874-4691-B407-575EA1E3E87D}" type="parTrans" cxnId="{80EE2195-EF40-4EB3-8E01-F2F8034A6EDA}">
      <dgm:prSet/>
      <dgm:spPr/>
      <dgm:t>
        <a:bodyPr/>
        <a:lstStyle/>
        <a:p>
          <a:endParaRPr lang="en-US"/>
        </a:p>
      </dgm:t>
    </dgm:pt>
    <dgm:pt modelId="{AE2BD1D8-8CBD-44B4-A115-CEC14922B8D3}" type="sibTrans" cxnId="{80EE2195-EF40-4EB3-8E01-F2F8034A6EDA}">
      <dgm:prSet/>
      <dgm:spPr/>
      <dgm:t>
        <a:bodyPr/>
        <a:lstStyle/>
        <a:p>
          <a:endParaRPr lang="en-US"/>
        </a:p>
      </dgm:t>
    </dgm:pt>
    <dgm:pt modelId="{5EB90147-CE60-4044-8260-F5170B870EB7}" type="pres">
      <dgm:prSet presAssocID="{837FAE26-63FC-47E3-B47F-F43841F8AFE6}" presName="linear" presStyleCnt="0">
        <dgm:presLayoutVars>
          <dgm:animLvl val="lvl"/>
          <dgm:resizeHandles val="exact"/>
        </dgm:presLayoutVars>
      </dgm:prSet>
      <dgm:spPr/>
    </dgm:pt>
    <dgm:pt modelId="{BBAF566A-FDF6-4CDA-BAD6-8214ABC8EBA1}" type="pres">
      <dgm:prSet presAssocID="{D266DE81-DD49-4C43-A2D8-9CF848991606}" presName="parentText" presStyleLbl="node1" presStyleIdx="0" presStyleCnt="3">
        <dgm:presLayoutVars>
          <dgm:chMax val="0"/>
          <dgm:bulletEnabled val="1"/>
        </dgm:presLayoutVars>
      </dgm:prSet>
      <dgm:spPr/>
    </dgm:pt>
    <dgm:pt modelId="{9D55F123-1048-441E-AE02-87981D28F3D2}" type="pres">
      <dgm:prSet presAssocID="{C40E1BE0-4712-4D6A-952B-E80E48C53323}" presName="spacer" presStyleCnt="0"/>
      <dgm:spPr/>
    </dgm:pt>
    <dgm:pt modelId="{8AAB0ECC-F752-4ED7-9CAE-E5BE1F084A15}" type="pres">
      <dgm:prSet presAssocID="{7FE3B950-FE8C-4906-9F1A-2B2646BFD529}" presName="parentText" presStyleLbl="node1" presStyleIdx="1" presStyleCnt="3">
        <dgm:presLayoutVars>
          <dgm:chMax val="0"/>
          <dgm:bulletEnabled val="1"/>
        </dgm:presLayoutVars>
      </dgm:prSet>
      <dgm:spPr/>
    </dgm:pt>
    <dgm:pt modelId="{9D9B1AEA-C6D7-475C-8630-8A7DD8852A88}" type="pres">
      <dgm:prSet presAssocID="{0F8F9D58-7AD1-49B8-8573-76D2550F7A84}" presName="spacer" presStyleCnt="0"/>
      <dgm:spPr/>
    </dgm:pt>
    <dgm:pt modelId="{553A2A16-527E-4B72-830B-F104A3AF8308}" type="pres">
      <dgm:prSet presAssocID="{BDF864A5-8921-4254-86B4-C95E90BCB931}" presName="parentText" presStyleLbl="node1" presStyleIdx="2" presStyleCnt="3">
        <dgm:presLayoutVars>
          <dgm:chMax val="0"/>
          <dgm:bulletEnabled val="1"/>
        </dgm:presLayoutVars>
      </dgm:prSet>
      <dgm:spPr/>
    </dgm:pt>
  </dgm:ptLst>
  <dgm:cxnLst>
    <dgm:cxn modelId="{937CE45E-0017-4B41-9B92-5032A954DBCE}" type="presOf" srcId="{7FE3B950-FE8C-4906-9F1A-2B2646BFD529}" destId="{8AAB0ECC-F752-4ED7-9CAE-E5BE1F084A15}" srcOrd="0" destOrd="0" presId="urn:microsoft.com/office/officeart/2005/8/layout/vList2"/>
    <dgm:cxn modelId="{80EE2195-EF40-4EB3-8E01-F2F8034A6EDA}" srcId="{837FAE26-63FC-47E3-B47F-F43841F8AFE6}" destId="{BDF864A5-8921-4254-86B4-C95E90BCB931}" srcOrd="2" destOrd="0" parTransId="{3FDCF9AB-6874-4691-B407-575EA1E3E87D}" sibTransId="{AE2BD1D8-8CBD-44B4-A115-CEC14922B8D3}"/>
    <dgm:cxn modelId="{F8EC1B9E-9D59-405E-B1BB-FFF790498A09}" type="presOf" srcId="{D266DE81-DD49-4C43-A2D8-9CF848991606}" destId="{BBAF566A-FDF6-4CDA-BAD6-8214ABC8EBA1}" srcOrd="0" destOrd="0" presId="urn:microsoft.com/office/officeart/2005/8/layout/vList2"/>
    <dgm:cxn modelId="{5BD96DC2-CD4F-4301-9E4D-5FE03FE4E830}" type="presOf" srcId="{BDF864A5-8921-4254-86B4-C95E90BCB931}" destId="{553A2A16-527E-4B72-830B-F104A3AF8308}" srcOrd="0" destOrd="0" presId="urn:microsoft.com/office/officeart/2005/8/layout/vList2"/>
    <dgm:cxn modelId="{C7F3DEC4-40F9-4844-996B-C485F56E7DBD}" srcId="{837FAE26-63FC-47E3-B47F-F43841F8AFE6}" destId="{7FE3B950-FE8C-4906-9F1A-2B2646BFD529}" srcOrd="1" destOrd="0" parTransId="{49F03C18-EC6F-4882-8F29-F75097B0DA17}" sibTransId="{0F8F9D58-7AD1-49B8-8573-76D2550F7A84}"/>
    <dgm:cxn modelId="{919844E3-C342-4152-9A66-A2EFD6465C8D}" type="presOf" srcId="{837FAE26-63FC-47E3-B47F-F43841F8AFE6}" destId="{5EB90147-CE60-4044-8260-F5170B870EB7}" srcOrd="0" destOrd="0" presId="urn:microsoft.com/office/officeart/2005/8/layout/vList2"/>
    <dgm:cxn modelId="{20E806F0-065A-453E-B1BB-4411A8DA6B86}" srcId="{837FAE26-63FC-47E3-B47F-F43841F8AFE6}" destId="{D266DE81-DD49-4C43-A2D8-9CF848991606}" srcOrd="0" destOrd="0" parTransId="{3C5C2A75-AF89-47D6-A772-5171A493C964}" sibTransId="{C40E1BE0-4712-4D6A-952B-E80E48C53323}"/>
    <dgm:cxn modelId="{036E21AD-DFC0-404F-8266-8920132D9E18}" type="presParOf" srcId="{5EB90147-CE60-4044-8260-F5170B870EB7}" destId="{BBAF566A-FDF6-4CDA-BAD6-8214ABC8EBA1}" srcOrd="0" destOrd="0" presId="urn:microsoft.com/office/officeart/2005/8/layout/vList2"/>
    <dgm:cxn modelId="{E447C983-505F-49F2-B6F1-17DB70A83F3B}" type="presParOf" srcId="{5EB90147-CE60-4044-8260-F5170B870EB7}" destId="{9D55F123-1048-441E-AE02-87981D28F3D2}" srcOrd="1" destOrd="0" presId="urn:microsoft.com/office/officeart/2005/8/layout/vList2"/>
    <dgm:cxn modelId="{F05D92B7-DE43-4EF3-B289-A0F14CB3F046}" type="presParOf" srcId="{5EB90147-CE60-4044-8260-F5170B870EB7}" destId="{8AAB0ECC-F752-4ED7-9CAE-E5BE1F084A15}" srcOrd="2" destOrd="0" presId="urn:microsoft.com/office/officeart/2005/8/layout/vList2"/>
    <dgm:cxn modelId="{6C87EECF-0E57-468A-A98F-0D597B115473}" type="presParOf" srcId="{5EB90147-CE60-4044-8260-F5170B870EB7}" destId="{9D9B1AEA-C6D7-475C-8630-8A7DD8852A88}" srcOrd="3" destOrd="0" presId="urn:microsoft.com/office/officeart/2005/8/layout/vList2"/>
    <dgm:cxn modelId="{D7C16E90-ACB0-4077-95A0-2A2C49C59385}" type="presParOf" srcId="{5EB90147-CE60-4044-8260-F5170B870EB7}" destId="{553A2A16-527E-4B72-830B-F104A3AF830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5223480-6515-4467-BB02-29F8FE7B7102}"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9E1504BC-C590-49B4-9299-E16EC48FED31}">
      <dgm:prSet/>
      <dgm:spPr/>
      <dgm:t>
        <a:bodyPr/>
        <a:lstStyle/>
        <a:p>
          <a:r>
            <a:rPr lang="en-US" dirty="0"/>
            <a:t>Repeat the analysis for all data sets.</a:t>
          </a:r>
        </a:p>
      </dgm:t>
    </dgm:pt>
    <dgm:pt modelId="{5A3EEF0C-AA11-42F3-BFDA-D043ECEEABA7}" type="parTrans" cxnId="{602DFF0B-3659-4A59-9A5B-6D9E0D2E66B3}">
      <dgm:prSet/>
      <dgm:spPr/>
      <dgm:t>
        <a:bodyPr/>
        <a:lstStyle/>
        <a:p>
          <a:endParaRPr lang="en-US"/>
        </a:p>
      </dgm:t>
    </dgm:pt>
    <dgm:pt modelId="{34F55FDD-3FFF-407B-AB43-CF9E4BD9E9C0}" type="sibTrans" cxnId="{602DFF0B-3659-4A59-9A5B-6D9E0D2E66B3}">
      <dgm:prSet/>
      <dgm:spPr/>
      <dgm:t>
        <a:bodyPr/>
        <a:lstStyle/>
        <a:p>
          <a:endParaRPr lang="en-US"/>
        </a:p>
      </dgm:t>
    </dgm:pt>
    <dgm:pt modelId="{7F5BF4D9-E231-446F-9DE8-34F192C94321}">
      <dgm:prSet/>
      <dgm:spPr/>
      <dgm:t>
        <a:bodyPr/>
        <a:lstStyle/>
        <a:p>
          <a:r>
            <a:rPr lang="en-US" dirty="0"/>
            <a:t>The steps  listed for building model for insight and age should be followed for retention data.</a:t>
          </a:r>
        </a:p>
      </dgm:t>
    </dgm:pt>
    <dgm:pt modelId="{359A8667-A980-4C38-AF2E-A3A2E6A020DD}" type="parTrans" cxnId="{45438677-3B5C-421E-A9E4-F66A75498B5D}">
      <dgm:prSet/>
      <dgm:spPr/>
      <dgm:t>
        <a:bodyPr/>
        <a:lstStyle/>
        <a:p>
          <a:endParaRPr lang="en-US"/>
        </a:p>
      </dgm:t>
    </dgm:pt>
    <dgm:pt modelId="{DAB1B3FA-6A94-46E8-96AA-9E5B270FD171}" type="sibTrans" cxnId="{45438677-3B5C-421E-A9E4-F66A75498B5D}">
      <dgm:prSet/>
      <dgm:spPr/>
      <dgm:t>
        <a:bodyPr/>
        <a:lstStyle/>
        <a:p>
          <a:endParaRPr lang="en-US"/>
        </a:p>
      </dgm:t>
    </dgm:pt>
    <dgm:pt modelId="{76FE2D88-3D98-49DB-B51B-23608A46638D}">
      <dgm:prSet/>
      <dgm:spPr/>
      <dgm:t>
        <a:bodyPr/>
        <a:lstStyle/>
        <a:p>
          <a:r>
            <a:rPr lang="en-US" dirty="0"/>
            <a:t>By doing above approach on age, retention, insight data  we can find the demand of the face book videos.</a:t>
          </a:r>
        </a:p>
      </dgm:t>
    </dgm:pt>
    <dgm:pt modelId="{599B365A-E98E-4D4F-BAB2-548BF0028E49}" type="parTrans" cxnId="{9E4B3688-C99C-4EB3-87BE-3989F9342D05}">
      <dgm:prSet/>
      <dgm:spPr/>
      <dgm:t>
        <a:bodyPr/>
        <a:lstStyle/>
        <a:p>
          <a:endParaRPr lang="en-US"/>
        </a:p>
      </dgm:t>
    </dgm:pt>
    <dgm:pt modelId="{3EA3A94F-4809-4F86-A57E-549165C009AA}" type="sibTrans" cxnId="{9E4B3688-C99C-4EB3-87BE-3989F9342D05}">
      <dgm:prSet/>
      <dgm:spPr/>
      <dgm:t>
        <a:bodyPr/>
        <a:lstStyle/>
        <a:p>
          <a:endParaRPr lang="en-US"/>
        </a:p>
      </dgm:t>
    </dgm:pt>
    <dgm:pt modelId="{25DBDAFF-CBD5-4B54-8F3B-EB34E8BCC6EF}" type="pres">
      <dgm:prSet presAssocID="{A5223480-6515-4467-BB02-29F8FE7B7102}" presName="linear" presStyleCnt="0">
        <dgm:presLayoutVars>
          <dgm:animLvl val="lvl"/>
          <dgm:resizeHandles val="exact"/>
        </dgm:presLayoutVars>
      </dgm:prSet>
      <dgm:spPr/>
    </dgm:pt>
    <dgm:pt modelId="{EE262573-9A6C-4417-B280-9230FEEF1E55}" type="pres">
      <dgm:prSet presAssocID="{9E1504BC-C590-49B4-9299-E16EC48FED31}" presName="parentText" presStyleLbl="node1" presStyleIdx="0" presStyleCnt="3">
        <dgm:presLayoutVars>
          <dgm:chMax val="0"/>
          <dgm:bulletEnabled val="1"/>
        </dgm:presLayoutVars>
      </dgm:prSet>
      <dgm:spPr/>
    </dgm:pt>
    <dgm:pt modelId="{0787DE84-1CA7-4DA3-BCCF-69C9F41CEED9}" type="pres">
      <dgm:prSet presAssocID="{34F55FDD-3FFF-407B-AB43-CF9E4BD9E9C0}" presName="spacer" presStyleCnt="0"/>
      <dgm:spPr/>
    </dgm:pt>
    <dgm:pt modelId="{99AB64EF-AFB9-4C47-A5A9-6D55109BAEDB}" type="pres">
      <dgm:prSet presAssocID="{7F5BF4D9-E231-446F-9DE8-34F192C94321}" presName="parentText" presStyleLbl="node1" presStyleIdx="1" presStyleCnt="3">
        <dgm:presLayoutVars>
          <dgm:chMax val="0"/>
          <dgm:bulletEnabled val="1"/>
        </dgm:presLayoutVars>
      </dgm:prSet>
      <dgm:spPr/>
    </dgm:pt>
    <dgm:pt modelId="{30C9ADBB-B3E3-4595-A84D-5EABE953A87B}" type="pres">
      <dgm:prSet presAssocID="{DAB1B3FA-6A94-46E8-96AA-9E5B270FD171}" presName="spacer" presStyleCnt="0"/>
      <dgm:spPr/>
    </dgm:pt>
    <dgm:pt modelId="{0E92937B-C339-4D85-B846-46E356A53039}" type="pres">
      <dgm:prSet presAssocID="{76FE2D88-3D98-49DB-B51B-23608A46638D}" presName="parentText" presStyleLbl="node1" presStyleIdx="2" presStyleCnt="3">
        <dgm:presLayoutVars>
          <dgm:chMax val="0"/>
          <dgm:bulletEnabled val="1"/>
        </dgm:presLayoutVars>
      </dgm:prSet>
      <dgm:spPr/>
    </dgm:pt>
  </dgm:ptLst>
  <dgm:cxnLst>
    <dgm:cxn modelId="{602DFF0B-3659-4A59-9A5B-6D9E0D2E66B3}" srcId="{A5223480-6515-4467-BB02-29F8FE7B7102}" destId="{9E1504BC-C590-49B4-9299-E16EC48FED31}" srcOrd="0" destOrd="0" parTransId="{5A3EEF0C-AA11-42F3-BFDA-D043ECEEABA7}" sibTransId="{34F55FDD-3FFF-407B-AB43-CF9E4BD9E9C0}"/>
    <dgm:cxn modelId="{507E4D16-3527-49FF-99AE-8B08FC6F7EC2}" type="presOf" srcId="{9E1504BC-C590-49B4-9299-E16EC48FED31}" destId="{EE262573-9A6C-4417-B280-9230FEEF1E55}" srcOrd="0" destOrd="0" presId="urn:microsoft.com/office/officeart/2005/8/layout/vList2"/>
    <dgm:cxn modelId="{45438677-3B5C-421E-A9E4-F66A75498B5D}" srcId="{A5223480-6515-4467-BB02-29F8FE7B7102}" destId="{7F5BF4D9-E231-446F-9DE8-34F192C94321}" srcOrd="1" destOrd="0" parTransId="{359A8667-A980-4C38-AF2E-A3A2E6A020DD}" sibTransId="{DAB1B3FA-6A94-46E8-96AA-9E5B270FD171}"/>
    <dgm:cxn modelId="{9E4B3688-C99C-4EB3-87BE-3989F9342D05}" srcId="{A5223480-6515-4467-BB02-29F8FE7B7102}" destId="{76FE2D88-3D98-49DB-B51B-23608A46638D}" srcOrd="2" destOrd="0" parTransId="{599B365A-E98E-4D4F-BAB2-548BF0028E49}" sibTransId="{3EA3A94F-4809-4F86-A57E-549165C009AA}"/>
    <dgm:cxn modelId="{12FD15AD-F666-4C10-BE2C-BF694A634711}" type="presOf" srcId="{76FE2D88-3D98-49DB-B51B-23608A46638D}" destId="{0E92937B-C339-4D85-B846-46E356A53039}" srcOrd="0" destOrd="0" presId="urn:microsoft.com/office/officeart/2005/8/layout/vList2"/>
    <dgm:cxn modelId="{C05142B4-9928-4286-AA2E-11E2ECC74CEF}" type="presOf" srcId="{7F5BF4D9-E231-446F-9DE8-34F192C94321}" destId="{99AB64EF-AFB9-4C47-A5A9-6D55109BAEDB}" srcOrd="0" destOrd="0" presId="urn:microsoft.com/office/officeart/2005/8/layout/vList2"/>
    <dgm:cxn modelId="{840D24D0-C8AF-48C3-871A-843A334C95F9}" type="presOf" srcId="{A5223480-6515-4467-BB02-29F8FE7B7102}" destId="{25DBDAFF-CBD5-4B54-8F3B-EB34E8BCC6EF}" srcOrd="0" destOrd="0" presId="urn:microsoft.com/office/officeart/2005/8/layout/vList2"/>
    <dgm:cxn modelId="{65B68BD0-2C6A-41CE-8242-3213E12D82B6}" type="presParOf" srcId="{25DBDAFF-CBD5-4B54-8F3B-EB34E8BCC6EF}" destId="{EE262573-9A6C-4417-B280-9230FEEF1E55}" srcOrd="0" destOrd="0" presId="urn:microsoft.com/office/officeart/2005/8/layout/vList2"/>
    <dgm:cxn modelId="{52A393E1-5FD4-4290-9F38-F84E077786F3}" type="presParOf" srcId="{25DBDAFF-CBD5-4B54-8F3B-EB34E8BCC6EF}" destId="{0787DE84-1CA7-4DA3-BCCF-69C9F41CEED9}" srcOrd="1" destOrd="0" presId="urn:microsoft.com/office/officeart/2005/8/layout/vList2"/>
    <dgm:cxn modelId="{2FB06204-2F4F-4A84-922D-710910676B7F}" type="presParOf" srcId="{25DBDAFF-CBD5-4B54-8F3B-EB34E8BCC6EF}" destId="{99AB64EF-AFB9-4C47-A5A9-6D55109BAEDB}" srcOrd="2" destOrd="0" presId="urn:microsoft.com/office/officeart/2005/8/layout/vList2"/>
    <dgm:cxn modelId="{BE249FCE-3222-4AE8-925A-00501F79D5B2}" type="presParOf" srcId="{25DBDAFF-CBD5-4B54-8F3B-EB34E8BCC6EF}" destId="{30C9ADBB-B3E3-4595-A84D-5EABE953A87B}" srcOrd="3" destOrd="0" presId="urn:microsoft.com/office/officeart/2005/8/layout/vList2"/>
    <dgm:cxn modelId="{07D7F1FD-3EC4-4527-A117-51FE69AAAD55}" type="presParOf" srcId="{25DBDAFF-CBD5-4B54-8F3B-EB34E8BCC6EF}" destId="{0E92937B-C339-4D85-B846-46E356A5303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CF9D4B-2ED8-4225-9D4A-5822B33D219F}">
      <dsp:nvSpPr>
        <dsp:cNvPr id="0" name=""/>
        <dsp:cNvSpPr/>
      </dsp:nvSpPr>
      <dsp:spPr>
        <a:xfrm>
          <a:off x="0" y="1924"/>
          <a:ext cx="5913437" cy="97541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F5469-AE9F-41AB-9AFC-BC5FD5CE4DFA}">
      <dsp:nvSpPr>
        <dsp:cNvPr id="0" name=""/>
        <dsp:cNvSpPr/>
      </dsp:nvSpPr>
      <dsp:spPr>
        <a:xfrm>
          <a:off x="295064" y="221393"/>
          <a:ext cx="536480" cy="5364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5A9E3E-3443-478A-A522-BB91D0563629}">
      <dsp:nvSpPr>
        <dsp:cNvPr id="0" name=""/>
        <dsp:cNvSpPr/>
      </dsp:nvSpPr>
      <dsp:spPr>
        <a:xfrm>
          <a:off x="1126608" y="1924"/>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844550">
            <a:lnSpc>
              <a:spcPct val="90000"/>
            </a:lnSpc>
            <a:spcBef>
              <a:spcPct val="0"/>
            </a:spcBef>
            <a:spcAft>
              <a:spcPct val="35000"/>
            </a:spcAft>
            <a:buNone/>
          </a:pPr>
          <a:r>
            <a:rPr lang="en-US" sz="1900" kern="1200" dirty="0"/>
            <a:t>Viacom is a media entertainment company. It created content and deliverer most of that in the tv  channels.</a:t>
          </a:r>
        </a:p>
      </dsp:txBody>
      <dsp:txXfrm>
        <a:off x="1126608" y="1924"/>
        <a:ext cx="4786828" cy="975418"/>
      </dsp:txXfrm>
    </dsp:sp>
    <dsp:sp modelId="{BA3C5784-3887-48B0-AC97-7B39C49785B1}">
      <dsp:nvSpPr>
        <dsp:cNvPr id="0" name=""/>
        <dsp:cNvSpPr/>
      </dsp:nvSpPr>
      <dsp:spPr>
        <a:xfrm>
          <a:off x="0" y="1221197"/>
          <a:ext cx="5913437" cy="97541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793C0B-2E6B-48E8-9AAE-37AF2CE1197C}">
      <dsp:nvSpPr>
        <dsp:cNvPr id="0" name=""/>
        <dsp:cNvSpPr/>
      </dsp:nvSpPr>
      <dsp:spPr>
        <a:xfrm>
          <a:off x="295064" y="1440667"/>
          <a:ext cx="536480" cy="5364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DA34DA-818A-4D32-9757-E1A0D8C77D6A}">
      <dsp:nvSpPr>
        <dsp:cNvPr id="0" name=""/>
        <dsp:cNvSpPr/>
      </dsp:nvSpPr>
      <dsp:spPr>
        <a:xfrm>
          <a:off x="1126608" y="1221197"/>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844550">
            <a:lnSpc>
              <a:spcPct val="90000"/>
            </a:lnSpc>
            <a:spcBef>
              <a:spcPct val="0"/>
            </a:spcBef>
            <a:spcAft>
              <a:spcPct val="35000"/>
            </a:spcAft>
            <a:buNone/>
          </a:pPr>
          <a:r>
            <a:rPr lang="en-US" sz="1900" kern="1200" dirty="0"/>
            <a:t>Some content is created for  social media like face book and others</a:t>
          </a:r>
        </a:p>
      </dsp:txBody>
      <dsp:txXfrm>
        <a:off x="1126608" y="1221197"/>
        <a:ext cx="4786828" cy="975418"/>
      </dsp:txXfrm>
    </dsp:sp>
    <dsp:sp modelId="{0B901CE1-6082-4F90-84C2-619144A927B7}">
      <dsp:nvSpPr>
        <dsp:cNvPr id="0" name=""/>
        <dsp:cNvSpPr/>
      </dsp:nvSpPr>
      <dsp:spPr>
        <a:xfrm>
          <a:off x="0" y="2440471"/>
          <a:ext cx="5913437" cy="97541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FD65AA-65FE-4C36-93D4-D03527BDFBFF}">
      <dsp:nvSpPr>
        <dsp:cNvPr id="0" name=""/>
        <dsp:cNvSpPr/>
      </dsp:nvSpPr>
      <dsp:spPr>
        <a:xfrm>
          <a:off x="295064" y="2659940"/>
          <a:ext cx="536480" cy="5364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DD327D-5D1F-4A2F-B6E7-CF8FA681372D}">
      <dsp:nvSpPr>
        <dsp:cNvPr id="0" name=""/>
        <dsp:cNvSpPr/>
      </dsp:nvSpPr>
      <dsp:spPr>
        <a:xfrm>
          <a:off x="1126608" y="2440471"/>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844550">
            <a:lnSpc>
              <a:spcPct val="90000"/>
            </a:lnSpc>
            <a:spcBef>
              <a:spcPct val="0"/>
            </a:spcBef>
            <a:spcAft>
              <a:spcPct val="35000"/>
            </a:spcAft>
            <a:buNone/>
          </a:pPr>
          <a:r>
            <a:rPr lang="en-US" sz="1900" kern="1200" dirty="0"/>
            <a:t>Some revenue from the  Facebook watch window.</a:t>
          </a:r>
        </a:p>
      </dsp:txBody>
      <dsp:txXfrm>
        <a:off x="1126608" y="2440471"/>
        <a:ext cx="4786828" cy="975418"/>
      </dsp:txXfrm>
    </dsp:sp>
    <dsp:sp modelId="{35FBFC34-482B-43E1-A0C9-028C61C76852}">
      <dsp:nvSpPr>
        <dsp:cNvPr id="0" name=""/>
        <dsp:cNvSpPr/>
      </dsp:nvSpPr>
      <dsp:spPr>
        <a:xfrm>
          <a:off x="0" y="3659744"/>
          <a:ext cx="5913437" cy="97541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59DD64-8A89-43BB-821F-B2186CCB111E}">
      <dsp:nvSpPr>
        <dsp:cNvPr id="0" name=""/>
        <dsp:cNvSpPr/>
      </dsp:nvSpPr>
      <dsp:spPr>
        <a:xfrm>
          <a:off x="295064" y="3879213"/>
          <a:ext cx="536480" cy="5364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47EF502-68CD-4EC6-A7C5-94347B1FBB36}">
      <dsp:nvSpPr>
        <dsp:cNvPr id="0" name=""/>
        <dsp:cNvSpPr/>
      </dsp:nvSpPr>
      <dsp:spPr>
        <a:xfrm>
          <a:off x="1126608" y="3659744"/>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844550">
            <a:lnSpc>
              <a:spcPct val="90000"/>
            </a:lnSpc>
            <a:spcBef>
              <a:spcPct val="0"/>
            </a:spcBef>
            <a:spcAft>
              <a:spcPct val="35000"/>
            </a:spcAft>
            <a:buNone/>
          </a:pPr>
          <a:r>
            <a:rPr lang="en-US" sz="1900" kern="1200" dirty="0"/>
            <a:t>Planning to extend it is business of preparing content for telecasting over social media like Facebook  watch window.</a:t>
          </a:r>
        </a:p>
      </dsp:txBody>
      <dsp:txXfrm>
        <a:off x="1126608" y="3659744"/>
        <a:ext cx="4786828" cy="9754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5D323B-FC87-47C5-A809-7ABEC94E8DA7}">
      <dsp:nvSpPr>
        <dsp:cNvPr id="0" name=""/>
        <dsp:cNvSpPr/>
      </dsp:nvSpPr>
      <dsp:spPr>
        <a:xfrm>
          <a:off x="0" y="23543"/>
          <a:ext cx="5913437" cy="96525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Viacom  can invest on social media like watch media ?</a:t>
          </a:r>
        </a:p>
      </dsp:txBody>
      <dsp:txXfrm>
        <a:off x="47120" y="70663"/>
        <a:ext cx="5819197" cy="871010"/>
      </dsp:txXfrm>
    </dsp:sp>
    <dsp:sp modelId="{78E2A4A8-7D33-4CFF-B538-26DC60FEE8CA}">
      <dsp:nvSpPr>
        <dsp:cNvPr id="0" name=""/>
        <dsp:cNvSpPr/>
      </dsp:nvSpPr>
      <dsp:spPr>
        <a:xfrm>
          <a:off x="0" y="1060793"/>
          <a:ext cx="5913437" cy="965250"/>
        </a:xfrm>
        <a:prstGeom prst="roundRect">
          <a:avLst/>
        </a:prstGeom>
        <a:gradFill rotWithShape="0">
          <a:gsLst>
            <a:gs pos="0">
              <a:schemeClr val="accent2">
                <a:hueOff val="-3392975"/>
                <a:satOff val="11185"/>
                <a:lumOff val="11961"/>
                <a:alphaOff val="0"/>
                <a:tint val="98000"/>
                <a:satMod val="110000"/>
                <a:lumMod val="104000"/>
              </a:schemeClr>
            </a:gs>
            <a:gs pos="69000">
              <a:schemeClr val="accent2">
                <a:hueOff val="-3392975"/>
                <a:satOff val="11185"/>
                <a:lumOff val="11961"/>
                <a:alphaOff val="0"/>
                <a:shade val="88000"/>
                <a:satMod val="130000"/>
                <a:lumMod val="92000"/>
              </a:schemeClr>
            </a:gs>
            <a:gs pos="100000">
              <a:schemeClr val="accent2">
                <a:hueOff val="-3392975"/>
                <a:satOff val="11185"/>
                <a:lumOff val="1196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Factors to be considered</a:t>
          </a:r>
        </a:p>
      </dsp:txBody>
      <dsp:txXfrm>
        <a:off x="47120" y="1107913"/>
        <a:ext cx="5819197" cy="871010"/>
      </dsp:txXfrm>
    </dsp:sp>
    <dsp:sp modelId="{4A8385B9-C57E-4612-88EE-96264055DBD8}">
      <dsp:nvSpPr>
        <dsp:cNvPr id="0" name=""/>
        <dsp:cNvSpPr/>
      </dsp:nvSpPr>
      <dsp:spPr>
        <a:xfrm>
          <a:off x="0" y="2026044"/>
          <a:ext cx="5913437" cy="25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752"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a:t>Performance</a:t>
          </a:r>
          <a:endParaRPr lang="en-US" sz="2000" kern="1200" dirty="0"/>
        </a:p>
        <a:p>
          <a:pPr marL="228600" lvl="1" indent="-228600" algn="l" defTabSz="889000">
            <a:lnSpc>
              <a:spcPct val="90000"/>
            </a:lnSpc>
            <a:spcBef>
              <a:spcPct val="0"/>
            </a:spcBef>
            <a:spcAft>
              <a:spcPct val="20000"/>
            </a:spcAft>
            <a:buChar char="•"/>
          </a:pPr>
          <a:r>
            <a:rPr lang="en-US" sz="2000" kern="1200" baseline="0" dirty="0"/>
            <a:t>Number of views attained</a:t>
          </a:r>
          <a:endParaRPr lang="en-US" sz="2000" kern="1200" dirty="0"/>
        </a:p>
        <a:p>
          <a:pPr marL="228600" lvl="1" indent="-228600" algn="l" defTabSz="889000">
            <a:lnSpc>
              <a:spcPct val="90000"/>
            </a:lnSpc>
            <a:spcBef>
              <a:spcPct val="0"/>
            </a:spcBef>
            <a:spcAft>
              <a:spcPct val="20000"/>
            </a:spcAft>
            <a:buChar char="•"/>
          </a:pPr>
          <a:r>
            <a:rPr lang="en-US" sz="2000" kern="1200" baseline="0" dirty="0"/>
            <a:t>Engagement</a:t>
          </a:r>
          <a:endParaRPr lang="en-US" sz="2000" kern="1200" dirty="0"/>
        </a:p>
        <a:p>
          <a:pPr marL="228600" lvl="1" indent="-228600" algn="l" defTabSz="889000">
            <a:lnSpc>
              <a:spcPct val="90000"/>
            </a:lnSpc>
            <a:spcBef>
              <a:spcPct val="0"/>
            </a:spcBef>
            <a:spcAft>
              <a:spcPct val="20000"/>
            </a:spcAft>
            <a:buChar char="•"/>
          </a:pPr>
          <a:r>
            <a:rPr lang="en-US" sz="2000" kern="1200" baseline="0" dirty="0"/>
            <a:t>Ad Supported</a:t>
          </a:r>
          <a:endParaRPr lang="en-US" sz="2000" kern="1200" dirty="0"/>
        </a:p>
        <a:p>
          <a:pPr marL="228600" lvl="1" indent="-228600" algn="l" defTabSz="889000">
            <a:lnSpc>
              <a:spcPct val="90000"/>
            </a:lnSpc>
            <a:spcBef>
              <a:spcPct val="0"/>
            </a:spcBef>
            <a:spcAft>
              <a:spcPct val="20000"/>
            </a:spcAft>
            <a:buChar char="•"/>
          </a:pPr>
          <a:r>
            <a:rPr lang="en-US" sz="2000" kern="1200" baseline="0" dirty="0"/>
            <a:t>Viewership and views ship engagement </a:t>
          </a:r>
          <a:endParaRPr lang="en-US" sz="2000" kern="1200" dirty="0"/>
        </a:p>
        <a:p>
          <a:pPr marL="228600" lvl="1" indent="-228600" algn="l" defTabSz="889000">
            <a:lnSpc>
              <a:spcPct val="90000"/>
            </a:lnSpc>
            <a:spcBef>
              <a:spcPct val="0"/>
            </a:spcBef>
            <a:spcAft>
              <a:spcPct val="20000"/>
            </a:spcAft>
            <a:buChar char="•"/>
          </a:pPr>
          <a:r>
            <a:rPr lang="en-US" sz="2000" kern="1200" baseline="0" dirty="0"/>
            <a:t>Investment</a:t>
          </a:r>
          <a:endParaRPr lang="en-US" sz="2000" kern="1200" dirty="0"/>
        </a:p>
        <a:p>
          <a:pPr marL="228600" lvl="1" indent="-228600" algn="l" defTabSz="889000">
            <a:lnSpc>
              <a:spcPct val="90000"/>
            </a:lnSpc>
            <a:spcBef>
              <a:spcPct val="0"/>
            </a:spcBef>
            <a:spcAft>
              <a:spcPct val="20000"/>
            </a:spcAft>
            <a:buChar char="•"/>
          </a:pPr>
          <a:r>
            <a:rPr lang="en-US" sz="2000" kern="1200" baseline="0" dirty="0"/>
            <a:t>Revenue Generated </a:t>
          </a:r>
          <a:br>
            <a:rPr lang="en-US" sz="2000" kern="1200" baseline="0" dirty="0"/>
          </a:br>
          <a:endParaRPr lang="en-US" sz="2000" kern="1200" dirty="0"/>
        </a:p>
      </dsp:txBody>
      <dsp:txXfrm>
        <a:off x="0" y="2026044"/>
        <a:ext cx="5913437" cy="2587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E5742F-06D8-4A4F-8D08-E481C0999AC0}">
      <dsp:nvSpPr>
        <dsp:cNvPr id="0" name=""/>
        <dsp:cNvSpPr/>
      </dsp:nvSpPr>
      <dsp:spPr>
        <a:xfrm>
          <a:off x="0" y="227393"/>
          <a:ext cx="5913437" cy="1015875"/>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8948" tIns="312420" rIns="458948"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baseline="0" dirty="0"/>
            <a:t>This data set provides details like how many people watched the predefined percent of video. We can say like 1000 people watched full video and 2000 people watched half video etc.</a:t>
          </a:r>
          <a:endParaRPr lang="en-US" sz="1500" kern="1200" dirty="0"/>
        </a:p>
      </dsp:txBody>
      <dsp:txXfrm>
        <a:off x="0" y="227393"/>
        <a:ext cx="5913437" cy="1015875"/>
      </dsp:txXfrm>
    </dsp:sp>
    <dsp:sp modelId="{164E048F-FF99-4D74-BBC1-63F9DC733304}">
      <dsp:nvSpPr>
        <dsp:cNvPr id="0" name=""/>
        <dsp:cNvSpPr/>
      </dsp:nvSpPr>
      <dsp:spPr>
        <a:xfrm>
          <a:off x="295671" y="5993"/>
          <a:ext cx="4139405" cy="44280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666750">
            <a:lnSpc>
              <a:spcPct val="90000"/>
            </a:lnSpc>
            <a:spcBef>
              <a:spcPct val="0"/>
            </a:spcBef>
            <a:spcAft>
              <a:spcPct val="35000"/>
            </a:spcAft>
            <a:buNone/>
          </a:pPr>
          <a:r>
            <a:rPr lang="en-US" sz="1500" kern="1200" dirty="0"/>
            <a:t>Video Retention Data</a:t>
          </a:r>
        </a:p>
      </dsp:txBody>
      <dsp:txXfrm>
        <a:off x="317287" y="27609"/>
        <a:ext cx="4096173" cy="399568"/>
      </dsp:txXfrm>
    </dsp:sp>
    <dsp:sp modelId="{B5819804-EDD4-4CAF-BE12-E189BE6BAC8D}">
      <dsp:nvSpPr>
        <dsp:cNvPr id="0" name=""/>
        <dsp:cNvSpPr/>
      </dsp:nvSpPr>
      <dsp:spPr>
        <a:xfrm>
          <a:off x="0" y="1545668"/>
          <a:ext cx="5913437" cy="826875"/>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8948" tIns="312420" rIns="458948"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baseline="0" dirty="0"/>
            <a:t>This Data sent contains details regarding the video like name, duration, time</a:t>
          </a:r>
          <a:endParaRPr lang="en-US" sz="1500" kern="1200" dirty="0"/>
        </a:p>
      </dsp:txBody>
      <dsp:txXfrm>
        <a:off x="0" y="1545668"/>
        <a:ext cx="5913437" cy="826875"/>
      </dsp:txXfrm>
    </dsp:sp>
    <dsp:sp modelId="{DCAAD005-5508-40B7-9CCD-4AF2E212C5C0}">
      <dsp:nvSpPr>
        <dsp:cNvPr id="0" name=""/>
        <dsp:cNvSpPr/>
      </dsp:nvSpPr>
      <dsp:spPr>
        <a:xfrm>
          <a:off x="295671" y="1324268"/>
          <a:ext cx="4139405" cy="44280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666750">
            <a:lnSpc>
              <a:spcPct val="90000"/>
            </a:lnSpc>
            <a:spcBef>
              <a:spcPct val="0"/>
            </a:spcBef>
            <a:spcAft>
              <a:spcPct val="35000"/>
            </a:spcAft>
            <a:buNone/>
          </a:pPr>
          <a:r>
            <a:rPr lang="en-US" sz="1500" kern="1200" dirty="0"/>
            <a:t>Metadata of Each Video</a:t>
          </a:r>
        </a:p>
      </dsp:txBody>
      <dsp:txXfrm>
        <a:off x="317287" y="1345884"/>
        <a:ext cx="4096173" cy="399568"/>
      </dsp:txXfrm>
    </dsp:sp>
    <dsp:sp modelId="{10F77C17-ECF6-4065-95C3-9B38717294E0}">
      <dsp:nvSpPr>
        <dsp:cNvPr id="0" name=""/>
        <dsp:cNvSpPr/>
      </dsp:nvSpPr>
      <dsp:spPr>
        <a:xfrm>
          <a:off x="0" y="2674943"/>
          <a:ext cx="5913437" cy="826875"/>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8948" tIns="312420" rIns="458948"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baseline="0" dirty="0"/>
            <a:t>This data set contains information regarding the total views, total recordings, total videos auto played, total videos clicked</a:t>
          </a:r>
          <a:endParaRPr lang="en-US" sz="1500" kern="1200" dirty="0"/>
        </a:p>
      </dsp:txBody>
      <dsp:txXfrm>
        <a:off x="0" y="2674943"/>
        <a:ext cx="5913437" cy="826875"/>
      </dsp:txXfrm>
    </dsp:sp>
    <dsp:sp modelId="{2E1E1945-9C48-4A87-82AE-2CDB98E19A75}">
      <dsp:nvSpPr>
        <dsp:cNvPr id="0" name=""/>
        <dsp:cNvSpPr/>
      </dsp:nvSpPr>
      <dsp:spPr>
        <a:xfrm>
          <a:off x="295671" y="2453544"/>
          <a:ext cx="4139405" cy="44280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666750">
            <a:lnSpc>
              <a:spcPct val="90000"/>
            </a:lnSpc>
            <a:spcBef>
              <a:spcPct val="0"/>
            </a:spcBef>
            <a:spcAft>
              <a:spcPct val="35000"/>
            </a:spcAft>
            <a:buNone/>
          </a:pPr>
          <a:r>
            <a:rPr lang="en-US" sz="1500" kern="1200" dirty="0"/>
            <a:t>Performance details of related Video Quality</a:t>
          </a:r>
        </a:p>
      </dsp:txBody>
      <dsp:txXfrm>
        <a:off x="317287" y="2475160"/>
        <a:ext cx="4096173" cy="399568"/>
      </dsp:txXfrm>
    </dsp:sp>
    <dsp:sp modelId="{C8C0EACE-A706-4E38-9A36-ACBB185B0C5F}">
      <dsp:nvSpPr>
        <dsp:cNvPr id="0" name=""/>
        <dsp:cNvSpPr/>
      </dsp:nvSpPr>
      <dsp:spPr>
        <a:xfrm>
          <a:off x="0" y="3804219"/>
          <a:ext cx="5913437" cy="826875"/>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8948" tIns="312420" rIns="458948"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baseline="0" dirty="0"/>
            <a:t>This data set displays various age group watching  in groups like 13-17,18-24 etc.</a:t>
          </a:r>
          <a:endParaRPr lang="en-US" sz="1500" kern="1200" dirty="0"/>
        </a:p>
      </dsp:txBody>
      <dsp:txXfrm>
        <a:off x="0" y="3804219"/>
        <a:ext cx="5913437" cy="826875"/>
      </dsp:txXfrm>
    </dsp:sp>
    <dsp:sp modelId="{97642451-A9BD-44F2-9396-DD70F541D8D5}">
      <dsp:nvSpPr>
        <dsp:cNvPr id="0" name=""/>
        <dsp:cNvSpPr/>
      </dsp:nvSpPr>
      <dsp:spPr>
        <a:xfrm>
          <a:off x="295671" y="3582819"/>
          <a:ext cx="4139405" cy="44280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666750">
            <a:lnSpc>
              <a:spcPct val="90000"/>
            </a:lnSpc>
            <a:spcBef>
              <a:spcPct val="0"/>
            </a:spcBef>
            <a:spcAft>
              <a:spcPct val="35000"/>
            </a:spcAft>
            <a:buNone/>
          </a:pPr>
          <a:r>
            <a:rPr lang="en-US" sz="1500" kern="1200" dirty="0"/>
            <a:t>Performance Details based on age and gender</a:t>
          </a:r>
        </a:p>
      </dsp:txBody>
      <dsp:txXfrm>
        <a:off x="317287" y="3604435"/>
        <a:ext cx="4096173" cy="3995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A96A0F-A6AC-4751-82F2-12F443738D5F}">
      <dsp:nvSpPr>
        <dsp:cNvPr id="0" name=""/>
        <dsp:cNvSpPr/>
      </dsp:nvSpPr>
      <dsp:spPr>
        <a:xfrm>
          <a:off x="0" y="18143"/>
          <a:ext cx="5913437" cy="61776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hID : Unique id of the  video in all data sets. Used to join the data sets for creating unique data set.</a:t>
          </a:r>
        </a:p>
      </dsp:txBody>
      <dsp:txXfrm>
        <a:off x="30157" y="48300"/>
        <a:ext cx="5853123" cy="557446"/>
      </dsp:txXfrm>
    </dsp:sp>
    <dsp:sp modelId="{E2226BCA-6C30-4EDC-AD39-7186F3189A26}">
      <dsp:nvSpPr>
        <dsp:cNvPr id="0" name=""/>
        <dsp:cNvSpPr/>
      </dsp:nvSpPr>
      <dsp:spPr>
        <a:xfrm>
          <a:off x="0" y="681984"/>
          <a:ext cx="5913437" cy="617760"/>
        </a:xfrm>
        <a:prstGeom prst="roundRect">
          <a:avLst/>
        </a:prstGeom>
        <a:gradFill rotWithShape="0">
          <a:gsLst>
            <a:gs pos="0">
              <a:schemeClr val="accent2">
                <a:hueOff val="-565496"/>
                <a:satOff val="1864"/>
                <a:lumOff val="1994"/>
                <a:alphaOff val="0"/>
                <a:tint val="98000"/>
                <a:satMod val="110000"/>
                <a:lumMod val="104000"/>
              </a:schemeClr>
            </a:gs>
            <a:gs pos="69000">
              <a:schemeClr val="accent2">
                <a:hueOff val="-565496"/>
                <a:satOff val="1864"/>
                <a:lumOff val="1994"/>
                <a:alphaOff val="0"/>
                <a:shade val="88000"/>
                <a:satMod val="130000"/>
                <a:lumMod val="92000"/>
              </a:schemeClr>
            </a:gs>
            <a:gs pos="100000">
              <a:schemeClr val="accent2">
                <a:hueOff val="-565496"/>
                <a:satOff val="1864"/>
                <a:lumOff val="1994"/>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Is episode : this filed is used to differentiate between videos telecasted in regular channels and Facebook watch window.</a:t>
          </a:r>
        </a:p>
      </dsp:txBody>
      <dsp:txXfrm>
        <a:off x="30157" y="712141"/>
        <a:ext cx="5853123" cy="557446"/>
      </dsp:txXfrm>
    </dsp:sp>
    <dsp:sp modelId="{A87DEAE7-4D64-4EEA-B885-36F46C124738}">
      <dsp:nvSpPr>
        <dsp:cNvPr id="0" name=""/>
        <dsp:cNvSpPr/>
      </dsp:nvSpPr>
      <dsp:spPr>
        <a:xfrm>
          <a:off x="0" y="1345824"/>
          <a:ext cx="5913437" cy="617760"/>
        </a:xfrm>
        <a:prstGeom prst="roundRect">
          <a:avLst/>
        </a:prstGeom>
        <a:gradFill rotWithShape="0">
          <a:gsLst>
            <a:gs pos="0">
              <a:schemeClr val="accent2">
                <a:hueOff val="-1130992"/>
                <a:satOff val="3728"/>
                <a:lumOff val="3987"/>
                <a:alphaOff val="0"/>
                <a:tint val="98000"/>
                <a:satMod val="110000"/>
                <a:lumMod val="104000"/>
              </a:schemeClr>
            </a:gs>
            <a:gs pos="69000">
              <a:schemeClr val="accent2">
                <a:hueOff val="-1130992"/>
                <a:satOff val="3728"/>
                <a:lumOff val="3987"/>
                <a:alphaOff val="0"/>
                <a:shade val="88000"/>
                <a:satMod val="130000"/>
                <a:lumMod val="92000"/>
              </a:schemeClr>
            </a:gs>
            <a:gs pos="100000">
              <a:schemeClr val="accent2">
                <a:hueOff val="-1130992"/>
                <a:satOff val="3728"/>
                <a:lumOff val="3987"/>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Name : Name of the Video.</a:t>
          </a:r>
        </a:p>
      </dsp:txBody>
      <dsp:txXfrm>
        <a:off x="30157" y="1375981"/>
        <a:ext cx="5853123" cy="557446"/>
      </dsp:txXfrm>
    </dsp:sp>
    <dsp:sp modelId="{5788C6B5-D4E2-4BD9-8D22-17A1026EB36B}">
      <dsp:nvSpPr>
        <dsp:cNvPr id="0" name=""/>
        <dsp:cNvSpPr/>
      </dsp:nvSpPr>
      <dsp:spPr>
        <a:xfrm>
          <a:off x="0" y="2009664"/>
          <a:ext cx="5913437" cy="617760"/>
        </a:xfrm>
        <a:prstGeom prst="roundRect">
          <a:avLst/>
        </a:prstGeom>
        <a:gradFill rotWithShape="0">
          <a:gsLst>
            <a:gs pos="0">
              <a:schemeClr val="accent2">
                <a:hueOff val="-1696488"/>
                <a:satOff val="5592"/>
                <a:lumOff val="5981"/>
                <a:alphaOff val="0"/>
                <a:tint val="98000"/>
                <a:satMod val="110000"/>
                <a:lumMod val="104000"/>
              </a:schemeClr>
            </a:gs>
            <a:gs pos="69000">
              <a:schemeClr val="accent2">
                <a:hueOff val="-1696488"/>
                <a:satOff val="5592"/>
                <a:lumOff val="5981"/>
                <a:alphaOff val="0"/>
                <a:shade val="88000"/>
                <a:satMod val="130000"/>
                <a:lumMod val="92000"/>
              </a:schemeClr>
            </a:gs>
            <a:gs pos="100000">
              <a:schemeClr val="accent2">
                <a:hueOff val="-1696488"/>
                <a:satOff val="5592"/>
                <a:lumOff val="598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Created Time, update time : Created and performance date</a:t>
          </a:r>
        </a:p>
      </dsp:txBody>
      <dsp:txXfrm>
        <a:off x="30157" y="2039821"/>
        <a:ext cx="5853123" cy="557446"/>
      </dsp:txXfrm>
    </dsp:sp>
    <dsp:sp modelId="{371290F6-044E-4F5A-A113-EC98A2D55B25}">
      <dsp:nvSpPr>
        <dsp:cNvPr id="0" name=""/>
        <dsp:cNvSpPr/>
      </dsp:nvSpPr>
      <dsp:spPr>
        <a:xfrm>
          <a:off x="0" y="2673504"/>
          <a:ext cx="5913437" cy="617760"/>
        </a:xfrm>
        <a:prstGeom prst="roundRect">
          <a:avLst/>
        </a:prstGeom>
        <a:gradFill rotWithShape="0">
          <a:gsLst>
            <a:gs pos="0">
              <a:schemeClr val="accent2">
                <a:hueOff val="-2261984"/>
                <a:satOff val="7457"/>
                <a:lumOff val="7974"/>
                <a:alphaOff val="0"/>
                <a:tint val="98000"/>
                <a:satMod val="110000"/>
                <a:lumMod val="104000"/>
              </a:schemeClr>
            </a:gs>
            <a:gs pos="69000">
              <a:schemeClr val="accent2">
                <a:hueOff val="-2261984"/>
                <a:satOff val="7457"/>
                <a:lumOff val="7974"/>
                <a:alphaOff val="0"/>
                <a:shade val="88000"/>
                <a:satMod val="130000"/>
                <a:lumMod val="92000"/>
              </a:schemeClr>
            </a:gs>
            <a:gs pos="100000">
              <a:schemeClr val="accent2">
                <a:hueOff val="-2261984"/>
                <a:satOff val="7457"/>
                <a:lumOff val="7974"/>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Length : Length of the video</a:t>
          </a:r>
        </a:p>
      </dsp:txBody>
      <dsp:txXfrm>
        <a:off x="30157" y="2703661"/>
        <a:ext cx="5853123" cy="557446"/>
      </dsp:txXfrm>
    </dsp:sp>
    <dsp:sp modelId="{6EBBBDA6-9B1A-48B2-9558-393641FDE8C0}">
      <dsp:nvSpPr>
        <dsp:cNvPr id="0" name=""/>
        <dsp:cNvSpPr/>
      </dsp:nvSpPr>
      <dsp:spPr>
        <a:xfrm>
          <a:off x="0" y="3337344"/>
          <a:ext cx="5913437" cy="617760"/>
        </a:xfrm>
        <a:prstGeom prst="roundRect">
          <a:avLst/>
        </a:prstGeom>
        <a:gradFill rotWithShape="0">
          <a:gsLst>
            <a:gs pos="0">
              <a:schemeClr val="accent2">
                <a:hueOff val="-2827479"/>
                <a:satOff val="9321"/>
                <a:lumOff val="9968"/>
                <a:alphaOff val="0"/>
                <a:tint val="98000"/>
                <a:satMod val="110000"/>
                <a:lumMod val="104000"/>
              </a:schemeClr>
            </a:gs>
            <a:gs pos="69000">
              <a:schemeClr val="accent2">
                <a:hueOff val="-2827479"/>
                <a:satOff val="9321"/>
                <a:lumOff val="9968"/>
                <a:alphaOff val="0"/>
                <a:shade val="88000"/>
                <a:satMod val="130000"/>
                <a:lumMod val="92000"/>
              </a:schemeClr>
            </a:gs>
            <a:gs pos="100000">
              <a:schemeClr val="accent2">
                <a:hueOff val="-2827479"/>
                <a:satOff val="9321"/>
                <a:lumOff val="9968"/>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Total Video views: How many viewers watched the video. Need to consider if watched the video more than once.</a:t>
          </a:r>
        </a:p>
      </dsp:txBody>
      <dsp:txXfrm>
        <a:off x="30157" y="3367501"/>
        <a:ext cx="5853123" cy="557446"/>
      </dsp:txXfrm>
    </dsp:sp>
    <dsp:sp modelId="{7DD50C8E-D3B4-47A5-8A5B-9741B64342ED}">
      <dsp:nvSpPr>
        <dsp:cNvPr id="0" name=""/>
        <dsp:cNvSpPr/>
      </dsp:nvSpPr>
      <dsp:spPr>
        <a:xfrm>
          <a:off x="0" y="4001184"/>
          <a:ext cx="5913437" cy="617760"/>
        </a:xfrm>
        <a:prstGeom prst="roundRect">
          <a:avLst/>
        </a:prstGeom>
        <a:gradFill rotWithShape="0">
          <a:gsLst>
            <a:gs pos="0">
              <a:schemeClr val="accent2">
                <a:hueOff val="-3392975"/>
                <a:satOff val="11185"/>
                <a:lumOff val="11961"/>
                <a:alphaOff val="0"/>
                <a:tint val="98000"/>
                <a:satMod val="110000"/>
                <a:lumMod val="104000"/>
              </a:schemeClr>
            </a:gs>
            <a:gs pos="69000">
              <a:schemeClr val="accent2">
                <a:hueOff val="-3392975"/>
                <a:satOff val="11185"/>
                <a:lumOff val="11961"/>
                <a:alphaOff val="0"/>
                <a:shade val="88000"/>
                <a:satMod val="130000"/>
                <a:lumMod val="92000"/>
              </a:schemeClr>
            </a:gs>
            <a:gs pos="100000">
              <a:schemeClr val="accent2">
                <a:hueOff val="-3392975"/>
                <a:satOff val="11185"/>
                <a:lumOff val="1196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Total video view auto played:  How many videos auto played</a:t>
          </a:r>
        </a:p>
      </dsp:txBody>
      <dsp:txXfrm>
        <a:off x="30157" y="4031341"/>
        <a:ext cx="5853123" cy="5574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70A32-B9D5-4A76-9361-9C73284BE804}">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F0EC13-8A9D-4639-A4B3-CC506787EF50}">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A5361D-E47F-4DB7-A8A9-642E79647879}">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t>Created Three data Sets:</a:t>
          </a:r>
        </a:p>
      </dsp:txBody>
      <dsp:txXfrm>
        <a:off x="1429899" y="2442"/>
        <a:ext cx="5083704" cy="1238008"/>
      </dsp:txXfrm>
    </dsp:sp>
    <dsp:sp modelId="{2F6F956E-945B-45FA-BD7B-DE8C759D8544}">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83E7FC-EA21-4771-A38C-676613E27FA8}">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F9D02AE-309D-4AE8-9FA8-2614F552D1CB}">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t>Both face book and TV cannel video data </a:t>
          </a:r>
        </a:p>
      </dsp:txBody>
      <dsp:txXfrm>
        <a:off x="1429899" y="1549953"/>
        <a:ext cx="5083704" cy="1238008"/>
      </dsp:txXfrm>
    </dsp:sp>
    <dsp:sp modelId="{5F932E9B-85F5-44C6-8343-F878D41E923F}">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4814FE-F3FC-48F4-A7FA-09A0E3D3B678}">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6E287D-6FFC-4AD0-94BA-AF5DBE155606}">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t>only face book video telecasted data</a:t>
          </a:r>
        </a:p>
      </dsp:txBody>
      <dsp:txXfrm>
        <a:off x="1429899" y="3097464"/>
        <a:ext cx="5083704" cy="1238008"/>
      </dsp:txXfrm>
    </dsp:sp>
    <dsp:sp modelId="{96496A85-79BF-463B-AFB6-5DD41EF11B45}">
      <dsp:nvSpPr>
        <dsp:cNvPr id="0" name=""/>
        <dsp:cNvSpPr/>
      </dsp:nvSpPr>
      <dsp:spPr>
        <a:xfrm>
          <a:off x="0" y="464497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CE6F86-DFEB-4AA1-A3BC-9ADA82F102DE}">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A0E3C3-CC3D-4724-9F6E-2EE44D27A5E3}">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t>Other than face book telecasted data.</a:t>
          </a:r>
        </a:p>
      </dsp:txBody>
      <dsp:txXfrm>
        <a:off x="1429899" y="4644974"/>
        <a:ext cx="5083704" cy="12380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AF566A-FDF6-4CDA-BAD6-8214ABC8EBA1}">
      <dsp:nvSpPr>
        <dsp:cNvPr id="0" name=""/>
        <dsp:cNvSpPr/>
      </dsp:nvSpPr>
      <dsp:spPr>
        <a:xfrm>
          <a:off x="0" y="46352"/>
          <a:ext cx="5913437" cy="1621619"/>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Step1 Join the meta data set master and video insights by using  hid column.</a:t>
          </a:r>
        </a:p>
      </dsp:txBody>
      <dsp:txXfrm>
        <a:off x="79161" y="125513"/>
        <a:ext cx="5755115" cy="1463297"/>
      </dsp:txXfrm>
    </dsp:sp>
    <dsp:sp modelId="{8AAB0ECC-F752-4ED7-9CAE-E5BE1F084A15}">
      <dsp:nvSpPr>
        <dsp:cNvPr id="0" name=""/>
        <dsp:cNvSpPr/>
      </dsp:nvSpPr>
      <dsp:spPr>
        <a:xfrm>
          <a:off x="0" y="1737092"/>
          <a:ext cx="5913437" cy="1621619"/>
        </a:xfrm>
        <a:prstGeom prst="roundRect">
          <a:avLst/>
        </a:prstGeom>
        <a:gradFill rotWithShape="0">
          <a:gsLst>
            <a:gs pos="0">
              <a:schemeClr val="accent2">
                <a:hueOff val="-1696488"/>
                <a:satOff val="5592"/>
                <a:lumOff val="5981"/>
                <a:alphaOff val="0"/>
                <a:tint val="98000"/>
                <a:satMod val="110000"/>
                <a:lumMod val="104000"/>
              </a:schemeClr>
            </a:gs>
            <a:gs pos="69000">
              <a:schemeClr val="accent2">
                <a:hueOff val="-1696488"/>
                <a:satOff val="5592"/>
                <a:lumOff val="5981"/>
                <a:alphaOff val="0"/>
                <a:shade val="88000"/>
                <a:satMod val="130000"/>
                <a:lumMod val="92000"/>
              </a:schemeClr>
            </a:gs>
            <a:gs pos="100000">
              <a:schemeClr val="accent2">
                <a:hueOff val="-1696488"/>
                <a:satOff val="5592"/>
                <a:lumOff val="598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Separate the data into two parts. One part contains details regarding the Facebook watch window videos. Second set contains  video details, telecasting  in the tv channels.</a:t>
          </a:r>
        </a:p>
      </dsp:txBody>
      <dsp:txXfrm>
        <a:off x="79161" y="1816253"/>
        <a:ext cx="5755115" cy="1463297"/>
      </dsp:txXfrm>
    </dsp:sp>
    <dsp:sp modelId="{553A2A16-527E-4B72-830B-F104A3AF8308}">
      <dsp:nvSpPr>
        <dsp:cNvPr id="0" name=""/>
        <dsp:cNvSpPr/>
      </dsp:nvSpPr>
      <dsp:spPr>
        <a:xfrm>
          <a:off x="0" y="3427832"/>
          <a:ext cx="5913437" cy="1621619"/>
        </a:xfrm>
        <a:prstGeom prst="roundRect">
          <a:avLst/>
        </a:prstGeom>
        <a:gradFill rotWithShape="0">
          <a:gsLst>
            <a:gs pos="0">
              <a:schemeClr val="accent2">
                <a:hueOff val="-3392975"/>
                <a:satOff val="11185"/>
                <a:lumOff val="11961"/>
                <a:alphaOff val="0"/>
                <a:tint val="98000"/>
                <a:satMod val="110000"/>
                <a:lumMod val="104000"/>
              </a:schemeClr>
            </a:gs>
            <a:gs pos="69000">
              <a:schemeClr val="accent2">
                <a:hueOff val="-3392975"/>
                <a:satOff val="11185"/>
                <a:lumOff val="11961"/>
                <a:alphaOff val="0"/>
                <a:shade val="88000"/>
                <a:satMod val="130000"/>
                <a:lumMod val="92000"/>
              </a:schemeClr>
            </a:gs>
            <a:gs pos="100000">
              <a:schemeClr val="accent2">
                <a:hueOff val="-3392975"/>
                <a:satOff val="11185"/>
                <a:lumOff val="1196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.Model should be build with  face book data. By using that model we  need to pass the tv cannel data to the model and predict about future of the investment.</a:t>
          </a:r>
        </a:p>
      </dsp:txBody>
      <dsp:txXfrm>
        <a:off x="79161" y="3506993"/>
        <a:ext cx="5755115" cy="146329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262573-9A6C-4417-B280-9230FEEF1E55}">
      <dsp:nvSpPr>
        <dsp:cNvPr id="0" name=""/>
        <dsp:cNvSpPr/>
      </dsp:nvSpPr>
      <dsp:spPr>
        <a:xfrm>
          <a:off x="0" y="26604"/>
          <a:ext cx="5913437" cy="1474199"/>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Repeat the analysis for all data sets.</a:t>
          </a:r>
        </a:p>
      </dsp:txBody>
      <dsp:txXfrm>
        <a:off x="71964" y="98568"/>
        <a:ext cx="5769509" cy="1330271"/>
      </dsp:txXfrm>
    </dsp:sp>
    <dsp:sp modelId="{99AB64EF-AFB9-4C47-A5A9-6D55109BAEDB}">
      <dsp:nvSpPr>
        <dsp:cNvPr id="0" name=""/>
        <dsp:cNvSpPr/>
      </dsp:nvSpPr>
      <dsp:spPr>
        <a:xfrm>
          <a:off x="0" y="1581444"/>
          <a:ext cx="5913437" cy="1474199"/>
        </a:xfrm>
        <a:prstGeom prst="roundRect">
          <a:avLst/>
        </a:prstGeom>
        <a:gradFill rotWithShape="0">
          <a:gsLst>
            <a:gs pos="0">
              <a:schemeClr val="accent2">
                <a:hueOff val="-1696488"/>
                <a:satOff val="5592"/>
                <a:lumOff val="5981"/>
                <a:alphaOff val="0"/>
                <a:tint val="98000"/>
                <a:satMod val="110000"/>
                <a:lumMod val="104000"/>
              </a:schemeClr>
            </a:gs>
            <a:gs pos="69000">
              <a:schemeClr val="accent2">
                <a:hueOff val="-1696488"/>
                <a:satOff val="5592"/>
                <a:lumOff val="5981"/>
                <a:alphaOff val="0"/>
                <a:shade val="88000"/>
                <a:satMod val="130000"/>
                <a:lumMod val="92000"/>
              </a:schemeClr>
            </a:gs>
            <a:gs pos="100000">
              <a:schemeClr val="accent2">
                <a:hueOff val="-1696488"/>
                <a:satOff val="5592"/>
                <a:lumOff val="598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The steps  listed for building model for insight and age should be followed for retention data.</a:t>
          </a:r>
        </a:p>
      </dsp:txBody>
      <dsp:txXfrm>
        <a:off x="71964" y="1653408"/>
        <a:ext cx="5769509" cy="1330271"/>
      </dsp:txXfrm>
    </dsp:sp>
    <dsp:sp modelId="{0E92937B-C339-4D85-B846-46E356A53039}">
      <dsp:nvSpPr>
        <dsp:cNvPr id="0" name=""/>
        <dsp:cNvSpPr/>
      </dsp:nvSpPr>
      <dsp:spPr>
        <a:xfrm>
          <a:off x="0" y="3136283"/>
          <a:ext cx="5913437" cy="1474199"/>
        </a:xfrm>
        <a:prstGeom prst="roundRect">
          <a:avLst/>
        </a:prstGeom>
        <a:gradFill rotWithShape="0">
          <a:gsLst>
            <a:gs pos="0">
              <a:schemeClr val="accent2">
                <a:hueOff val="-3392975"/>
                <a:satOff val="11185"/>
                <a:lumOff val="11961"/>
                <a:alphaOff val="0"/>
                <a:tint val="98000"/>
                <a:satMod val="110000"/>
                <a:lumMod val="104000"/>
              </a:schemeClr>
            </a:gs>
            <a:gs pos="69000">
              <a:schemeClr val="accent2">
                <a:hueOff val="-3392975"/>
                <a:satOff val="11185"/>
                <a:lumOff val="11961"/>
                <a:alphaOff val="0"/>
                <a:shade val="88000"/>
                <a:satMod val="130000"/>
                <a:lumMod val="92000"/>
              </a:schemeClr>
            </a:gs>
            <a:gs pos="100000">
              <a:schemeClr val="accent2">
                <a:hueOff val="-3392975"/>
                <a:satOff val="11185"/>
                <a:lumOff val="1196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By doing above approach on age, retention, insight data  we can find the demand of the face book videos.</a:t>
          </a:r>
        </a:p>
      </dsp:txBody>
      <dsp:txXfrm>
        <a:off x="71964" y="3208247"/>
        <a:ext cx="5769509" cy="133027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42C2A0-1565-4B9B-95CD-C8F9F9099462}" type="datetimeFigureOut">
              <a:rPr lang="en-US" smtClean="0"/>
              <a:t>9/1/2019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58A4FF28-71B3-45E1-B778-B51067A3AAEA}"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7740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42C2A0-1565-4B9B-95CD-C8F9F9099462}" type="datetimeFigureOut">
              <a:rPr lang="en-US" smtClean="0"/>
              <a:t>9/1/2019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A4FF28-71B3-45E1-B778-B51067A3AAEA}"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853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42C2A0-1565-4B9B-95CD-C8F9F9099462}" type="datetimeFigureOut">
              <a:rPr lang="en-US" smtClean="0"/>
              <a:t>9/1/2019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A4FF28-71B3-45E1-B778-B51067A3AAEA}"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3807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42C2A0-1565-4B9B-95CD-C8F9F9099462}" type="datetimeFigureOut">
              <a:rPr lang="en-US" smtClean="0"/>
              <a:t>9/1/2019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A4FF28-71B3-45E1-B778-B51067A3AAEA}"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5724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42C2A0-1565-4B9B-95CD-C8F9F9099462}" type="datetimeFigureOut">
              <a:rPr lang="en-US" smtClean="0"/>
              <a:t>9/1/2019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A4FF28-71B3-45E1-B778-B51067A3AAEA}"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7838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2C2A0-1565-4B9B-95CD-C8F9F9099462}" type="datetimeFigureOut">
              <a:rPr lang="en-US" smtClean="0"/>
              <a:t>9/1/2019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A4FF28-71B3-45E1-B778-B51067A3AAEA}"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6741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42C2A0-1565-4B9B-95CD-C8F9F9099462}" type="datetimeFigureOut">
              <a:rPr lang="en-US" smtClean="0"/>
              <a:t>9/1/2019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8A4FF28-71B3-45E1-B778-B51067A3AAEA}"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3272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42C2A0-1565-4B9B-95CD-C8F9F9099462}" type="datetimeFigureOut">
              <a:rPr lang="en-US" smtClean="0"/>
              <a:t>9/1/2019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8A4FF28-71B3-45E1-B778-B51067A3AAEA}"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0550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42C2A0-1565-4B9B-95CD-C8F9F9099462}" type="datetimeFigureOut">
              <a:rPr lang="en-US" smtClean="0"/>
              <a:t>9/1/2019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8A4FF28-71B3-45E1-B778-B51067A3AAEA}" type="slidenum">
              <a:rPr lang="en-US" smtClean="0"/>
              <a:t>‹#›</a:t>
            </a:fld>
            <a:endParaRPr lang="en-US" dirty="0"/>
          </a:p>
        </p:txBody>
      </p:sp>
    </p:spTree>
    <p:extLst>
      <p:ext uri="{BB962C8B-B14F-4D97-AF65-F5344CB8AC3E}">
        <p14:creationId xmlns:p14="http://schemas.microsoft.com/office/powerpoint/2010/main" val="2302949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42C2A0-1565-4B9B-95CD-C8F9F9099462}" type="datetimeFigureOut">
              <a:rPr lang="en-US" smtClean="0"/>
              <a:t>9/1/2019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A4FF28-71B3-45E1-B778-B51067A3AAEA}"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8629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542C2A0-1565-4B9B-95CD-C8F9F9099462}" type="datetimeFigureOut">
              <a:rPr lang="en-US" smtClean="0"/>
              <a:t>9/1/2019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58A4FF28-71B3-45E1-B778-B51067A3AAEA}"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0074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542C2A0-1565-4B9B-95CD-C8F9F9099462}" type="datetimeFigureOut">
              <a:rPr lang="en-US" smtClean="0"/>
              <a:t>9/1/2019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8A4FF28-71B3-45E1-B778-B51067A3AAEA}"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248474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northeastern.blackboard.com/webapps/blackboard/content/listContent.jsp?course_id=_2586907_1&amp;content_id=_21189698_1" TargetMode="External"/><Relationship Id="rId2" Type="http://schemas.openxmlformats.org/officeDocument/2006/relationships/hyperlink" Target="https://drive.google.com/drive/folders/1-zdF41JNvEUESqNI9W5twrnpX0bWSr84" TargetMode="External"/><Relationship Id="rId1" Type="http://schemas.openxmlformats.org/officeDocument/2006/relationships/slideLayout" Target="../slideLayouts/slideLayout2.xml"/><Relationship Id="rId4" Type="http://schemas.openxmlformats.org/officeDocument/2006/relationships/hyperlink" Target="https://elitedatascience.com/data-cleaning"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B581-69B5-4AF2-A014-387B79D2BE41}"/>
              </a:ext>
            </a:extLst>
          </p:cNvPr>
          <p:cNvSpPr>
            <a:spLocks noGrp="1"/>
          </p:cNvSpPr>
          <p:nvPr>
            <p:ph type="ctrTitle"/>
          </p:nvPr>
        </p:nvSpPr>
        <p:spPr/>
        <p:txBody>
          <a:bodyPr/>
          <a:lstStyle/>
          <a:p>
            <a:r>
              <a:rPr lang="en-US" dirty="0"/>
              <a:t>Viacom Facebook watch Window</a:t>
            </a:r>
          </a:p>
        </p:txBody>
      </p:sp>
      <p:sp>
        <p:nvSpPr>
          <p:cNvPr id="3" name="Subtitle 2">
            <a:extLst>
              <a:ext uri="{FF2B5EF4-FFF2-40B4-BE49-F238E27FC236}">
                <a16:creationId xmlns:a16="http://schemas.microsoft.com/office/drawing/2014/main" id="{AA6BABCB-AA25-4949-B8F7-1BA9515F47B2}"/>
              </a:ext>
            </a:extLst>
          </p:cNvPr>
          <p:cNvSpPr>
            <a:spLocks noGrp="1"/>
          </p:cNvSpPr>
          <p:nvPr>
            <p:ph type="subTitle" idx="1"/>
          </p:nvPr>
        </p:nvSpPr>
        <p:spPr>
          <a:xfrm>
            <a:off x="2351519" y="3637222"/>
            <a:ext cx="8637072" cy="1703404"/>
          </a:xfrm>
        </p:spPr>
        <p:txBody>
          <a:bodyPr>
            <a:normAutofit fontScale="92500" lnSpcReduction="10000"/>
          </a:bodyPr>
          <a:lstStyle/>
          <a:p>
            <a:r>
              <a:rPr lang="en-US" dirty="0"/>
              <a:t>Prepared by Srinivasu Narahari</a:t>
            </a:r>
          </a:p>
          <a:p>
            <a:r>
              <a:rPr lang="en-US" dirty="0"/>
              <a:t>Professor : Matt Goodwin, Ph.D.</a:t>
            </a:r>
          </a:p>
          <a:p>
            <a:r>
              <a:rPr lang="en-US" dirty="0"/>
              <a:t>FINAL  Submission</a:t>
            </a:r>
          </a:p>
          <a:p>
            <a:r>
              <a:rPr lang="en-US" dirty="0"/>
              <a:t>Date 09/01/2019</a:t>
            </a:r>
          </a:p>
        </p:txBody>
      </p:sp>
    </p:spTree>
    <p:extLst>
      <p:ext uri="{BB962C8B-B14F-4D97-AF65-F5344CB8AC3E}">
        <p14:creationId xmlns:p14="http://schemas.microsoft.com/office/powerpoint/2010/main" val="1824101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EA15C-FE02-4D48-9A34-DE7FAA378AF2}"/>
              </a:ext>
            </a:extLst>
          </p:cNvPr>
          <p:cNvSpPr>
            <a:spLocks noGrp="1"/>
          </p:cNvSpPr>
          <p:nvPr>
            <p:ph type="title"/>
          </p:nvPr>
        </p:nvSpPr>
        <p:spPr>
          <a:xfrm>
            <a:off x="1451579" y="804519"/>
            <a:ext cx="9603275" cy="719481"/>
          </a:xfrm>
        </p:spPr>
        <p:txBody>
          <a:bodyPr/>
          <a:lstStyle/>
          <a:p>
            <a:r>
              <a:rPr lang="en-US" dirty="0"/>
              <a:t>Model build with Facebook  insight data</a:t>
            </a:r>
          </a:p>
        </p:txBody>
      </p:sp>
      <p:sp>
        <p:nvSpPr>
          <p:cNvPr id="3" name="Content Placeholder 2">
            <a:extLst>
              <a:ext uri="{FF2B5EF4-FFF2-40B4-BE49-F238E27FC236}">
                <a16:creationId xmlns:a16="http://schemas.microsoft.com/office/drawing/2014/main" id="{D20D8FC8-3CE5-4020-8CEA-4DFDD6CFA3DF}"/>
              </a:ext>
            </a:extLst>
          </p:cNvPr>
          <p:cNvSpPr>
            <a:spLocks noGrp="1"/>
          </p:cNvSpPr>
          <p:nvPr>
            <p:ph idx="1"/>
          </p:nvPr>
        </p:nvSpPr>
        <p:spPr>
          <a:xfrm>
            <a:off x="1451579" y="1908314"/>
            <a:ext cx="9603275" cy="3962400"/>
          </a:xfrm>
        </p:spPr>
        <p:txBody>
          <a:bodyPr>
            <a:normAutofit fontScale="85000" lnSpcReduction="10000"/>
          </a:bodyPr>
          <a:lstStyle/>
          <a:p>
            <a:pPr latinLnBrk="1"/>
            <a:r>
              <a:rPr lang="en-US" dirty="0"/>
              <a:t>model2  = </a:t>
            </a:r>
            <a:r>
              <a:rPr lang="en-US" b="1" dirty="0"/>
              <a:t>randomForest</a:t>
            </a:r>
            <a:r>
              <a:rPr lang="en-US" dirty="0"/>
              <a:t>(total_video_views_unique </a:t>
            </a:r>
            <a:r>
              <a:rPr lang="en-US" b="1" dirty="0"/>
              <a:t>~</a:t>
            </a:r>
            <a:r>
              <a:rPr lang="en-US" dirty="0"/>
              <a:t> ., data=TrainSet, nTree = 500, mTry = 6 , importance = TRUE)</a:t>
            </a:r>
            <a:br>
              <a:rPr lang="en-US" dirty="0"/>
            </a:br>
            <a:r>
              <a:rPr lang="en-US" dirty="0"/>
              <a:t>model2</a:t>
            </a:r>
          </a:p>
          <a:p>
            <a:pPr latinLnBrk="1"/>
            <a:r>
              <a:rPr lang="en-US" dirty="0"/>
              <a:t>## </a:t>
            </a:r>
            <a:br>
              <a:rPr lang="en-US" dirty="0"/>
            </a:br>
            <a:r>
              <a:rPr lang="en-US" dirty="0"/>
              <a:t>## Call:</a:t>
            </a:r>
            <a:br>
              <a:rPr lang="en-US" dirty="0"/>
            </a:br>
            <a:r>
              <a:rPr lang="en-US" dirty="0"/>
              <a:t>##  randomForest(formula = total_video_views_unique ~ ., data = TrainSet,      nTree = 500, mTry = 6, importance = TRUE) </a:t>
            </a:r>
            <a:br>
              <a:rPr lang="en-US" dirty="0"/>
            </a:br>
            <a:r>
              <a:rPr lang="en-US" dirty="0"/>
              <a:t>##                Type of random forest: regression</a:t>
            </a:r>
            <a:br>
              <a:rPr lang="en-US" dirty="0"/>
            </a:br>
            <a:r>
              <a:rPr lang="en-US" dirty="0"/>
              <a:t>##                      Number of trees: 500</a:t>
            </a:r>
            <a:br>
              <a:rPr lang="en-US" dirty="0"/>
            </a:br>
            <a:r>
              <a:rPr lang="en-US" dirty="0"/>
              <a:t>## No. of variables tried at each split: 3</a:t>
            </a:r>
            <a:br>
              <a:rPr lang="en-US" dirty="0"/>
            </a:br>
            <a:r>
              <a:rPr lang="en-US" dirty="0"/>
              <a:t>## </a:t>
            </a:r>
            <a:br>
              <a:rPr lang="en-US" dirty="0"/>
            </a:br>
            <a:r>
              <a:rPr lang="en-US" dirty="0"/>
              <a:t>##           Mean of squared residuals: 1.975511e+12</a:t>
            </a:r>
            <a:br>
              <a:rPr lang="en-US" dirty="0"/>
            </a:br>
            <a:r>
              <a:rPr lang="en-US" dirty="0"/>
              <a:t>##                     % Var explained: 89.8      </a:t>
            </a:r>
            <a:r>
              <a:rPr lang="en-US" b="1" dirty="0"/>
              <a:t>Effectiveness of this model ia 89.8 </a:t>
            </a:r>
          </a:p>
          <a:p>
            <a:pPr latinLnBrk="1"/>
            <a:endParaRPr lang="en-US" dirty="0"/>
          </a:p>
          <a:p>
            <a:pPr latinLnBrk="1"/>
            <a:endParaRPr lang="en-US" dirty="0"/>
          </a:p>
          <a:p>
            <a:pPr latinLnBrk="1"/>
            <a:endParaRPr lang="en-US" dirty="0"/>
          </a:p>
          <a:p>
            <a:endParaRPr lang="en-US" dirty="0"/>
          </a:p>
        </p:txBody>
      </p:sp>
    </p:spTree>
    <p:extLst>
      <p:ext uri="{BB962C8B-B14F-4D97-AF65-F5344CB8AC3E}">
        <p14:creationId xmlns:p14="http://schemas.microsoft.com/office/powerpoint/2010/main" val="882828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11B81-A9B1-4CC1-ACB0-F499EA00C9EF}"/>
              </a:ext>
            </a:extLst>
          </p:cNvPr>
          <p:cNvSpPr>
            <a:spLocks noGrp="1"/>
          </p:cNvSpPr>
          <p:nvPr>
            <p:ph type="title"/>
          </p:nvPr>
        </p:nvSpPr>
        <p:spPr/>
        <p:txBody>
          <a:bodyPr/>
          <a:lstStyle/>
          <a:p>
            <a:r>
              <a:rPr lang="en-US" dirty="0"/>
              <a:t>Algorithm and building procedure AGE data</a:t>
            </a:r>
          </a:p>
        </p:txBody>
      </p:sp>
      <p:sp>
        <p:nvSpPr>
          <p:cNvPr id="3" name="Content Placeholder 2">
            <a:extLst>
              <a:ext uri="{FF2B5EF4-FFF2-40B4-BE49-F238E27FC236}">
                <a16:creationId xmlns:a16="http://schemas.microsoft.com/office/drawing/2014/main" id="{CA82C5D8-DA6B-4838-8C69-8BB4707A8D53}"/>
              </a:ext>
            </a:extLst>
          </p:cNvPr>
          <p:cNvSpPr>
            <a:spLocks noGrp="1"/>
          </p:cNvSpPr>
          <p:nvPr>
            <p:ph idx="1"/>
          </p:nvPr>
        </p:nvSpPr>
        <p:spPr/>
        <p:txBody>
          <a:bodyPr/>
          <a:lstStyle/>
          <a:p>
            <a:r>
              <a:rPr lang="en-US" dirty="0"/>
              <a:t>Dependent Variable : U.35.44</a:t>
            </a:r>
          </a:p>
          <a:p>
            <a:r>
              <a:rPr lang="en-US" dirty="0"/>
              <a:t>Independent Variable U.55.64, F.25.34 ,M.18.24, M.55.64</a:t>
            </a:r>
          </a:p>
          <a:p>
            <a:r>
              <a:rPr lang="en-US" dirty="0"/>
              <a:t>Data used for Building Model : Videos telecasted on Facebook related to age.</a:t>
            </a:r>
          </a:p>
          <a:p>
            <a:r>
              <a:rPr lang="en-US" dirty="0"/>
              <a:t>Prediction : By using model build predicted  the number of videos watched.</a:t>
            </a:r>
          </a:p>
        </p:txBody>
      </p:sp>
    </p:spTree>
    <p:extLst>
      <p:ext uri="{BB962C8B-B14F-4D97-AF65-F5344CB8AC3E}">
        <p14:creationId xmlns:p14="http://schemas.microsoft.com/office/powerpoint/2010/main" val="4072181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A1EF7-2DCE-403D-A11B-52B4FDF9EB51}"/>
              </a:ext>
            </a:extLst>
          </p:cNvPr>
          <p:cNvSpPr>
            <a:spLocks noGrp="1"/>
          </p:cNvSpPr>
          <p:nvPr>
            <p:ph type="title"/>
          </p:nvPr>
        </p:nvSpPr>
        <p:spPr/>
        <p:txBody>
          <a:bodyPr/>
          <a:lstStyle/>
          <a:p>
            <a:r>
              <a:rPr lang="en-US" dirty="0"/>
              <a:t>Model build in r with age Facebook data</a:t>
            </a:r>
          </a:p>
        </p:txBody>
      </p:sp>
      <p:sp>
        <p:nvSpPr>
          <p:cNvPr id="3" name="Content Placeholder 2">
            <a:extLst>
              <a:ext uri="{FF2B5EF4-FFF2-40B4-BE49-F238E27FC236}">
                <a16:creationId xmlns:a16="http://schemas.microsoft.com/office/drawing/2014/main" id="{63D9BCB2-62D6-4B02-BD06-AB0BD4CF3550}"/>
              </a:ext>
            </a:extLst>
          </p:cNvPr>
          <p:cNvSpPr>
            <a:spLocks noGrp="1"/>
          </p:cNvSpPr>
          <p:nvPr>
            <p:ph idx="1"/>
          </p:nvPr>
        </p:nvSpPr>
        <p:spPr>
          <a:xfrm>
            <a:off x="1451579" y="2015732"/>
            <a:ext cx="9603275" cy="3775468"/>
          </a:xfrm>
        </p:spPr>
        <p:txBody>
          <a:bodyPr>
            <a:normAutofit fontScale="85000" lnSpcReduction="10000"/>
          </a:bodyPr>
          <a:lstStyle/>
          <a:p>
            <a:pPr latinLnBrk="1"/>
            <a:r>
              <a:rPr lang="en-US" dirty="0"/>
              <a:t>model2  = </a:t>
            </a:r>
            <a:r>
              <a:rPr lang="en-US" b="1" dirty="0"/>
              <a:t>randomForest</a:t>
            </a:r>
            <a:r>
              <a:rPr lang="en-US" dirty="0"/>
              <a:t>(U.35.44 </a:t>
            </a:r>
            <a:r>
              <a:rPr lang="en-US" b="1" dirty="0"/>
              <a:t>~</a:t>
            </a:r>
            <a:r>
              <a:rPr lang="en-US" dirty="0"/>
              <a:t> ., data=TrainSet, nTree = 500, mTry = 6 , importance = TRUE)</a:t>
            </a:r>
            <a:br>
              <a:rPr lang="en-US" dirty="0"/>
            </a:br>
            <a:r>
              <a:rPr lang="en-US" dirty="0"/>
              <a:t>model2</a:t>
            </a:r>
          </a:p>
          <a:p>
            <a:pPr latinLnBrk="1"/>
            <a:r>
              <a:rPr lang="en-US" dirty="0"/>
              <a:t>## </a:t>
            </a:r>
            <a:br>
              <a:rPr lang="en-US" dirty="0"/>
            </a:br>
            <a:r>
              <a:rPr lang="en-US" dirty="0"/>
              <a:t>## Call:</a:t>
            </a:r>
            <a:br>
              <a:rPr lang="en-US" dirty="0"/>
            </a:br>
            <a:r>
              <a:rPr lang="en-US" dirty="0"/>
              <a:t>##  randomForest(formula = U.35.44 ~ ., data = TrainSet, nTree = 500,      mTry = 6, importance = TRUE) </a:t>
            </a:r>
            <a:br>
              <a:rPr lang="en-US" dirty="0"/>
            </a:br>
            <a:r>
              <a:rPr lang="en-US" dirty="0"/>
              <a:t>##                Type of random forest: regression</a:t>
            </a:r>
            <a:br>
              <a:rPr lang="en-US" dirty="0"/>
            </a:br>
            <a:r>
              <a:rPr lang="en-US" dirty="0"/>
              <a:t>##                      Number of trees: 500</a:t>
            </a:r>
            <a:br>
              <a:rPr lang="en-US" dirty="0"/>
            </a:br>
            <a:r>
              <a:rPr lang="en-US" dirty="0"/>
              <a:t>## No. of variables tried at each split: 2</a:t>
            </a:r>
            <a:br>
              <a:rPr lang="en-US" dirty="0"/>
            </a:br>
            <a:r>
              <a:rPr lang="en-US" dirty="0"/>
              <a:t>## </a:t>
            </a:r>
            <a:br>
              <a:rPr lang="en-US" dirty="0"/>
            </a:br>
            <a:r>
              <a:rPr lang="en-US" dirty="0"/>
              <a:t>##           Mean of squared residuals: 3.795456e+15</a:t>
            </a:r>
            <a:br>
              <a:rPr lang="en-US" dirty="0"/>
            </a:br>
            <a:r>
              <a:rPr lang="en-US" dirty="0"/>
              <a:t>##                     % Var explained: 87.27</a:t>
            </a:r>
          </a:p>
          <a:p>
            <a:pPr latinLnBrk="1"/>
            <a:r>
              <a:rPr lang="en-US" b="1" dirty="0"/>
              <a:t>Model effectiveness  is 83.37</a:t>
            </a:r>
          </a:p>
          <a:p>
            <a:pPr latinLnBrk="1"/>
            <a:endParaRPr lang="en-US" dirty="0"/>
          </a:p>
          <a:p>
            <a:endParaRPr lang="en-US" dirty="0"/>
          </a:p>
        </p:txBody>
      </p:sp>
    </p:spTree>
    <p:extLst>
      <p:ext uri="{BB962C8B-B14F-4D97-AF65-F5344CB8AC3E}">
        <p14:creationId xmlns:p14="http://schemas.microsoft.com/office/powerpoint/2010/main" val="2251085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EB10D734-DDB5-4BA8-AEB1-D0528E7F7E26}"/>
              </a:ext>
            </a:extLst>
          </p:cNvPr>
          <p:cNvSpPr>
            <a:spLocks noGrp="1"/>
          </p:cNvSpPr>
          <p:nvPr>
            <p:ph type="title"/>
          </p:nvPr>
        </p:nvSpPr>
        <p:spPr>
          <a:xfrm>
            <a:off x="1451579" y="2303047"/>
            <a:ext cx="3272093" cy="2674198"/>
          </a:xfrm>
        </p:spPr>
        <p:txBody>
          <a:bodyPr anchor="t">
            <a:normAutofit/>
          </a:bodyPr>
          <a:lstStyle/>
          <a:p>
            <a:r>
              <a:rPr lang="en-US" dirty="0"/>
              <a:t>Repetition </a:t>
            </a:r>
          </a:p>
        </p:txBody>
      </p:sp>
      <p:cxnSp>
        <p:nvCxnSpPr>
          <p:cNvPr id="14" name="Straight Connector 13">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8" name="Picture 17">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2A62ACC-545C-48E7-9AC2-4CCBBA3C74EF}"/>
              </a:ext>
            </a:extLst>
          </p:cNvPr>
          <p:cNvGraphicFramePr>
            <a:graphicFrameLocks noGrp="1"/>
          </p:cNvGraphicFramePr>
          <p:nvPr>
            <p:ph idx="1"/>
            <p:extLst>
              <p:ext uri="{D42A27DB-BD31-4B8C-83A1-F6EECF244321}">
                <p14:modId xmlns:p14="http://schemas.microsoft.com/office/powerpoint/2010/main" val="2243068032"/>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7050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B67DB-A2E8-40D9-BC68-A4BF6BCCABA3}"/>
              </a:ext>
            </a:extLst>
          </p:cNvPr>
          <p:cNvSpPr>
            <a:spLocks noGrp="1"/>
          </p:cNvSpPr>
          <p:nvPr>
            <p:ph type="title"/>
          </p:nvPr>
        </p:nvSpPr>
        <p:spPr/>
        <p:txBody>
          <a:bodyPr/>
          <a:lstStyle/>
          <a:p>
            <a:r>
              <a:rPr lang="en-US" dirty="0"/>
              <a:t>Tableau  reports</a:t>
            </a:r>
          </a:p>
        </p:txBody>
      </p:sp>
      <p:sp>
        <p:nvSpPr>
          <p:cNvPr id="3" name="Content Placeholder 2">
            <a:extLst>
              <a:ext uri="{FF2B5EF4-FFF2-40B4-BE49-F238E27FC236}">
                <a16:creationId xmlns:a16="http://schemas.microsoft.com/office/drawing/2014/main" id="{CFBD6477-CC83-412F-AEA5-CF4CA59A6CC0}"/>
              </a:ext>
            </a:extLst>
          </p:cNvPr>
          <p:cNvSpPr>
            <a:spLocks noGrp="1"/>
          </p:cNvSpPr>
          <p:nvPr>
            <p:ph idx="1"/>
          </p:nvPr>
        </p:nvSpPr>
        <p:spPr/>
        <p:txBody>
          <a:bodyPr/>
          <a:lstStyle/>
          <a:p>
            <a:r>
              <a:rPr lang="en-US" dirty="0"/>
              <a:t>In this section presented comparison and trend analysis  for few variables by using tableau.</a:t>
            </a:r>
          </a:p>
          <a:p>
            <a:r>
              <a:rPr lang="en-US" dirty="0"/>
              <a:t>used data created for Facebook watched videos and TV watched videos.</a:t>
            </a:r>
          </a:p>
          <a:p>
            <a:r>
              <a:rPr lang="en-US" dirty="0"/>
              <a:t>Created trends analysis comparison between facebook data and other tv channels data</a:t>
            </a:r>
          </a:p>
          <a:p>
            <a:pPr marL="0" indent="0">
              <a:buNone/>
            </a:pPr>
            <a:endParaRPr lang="en-US" dirty="0"/>
          </a:p>
        </p:txBody>
      </p:sp>
    </p:spTree>
    <p:extLst>
      <p:ext uri="{BB962C8B-B14F-4D97-AF65-F5344CB8AC3E}">
        <p14:creationId xmlns:p14="http://schemas.microsoft.com/office/powerpoint/2010/main" val="18398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33EB3-1783-4251-90D0-B38CC1794AE3}"/>
              </a:ext>
            </a:extLst>
          </p:cNvPr>
          <p:cNvSpPr>
            <a:spLocks noGrp="1"/>
          </p:cNvSpPr>
          <p:nvPr>
            <p:ph type="title"/>
          </p:nvPr>
        </p:nvSpPr>
        <p:spPr>
          <a:xfrm>
            <a:off x="674237" y="914400"/>
            <a:ext cx="3657600" cy="2887579"/>
          </a:xfrm>
          <a:prstGeom prst="ellipse">
            <a:avLst/>
          </a:prstGeom>
        </p:spPr>
        <p:txBody>
          <a:bodyPr vert="horz" lIns="91440" tIns="45720" rIns="91440" bIns="45720" rtlCol="0" anchor="b">
            <a:normAutofit/>
          </a:bodyPr>
          <a:lstStyle/>
          <a:p>
            <a:pPr algn="ctr"/>
            <a:r>
              <a:rPr lang="en-US" sz="4800" kern="1200" dirty="0">
                <a:solidFill>
                  <a:srgbClr val="FFFFFF"/>
                </a:solidFill>
                <a:latin typeface="+mj-lt"/>
                <a:ea typeface="+mj-ea"/>
                <a:cs typeface="+mj-cs"/>
              </a:rPr>
              <a:t>Paid Video</a:t>
            </a:r>
          </a:p>
        </p:txBody>
      </p:sp>
      <p:pic>
        <p:nvPicPr>
          <p:cNvPr id="5" name="Content Placeholder 4">
            <a:extLst>
              <a:ext uri="{FF2B5EF4-FFF2-40B4-BE49-F238E27FC236}">
                <a16:creationId xmlns:a16="http://schemas.microsoft.com/office/drawing/2014/main" id="{DD5803D5-21DD-49F9-9627-47763E5EC3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7318" y="838058"/>
            <a:ext cx="6553545" cy="5257942"/>
          </a:xfrm>
          <a:prstGeom prst="rect">
            <a:avLst/>
          </a:prstGeom>
        </p:spPr>
      </p:pic>
    </p:spTree>
    <p:extLst>
      <p:ext uri="{BB962C8B-B14F-4D97-AF65-F5344CB8AC3E}">
        <p14:creationId xmlns:p14="http://schemas.microsoft.com/office/powerpoint/2010/main" val="3683778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3316F-1FBF-4BA4-A330-9265AD2D1087}"/>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dirty="0">
                <a:solidFill>
                  <a:srgbClr val="FFFFFF"/>
                </a:solidFill>
              </a:rPr>
              <a:t>Liked Videos</a:t>
            </a:r>
          </a:p>
        </p:txBody>
      </p:sp>
      <p:pic>
        <p:nvPicPr>
          <p:cNvPr id="9" name="Content Placeholder 8">
            <a:extLst>
              <a:ext uri="{FF2B5EF4-FFF2-40B4-BE49-F238E27FC236}">
                <a16:creationId xmlns:a16="http://schemas.microsoft.com/office/drawing/2014/main" id="{D4CD226C-1678-4514-ABDB-BB30638459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457173"/>
            <a:ext cx="7188199" cy="2803397"/>
          </a:xfrm>
          <a:prstGeom prst="rect">
            <a:avLst/>
          </a:prstGeom>
        </p:spPr>
      </p:pic>
      <p:sp>
        <p:nvSpPr>
          <p:cNvPr id="13" name="Content Placeholder 12">
            <a:extLst>
              <a:ext uri="{FF2B5EF4-FFF2-40B4-BE49-F238E27FC236}">
                <a16:creationId xmlns:a16="http://schemas.microsoft.com/office/drawing/2014/main" id="{BDEECC39-AF05-470C-A205-69C7D32BB688}"/>
              </a:ext>
            </a:extLst>
          </p:cNvPr>
          <p:cNvSpPr>
            <a:spLocks noGrp="1"/>
          </p:cNvSpPr>
          <p:nvPr>
            <p:ph idx="1"/>
          </p:nvPr>
        </p:nvSpPr>
        <p:spPr>
          <a:xfrm>
            <a:off x="4038600" y="4884873"/>
            <a:ext cx="7188199" cy="1292090"/>
          </a:xfrm>
        </p:spPr>
        <p:txBody>
          <a:bodyPr>
            <a:normAutofit/>
          </a:bodyPr>
          <a:lstStyle/>
          <a:p>
            <a:endParaRPr lang="en-US" sz="1800" dirty="0"/>
          </a:p>
        </p:txBody>
      </p:sp>
    </p:spTree>
    <p:extLst>
      <p:ext uri="{BB962C8B-B14F-4D97-AF65-F5344CB8AC3E}">
        <p14:creationId xmlns:p14="http://schemas.microsoft.com/office/powerpoint/2010/main" val="3698922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49024-A307-49FD-9F58-F1E006C11A91}"/>
              </a:ext>
            </a:extLst>
          </p:cNvPr>
          <p:cNvSpPr>
            <a:spLocks noGrp="1"/>
          </p:cNvSpPr>
          <p:nvPr>
            <p:ph type="title"/>
          </p:nvPr>
        </p:nvSpPr>
        <p:spPr/>
        <p:txBody>
          <a:bodyPr/>
          <a:lstStyle/>
          <a:p>
            <a:r>
              <a:rPr lang="en-US" dirty="0"/>
              <a:t>Trend graphs for  video Consumption and Total video view time</a:t>
            </a:r>
          </a:p>
        </p:txBody>
      </p:sp>
      <p:pic>
        <p:nvPicPr>
          <p:cNvPr id="5" name="Content Placeholder 4">
            <a:extLst>
              <a:ext uri="{FF2B5EF4-FFF2-40B4-BE49-F238E27FC236}">
                <a16:creationId xmlns:a16="http://schemas.microsoft.com/office/drawing/2014/main" id="{EBAD8D36-384F-4571-970B-2945E85EB4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9730" y="1853754"/>
            <a:ext cx="5285400" cy="3449638"/>
          </a:xfrm>
        </p:spPr>
      </p:pic>
    </p:spTree>
    <p:extLst>
      <p:ext uri="{BB962C8B-B14F-4D97-AF65-F5344CB8AC3E}">
        <p14:creationId xmlns:p14="http://schemas.microsoft.com/office/powerpoint/2010/main" val="1509559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A88B6-6BB4-45DB-8B3A-CD4FA2F7F3DE}"/>
              </a:ext>
            </a:extLst>
          </p:cNvPr>
          <p:cNvSpPr>
            <a:spLocks noGrp="1"/>
          </p:cNvSpPr>
          <p:nvPr>
            <p:ph type="title"/>
          </p:nvPr>
        </p:nvSpPr>
        <p:spPr>
          <a:xfrm>
            <a:off x="1451579" y="804520"/>
            <a:ext cx="9603275" cy="587136"/>
          </a:xfrm>
        </p:spPr>
        <p:txBody>
          <a:bodyPr/>
          <a:lstStyle/>
          <a:p>
            <a:r>
              <a:rPr lang="en-US" dirty="0"/>
              <a:t>Conclusion</a:t>
            </a:r>
          </a:p>
        </p:txBody>
      </p:sp>
      <p:sp>
        <p:nvSpPr>
          <p:cNvPr id="3" name="Content Placeholder 2">
            <a:extLst>
              <a:ext uri="{FF2B5EF4-FFF2-40B4-BE49-F238E27FC236}">
                <a16:creationId xmlns:a16="http://schemas.microsoft.com/office/drawing/2014/main" id="{6C1100F7-CC69-475E-BBD8-6DF034ED56E6}"/>
              </a:ext>
            </a:extLst>
          </p:cNvPr>
          <p:cNvSpPr>
            <a:spLocks noGrp="1"/>
          </p:cNvSpPr>
          <p:nvPr>
            <p:ph idx="1"/>
          </p:nvPr>
        </p:nvSpPr>
        <p:spPr>
          <a:xfrm>
            <a:off x="1451579" y="1869958"/>
            <a:ext cx="9603275" cy="4014007"/>
          </a:xfrm>
        </p:spPr>
        <p:txBody>
          <a:bodyPr>
            <a:normAutofit lnSpcReduction="10000"/>
          </a:bodyPr>
          <a:lstStyle/>
          <a:p>
            <a:r>
              <a:rPr lang="en-US" dirty="0"/>
              <a:t>Entertainment  paid videos for Facebook watch window are 210 Millions</a:t>
            </a:r>
          </a:p>
          <a:p>
            <a:r>
              <a:rPr lang="en-US" dirty="0"/>
              <a:t>Entertainment  paid videos for other tv- channels is  194 Millions.</a:t>
            </a:r>
          </a:p>
          <a:p>
            <a:r>
              <a:rPr lang="en-US" dirty="0"/>
              <a:t>The paid videos for Facebook watch window is little more than tv telecast videos</a:t>
            </a:r>
          </a:p>
          <a:p>
            <a:r>
              <a:rPr lang="en-US" dirty="0"/>
              <a:t>In the same  manner liked  videos are almost equal.</a:t>
            </a:r>
          </a:p>
          <a:p>
            <a:r>
              <a:rPr lang="en-US" dirty="0"/>
              <a:t>Total_video_30s_views_paid are more for Facebook watch window then tv-channel</a:t>
            </a:r>
          </a:p>
          <a:p>
            <a:r>
              <a:rPr lang="en-US" dirty="0"/>
              <a:t>Based on the data provided trends are not encouraging towards spending more money om Facebook watch window.</a:t>
            </a:r>
          </a:p>
          <a:p>
            <a:r>
              <a:rPr lang="en-US" dirty="0"/>
              <a:t>Model build with Facebook  insight data effectiveness is 89.8</a:t>
            </a:r>
          </a:p>
          <a:p>
            <a:r>
              <a:rPr lang="en-US" dirty="0"/>
              <a:t>. Model build in r with age Facebook data effectiveness is 83.8</a:t>
            </a:r>
          </a:p>
          <a:p>
            <a:pPr marL="0" indent="0">
              <a:buNone/>
            </a:pPr>
            <a:endParaRPr lang="en-US" dirty="0"/>
          </a:p>
          <a:p>
            <a:endParaRPr lang="en-US" dirty="0"/>
          </a:p>
        </p:txBody>
      </p:sp>
    </p:spTree>
    <p:extLst>
      <p:ext uri="{BB962C8B-B14F-4D97-AF65-F5344CB8AC3E}">
        <p14:creationId xmlns:p14="http://schemas.microsoft.com/office/powerpoint/2010/main" val="2120138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A96D4-EA8B-4429-85A9-345273C4EC86}"/>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56F5CB7E-5E8E-440E-A137-54DFAD22B7AF}"/>
              </a:ext>
            </a:extLst>
          </p:cNvPr>
          <p:cNvSpPr>
            <a:spLocks noGrp="1"/>
          </p:cNvSpPr>
          <p:nvPr>
            <p:ph idx="1"/>
          </p:nvPr>
        </p:nvSpPr>
        <p:spPr/>
        <p:txBody>
          <a:bodyPr/>
          <a:lstStyle/>
          <a:p>
            <a:r>
              <a:rPr lang="en-US" dirty="0"/>
              <a:t>Models are encouraging in expanding business  towards Facebook watch window.</a:t>
            </a:r>
          </a:p>
          <a:p>
            <a:r>
              <a:rPr lang="en-US" dirty="0"/>
              <a:t>Tableau graphs on insight data are encouraging base on Entertainment  paid videos .</a:t>
            </a:r>
          </a:p>
          <a:p>
            <a:r>
              <a:rPr lang="en-US" dirty="0"/>
              <a:t>Discouraging based on the Total_video_30s_views_paid  data.</a:t>
            </a:r>
          </a:p>
          <a:p>
            <a:r>
              <a:rPr lang="en-US" dirty="0"/>
              <a:t>Tend graphs are not encouraging much.</a:t>
            </a:r>
          </a:p>
          <a:p>
            <a:r>
              <a:rPr lang="en-US" b="1" i="1" u="sng" dirty="0">
                <a:solidFill>
                  <a:srgbClr val="00B050"/>
                </a:solidFill>
                <a:effectLst>
                  <a:outerShdw blurRad="38100" dist="38100" dir="2700000" algn="tl">
                    <a:srgbClr val="000000">
                      <a:alpha val="43137"/>
                    </a:srgbClr>
                  </a:outerShdw>
                </a:effectLst>
              </a:rPr>
              <a:t>Based on the analysis Viacom  can invest  money on social media. Bur few years  they cannot expect much profits on that investment.</a:t>
            </a:r>
          </a:p>
          <a:p>
            <a:endParaRPr lang="en-US" dirty="0"/>
          </a:p>
        </p:txBody>
      </p:sp>
    </p:spTree>
    <p:extLst>
      <p:ext uri="{BB962C8B-B14F-4D97-AF65-F5344CB8AC3E}">
        <p14:creationId xmlns:p14="http://schemas.microsoft.com/office/powerpoint/2010/main" val="3827117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41B1E7F2-B503-4BDE-83A3-AC426322832C}"/>
              </a:ext>
            </a:extLst>
          </p:cNvPr>
          <p:cNvSpPr>
            <a:spLocks noGrp="1"/>
          </p:cNvSpPr>
          <p:nvPr>
            <p:ph type="title"/>
          </p:nvPr>
        </p:nvSpPr>
        <p:spPr>
          <a:xfrm>
            <a:off x="1451579" y="2303047"/>
            <a:ext cx="3272093" cy="2674198"/>
          </a:xfrm>
        </p:spPr>
        <p:txBody>
          <a:bodyPr anchor="t">
            <a:normAutofit/>
          </a:bodyPr>
          <a:lstStyle/>
          <a:p>
            <a:r>
              <a:rPr lang="en-US" dirty="0"/>
              <a:t>Overview</a:t>
            </a:r>
          </a:p>
        </p:txBody>
      </p:sp>
      <p:cxnSp>
        <p:nvCxnSpPr>
          <p:cNvPr id="14" name="Straight Connector 13">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8" name="Picture 17">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239DC4E6-7F9B-4934-86E5-58875857E904}"/>
              </a:ext>
            </a:extLst>
          </p:cNvPr>
          <p:cNvGraphicFramePr>
            <a:graphicFrameLocks noGrp="1"/>
          </p:cNvGraphicFramePr>
          <p:nvPr>
            <p:ph idx="1"/>
            <p:extLst>
              <p:ext uri="{D42A27DB-BD31-4B8C-83A1-F6EECF244321}">
                <p14:modId xmlns:p14="http://schemas.microsoft.com/office/powerpoint/2010/main" val="2548070872"/>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3529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2FBB35-E65C-4F20-94CA-9DDDAEF73923}"/>
              </a:ext>
            </a:extLst>
          </p:cNvPr>
          <p:cNvSpPr>
            <a:spLocks noGrp="1"/>
          </p:cNvSpPr>
          <p:nvPr>
            <p:ph type="title"/>
          </p:nvPr>
        </p:nvSpPr>
        <p:spPr>
          <a:xfrm>
            <a:off x="844476" y="1600199"/>
            <a:ext cx="3539266" cy="4297680"/>
          </a:xfrm>
        </p:spPr>
        <p:txBody>
          <a:bodyPr anchor="ctr">
            <a:normAutofit/>
          </a:bodyPr>
          <a:lstStyle/>
          <a:p>
            <a:r>
              <a:rPr lang="en-US" dirty="0"/>
              <a:t>References:</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8E47F61-FDE5-44EC-ABFB-2D9F18E3A547}"/>
              </a:ext>
            </a:extLst>
          </p:cNvPr>
          <p:cNvSpPr>
            <a:spLocks noGrp="1"/>
          </p:cNvSpPr>
          <p:nvPr>
            <p:ph idx="1"/>
          </p:nvPr>
        </p:nvSpPr>
        <p:spPr>
          <a:xfrm rot="202080">
            <a:off x="4924851" y="1547191"/>
            <a:ext cx="6130003" cy="4297680"/>
          </a:xfrm>
        </p:spPr>
        <p:txBody>
          <a:bodyPr anchor="ctr">
            <a:normAutofit fontScale="62500" lnSpcReduction="20000"/>
          </a:bodyPr>
          <a:lstStyle/>
          <a:p>
            <a:r>
              <a:rPr lang="en-US" dirty="0"/>
              <a:t>ViaCom. (2019). NEU-2019-facebook-watch. Retrieved from </a:t>
            </a:r>
            <a:r>
              <a:rPr lang="en-US" dirty="0">
                <a:hlinkClick r:id="rId2"/>
              </a:rPr>
              <a:t>https://drive.google.com/drive/folders/1-zdF41JNvEUESqNI9W5twrnpX0bWSr84</a:t>
            </a:r>
            <a:endParaRPr lang="en-US" dirty="0"/>
          </a:p>
          <a:p>
            <a:r>
              <a:rPr lang="en-US" dirty="0"/>
              <a:t>Matt Goodwin, P. (2019, 08). NEU Viacom Facebook watch Window. (NEU, Ed.) Retrieved from </a:t>
            </a:r>
            <a:r>
              <a:rPr lang="en-US" dirty="0">
                <a:hlinkClick r:id="rId3"/>
              </a:rPr>
              <a:t>https://northeastern.blackboard.com/webapps/blackboard/content/listContent.jsp?course_id=_2586907_1&amp;content_id=_21189698_1</a:t>
            </a:r>
            <a:endParaRPr lang="en-US" dirty="0"/>
          </a:p>
          <a:p>
            <a:r>
              <a:rPr lang="en-US" dirty="0"/>
              <a:t>Matt Goodwin, P. (2019, 08). NEU Viacom Facebook watch Window. (NEU, Ed.) Retrieved from </a:t>
            </a:r>
            <a:r>
              <a:rPr lang="en-US" dirty="0">
                <a:hlinkClick r:id="rId3"/>
              </a:rPr>
              <a:t>https://northeastern.blackboard.com/webapps/blackboard/content/listContent.jsp?course_id=_2586907_1&amp;content_id=_21189698_1</a:t>
            </a:r>
            <a:endParaRPr lang="en-US" dirty="0"/>
          </a:p>
          <a:p>
            <a:r>
              <a:rPr lang="en-US" dirty="0"/>
              <a:t>ViaCom. (2019). NEU-2019-facebook-watch. Retrieved from </a:t>
            </a:r>
            <a:r>
              <a:rPr lang="en-US" dirty="0">
                <a:hlinkClick r:id="rId2"/>
              </a:rPr>
              <a:t>https://drive.google.com/drive/folders/1-zdF41JNvEUESqNI9W5twrnpX0bWSr84</a:t>
            </a:r>
            <a:endParaRPr lang="en-US" dirty="0"/>
          </a:p>
          <a:p>
            <a:r>
              <a:rPr lang="en-US" dirty="0"/>
              <a:t>EliteDataScience. (2016 -2019). </a:t>
            </a:r>
            <a:r>
              <a:rPr lang="en-US" i="1" dirty="0"/>
              <a:t>EliteDataScience</a:t>
            </a:r>
            <a:r>
              <a:rPr lang="en-US" dirty="0"/>
              <a:t>. Retrieved from </a:t>
            </a:r>
            <a:r>
              <a:rPr lang="en-US" dirty="0">
                <a:hlinkClick r:id="rId4"/>
              </a:rPr>
              <a:t>https://elitedatascience.com/data-cleaning</a:t>
            </a:r>
            <a:endParaRPr lang="en-US" dirty="0"/>
          </a:p>
          <a:p>
            <a:r>
              <a:rPr lang="en-US" dirty="0"/>
              <a:t>https://www.r-bloggers.com/how-to-implement-random-forests-in-r/</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431734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5FD1FABE-96D4-4F94-A10C-A6680018EFC1}"/>
              </a:ext>
            </a:extLst>
          </p:cNvPr>
          <p:cNvSpPr>
            <a:spLocks noGrp="1"/>
          </p:cNvSpPr>
          <p:nvPr>
            <p:ph type="title"/>
          </p:nvPr>
        </p:nvSpPr>
        <p:spPr>
          <a:xfrm>
            <a:off x="1451579" y="2303047"/>
            <a:ext cx="3272093" cy="2674198"/>
          </a:xfrm>
        </p:spPr>
        <p:txBody>
          <a:bodyPr anchor="t">
            <a:normAutofit/>
          </a:bodyPr>
          <a:lstStyle/>
          <a:p>
            <a:r>
              <a:rPr lang="en-US" dirty="0"/>
              <a:t>Goal of the Project</a:t>
            </a:r>
          </a:p>
        </p:txBody>
      </p:sp>
      <p:cxnSp>
        <p:nvCxnSpPr>
          <p:cNvPr id="14" name="Straight Connector 13">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8" name="Picture 17">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F540E82-8BCF-492A-AE93-B197A108BEC1}"/>
              </a:ext>
            </a:extLst>
          </p:cNvPr>
          <p:cNvGraphicFramePr>
            <a:graphicFrameLocks noGrp="1"/>
          </p:cNvGraphicFramePr>
          <p:nvPr>
            <p:ph idx="1"/>
            <p:extLst>
              <p:ext uri="{D42A27DB-BD31-4B8C-83A1-F6EECF244321}">
                <p14:modId xmlns:p14="http://schemas.microsoft.com/office/powerpoint/2010/main" val="675029912"/>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1425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FC91D-2917-46A3-B844-46516AA638A9}"/>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EA51D806-160B-4ECB-A0B3-A9EC62394129}"/>
              </a:ext>
            </a:extLst>
          </p:cNvPr>
          <p:cNvSpPr>
            <a:spLocks noGrp="1"/>
          </p:cNvSpPr>
          <p:nvPr>
            <p:ph idx="1"/>
          </p:nvPr>
        </p:nvSpPr>
        <p:spPr/>
        <p:txBody>
          <a:bodyPr/>
          <a:lstStyle/>
          <a:p>
            <a:r>
              <a:rPr lang="en-US" dirty="0"/>
              <a:t>Viacom extend the business by telecasting videos to Social media like Facebook.</a:t>
            </a:r>
          </a:p>
          <a:p>
            <a:r>
              <a:rPr lang="en-US" dirty="0"/>
              <a:t>Analyzing current available data. Planning to build analytic model with current data. Based on the model want decide  it is feasible to invest in social media. </a:t>
            </a:r>
          </a:p>
          <a:p>
            <a:r>
              <a:rPr lang="en-US" dirty="0"/>
              <a:t>Preparing the data and  looking for possible stakeholders.</a:t>
            </a:r>
          </a:p>
          <a:p>
            <a:r>
              <a:rPr lang="en-US" dirty="0"/>
              <a:t>This presentation uses Random forest trees algorithm for building the model based on the current data telecasting to social media. By using  that model measuring the possibility of business extension.</a:t>
            </a:r>
          </a:p>
          <a:p>
            <a:endParaRPr lang="en-US" dirty="0"/>
          </a:p>
          <a:p>
            <a:endParaRPr lang="en-US" dirty="0"/>
          </a:p>
        </p:txBody>
      </p:sp>
    </p:spTree>
    <p:extLst>
      <p:ext uri="{BB962C8B-B14F-4D97-AF65-F5344CB8AC3E}">
        <p14:creationId xmlns:p14="http://schemas.microsoft.com/office/powerpoint/2010/main" val="647856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5FC89A3E-7CFA-4E39-BC0C-DD7C538B2285}"/>
              </a:ext>
            </a:extLst>
          </p:cNvPr>
          <p:cNvSpPr>
            <a:spLocks noGrp="1"/>
          </p:cNvSpPr>
          <p:nvPr>
            <p:ph type="title"/>
          </p:nvPr>
        </p:nvSpPr>
        <p:spPr>
          <a:xfrm>
            <a:off x="1451579" y="2303047"/>
            <a:ext cx="3272093" cy="2674198"/>
          </a:xfrm>
        </p:spPr>
        <p:txBody>
          <a:bodyPr anchor="t">
            <a:normAutofit/>
          </a:bodyPr>
          <a:lstStyle/>
          <a:p>
            <a:r>
              <a:rPr lang="en-US" dirty="0"/>
              <a:t>Available Data</a:t>
            </a:r>
          </a:p>
        </p:txBody>
      </p:sp>
      <p:cxnSp>
        <p:nvCxnSpPr>
          <p:cNvPr id="14" name="Straight Connector 13">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8" name="Picture 17">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2DA80B44-B09D-4722-9D92-716F91F8E166}"/>
              </a:ext>
            </a:extLst>
          </p:cNvPr>
          <p:cNvGraphicFramePr>
            <a:graphicFrameLocks noGrp="1"/>
          </p:cNvGraphicFramePr>
          <p:nvPr>
            <p:ph idx="1"/>
            <p:extLst>
              <p:ext uri="{D42A27DB-BD31-4B8C-83A1-F6EECF244321}">
                <p14:modId xmlns:p14="http://schemas.microsoft.com/office/powerpoint/2010/main" val="245624644"/>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3966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81401BD8-F61C-4BE2-ACBE-CFEA274A1F22}"/>
              </a:ext>
            </a:extLst>
          </p:cNvPr>
          <p:cNvSpPr>
            <a:spLocks noGrp="1"/>
          </p:cNvSpPr>
          <p:nvPr>
            <p:ph type="title"/>
          </p:nvPr>
        </p:nvSpPr>
        <p:spPr>
          <a:xfrm>
            <a:off x="1451579" y="2303047"/>
            <a:ext cx="3272093" cy="2674198"/>
          </a:xfrm>
        </p:spPr>
        <p:txBody>
          <a:bodyPr anchor="t">
            <a:normAutofit/>
          </a:bodyPr>
          <a:lstStyle/>
          <a:p>
            <a:r>
              <a:rPr lang="en-US" dirty="0"/>
              <a:t>Description of key fields of data </a:t>
            </a:r>
          </a:p>
        </p:txBody>
      </p:sp>
      <p:cxnSp>
        <p:nvCxnSpPr>
          <p:cNvPr id="14" name="Straight Connector 13">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8" name="Picture 17">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07AD7B28-4C1F-47BA-A6D6-350AF30FED80}"/>
              </a:ext>
            </a:extLst>
          </p:cNvPr>
          <p:cNvGraphicFramePr>
            <a:graphicFrameLocks noGrp="1"/>
          </p:cNvGraphicFramePr>
          <p:nvPr>
            <p:ph idx="1"/>
            <p:extLst>
              <p:ext uri="{D42A27DB-BD31-4B8C-83A1-F6EECF244321}">
                <p14:modId xmlns:p14="http://schemas.microsoft.com/office/powerpoint/2010/main" val="3925924781"/>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5072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803D4-D27B-4CA7-A3C6-1B8B7F976CB6}"/>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Data Preparation</a:t>
            </a:r>
          </a:p>
        </p:txBody>
      </p:sp>
      <p:graphicFrame>
        <p:nvGraphicFramePr>
          <p:cNvPr id="5" name="Content Placeholder 2">
            <a:extLst>
              <a:ext uri="{FF2B5EF4-FFF2-40B4-BE49-F238E27FC236}">
                <a16:creationId xmlns:a16="http://schemas.microsoft.com/office/drawing/2014/main" id="{3E3FFAC7-A542-4A0B-AC29-4B3CA1CC753D}"/>
              </a:ext>
            </a:extLst>
          </p:cNvPr>
          <p:cNvGraphicFramePr>
            <a:graphicFrameLocks noGrp="1"/>
          </p:cNvGraphicFramePr>
          <p:nvPr>
            <p:ph idx="1"/>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0210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A340F0C3-04F3-45EB-8CFD-1A87A9AF9CB1}"/>
              </a:ext>
            </a:extLst>
          </p:cNvPr>
          <p:cNvSpPr>
            <a:spLocks noGrp="1"/>
          </p:cNvSpPr>
          <p:nvPr>
            <p:ph type="title"/>
          </p:nvPr>
        </p:nvSpPr>
        <p:spPr>
          <a:xfrm>
            <a:off x="1451579" y="2303047"/>
            <a:ext cx="3272093" cy="2674198"/>
          </a:xfrm>
        </p:spPr>
        <p:txBody>
          <a:bodyPr anchor="t">
            <a:normAutofit/>
          </a:bodyPr>
          <a:lstStyle/>
          <a:p>
            <a:r>
              <a:rPr lang="en-US" dirty="0"/>
              <a:t>Analysis approach</a:t>
            </a:r>
          </a:p>
        </p:txBody>
      </p:sp>
      <p:cxnSp>
        <p:nvCxnSpPr>
          <p:cNvPr id="14" name="Straight Connector 13">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8" name="Picture 17">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C76EE525-3220-496D-86A2-113548C366BE}"/>
              </a:ext>
            </a:extLst>
          </p:cNvPr>
          <p:cNvGraphicFramePr>
            <a:graphicFrameLocks noGrp="1"/>
          </p:cNvGraphicFramePr>
          <p:nvPr>
            <p:ph idx="1"/>
            <p:extLst>
              <p:ext uri="{D42A27DB-BD31-4B8C-83A1-F6EECF244321}">
                <p14:modId xmlns:p14="http://schemas.microsoft.com/office/powerpoint/2010/main" val="3732395288"/>
              </p:ext>
            </p:extLst>
          </p:nvPr>
        </p:nvGraphicFramePr>
        <p:xfrm>
          <a:off x="5141913" y="344558"/>
          <a:ext cx="5913437" cy="5095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90983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EADE2-0493-4B54-8479-64A9984A3386}"/>
              </a:ext>
            </a:extLst>
          </p:cNvPr>
          <p:cNvSpPr>
            <a:spLocks noGrp="1"/>
          </p:cNvSpPr>
          <p:nvPr>
            <p:ph type="title"/>
          </p:nvPr>
        </p:nvSpPr>
        <p:spPr/>
        <p:txBody>
          <a:bodyPr/>
          <a:lstStyle/>
          <a:p>
            <a:r>
              <a:rPr lang="en-US" dirty="0"/>
              <a:t>Algorithm and building procedure insight data</a:t>
            </a:r>
          </a:p>
        </p:txBody>
      </p:sp>
      <p:sp>
        <p:nvSpPr>
          <p:cNvPr id="3" name="Content Placeholder 2">
            <a:extLst>
              <a:ext uri="{FF2B5EF4-FFF2-40B4-BE49-F238E27FC236}">
                <a16:creationId xmlns:a16="http://schemas.microsoft.com/office/drawing/2014/main" id="{BF6384AC-3BC9-4068-8314-E245E5F86DAC}"/>
              </a:ext>
            </a:extLst>
          </p:cNvPr>
          <p:cNvSpPr>
            <a:spLocks noGrp="1"/>
          </p:cNvSpPr>
          <p:nvPr>
            <p:ph idx="1"/>
          </p:nvPr>
        </p:nvSpPr>
        <p:spPr/>
        <p:txBody>
          <a:bodyPr>
            <a:normAutofit/>
          </a:bodyPr>
          <a:lstStyle/>
          <a:p>
            <a:r>
              <a:rPr lang="en-US" b="1" dirty="0"/>
              <a:t>Dependent variable</a:t>
            </a:r>
            <a:r>
              <a:rPr lang="en-US" dirty="0"/>
              <a:t>:  Total_video_views_unique is considered as dependent variable for  the following list of the dependent variable</a:t>
            </a:r>
          </a:p>
          <a:p>
            <a:r>
              <a:rPr lang="en-US" b="1" dirty="0"/>
              <a:t>Independent Variable</a:t>
            </a:r>
            <a:r>
              <a:rPr lang="en-US" dirty="0"/>
              <a:t>: total_video_views_unique, total_video_views_autoplayed, total_video_views,total_video_views_paid,total_video_views_sound_on,total_video_play_count,total_video_stories_by_action_type.like,total_video_reactions_by_type_total.like</a:t>
            </a:r>
          </a:p>
          <a:p>
            <a:r>
              <a:rPr lang="en-US" dirty="0"/>
              <a:t>Build the model by using </a:t>
            </a:r>
            <a:r>
              <a:rPr lang="en-US" b="1" dirty="0"/>
              <a:t>random forest algorithm </a:t>
            </a:r>
            <a:r>
              <a:rPr lang="en-US" dirty="0"/>
              <a:t>by using video data created for face book. Next step is predicting  by passing tv channel data in r.</a:t>
            </a:r>
          </a:p>
        </p:txBody>
      </p:sp>
    </p:spTree>
    <p:extLst>
      <p:ext uri="{BB962C8B-B14F-4D97-AF65-F5344CB8AC3E}">
        <p14:creationId xmlns:p14="http://schemas.microsoft.com/office/powerpoint/2010/main" val="288077188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351</TotalTime>
  <Words>1232</Words>
  <Application>Microsoft Office PowerPoint</Application>
  <PresentationFormat>Widescreen</PresentationFormat>
  <Paragraphs>104</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Gill Sans MT</vt:lpstr>
      <vt:lpstr>Gallery</vt:lpstr>
      <vt:lpstr>Viacom Facebook watch Window</vt:lpstr>
      <vt:lpstr>Overview</vt:lpstr>
      <vt:lpstr>Goal of the Project</vt:lpstr>
      <vt:lpstr>Executive summary</vt:lpstr>
      <vt:lpstr>Available Data</vt:lpstr>
      <vt:lpstr>Description of key fields of data </vt:lpstr>
      <vt:lpstr>Data Preparation</vt:lpstr>
      <vt:lpstr>Analysis approach</vt:lpstr>
      <vt:lpstr>Algorithm and building procedure insight data</vt:lpstr>
      <vt:lpstr>Model build with Facebook  insight data</vt:lpstr>
      <vt:lpstr>Algorithm and building procedure AGE data</vt:lpstr>
      <vt:lpstr>Model build in r with age Facebook data</vt:lpstr>
      <vt:lpstr>Repetition </vt:lpstr>
      <vt:lpstr>Tableau  reports</vt:lpstr>
      <vt:lpstr>Paid Video</vt:lpstr>
      <vt:lpstr>Liked Videos</vt:lpstr>
      <vt:lpstr>Trend graphs for  video Consumption and Total video view time</vt:lpstr>
      <vt:lpstr>Conclusion</vt:lpstr>
      <vt:lpstr>Recommendations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Viacom Facebook watch Window</dc:title>
  <dc:creator>Srinivas Narahari</dc:creator>
  <cp:lastModifiedBy>Srinivas Narahari</cp:lastModifiedBy>
  <cp:revision>42</cp:revision>
  <dcterms:created xsi:type="dcterms:W3CDTF">2019-08-19T22:18:52Z</dcterms:created>
  <dcterms:modified xsi:type="dcterms:W3CDTF">2019-09-02T04:38:34Z</dcterms:modified>
</cp:coreProperties>
</file>