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DE6338-220D-4FFE-84BD-91BBD04768BF}" v="9" dt="2019-08-03T02:57:45.8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DAA86-1F0C-42C2-B054-4B6AE34A7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5324A9-34B0-4F3D-8D19-117FA92A6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EC855-F5C1-4969-84DB-2C7A823D0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917D2-E642-4609-84D2-E767B921D37C}" type="datetimeFigureOut">
              <a:rPr lang="en-IN" smtClean="0"/>
              <a:t>04-01-2020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7CB26-492F-46E8-A288-865EDA2DD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FDC5E-1308-43AC-B89A-7128AE033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03DBF-3EF3-4D67-B669-48B0D4965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476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19A96-E233-4427-BBAC-2253D77B5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F5DE16-2A68-4750-AD10-815669709D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A2BCC-6175-40D1-97BC-DA2C37CA7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917D2-E642-4609-84D2-E767B921D37C}" type="datetimeFigureOut">
              <a:rPr lang="en-IN" smtClean="0"/>
              <a:t>04-01-2020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5B71D-3E35-42A1-9DF7-A128D73AA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8F294-C457-4E1C-BE4B-6722FB6E8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03DBF-3EF3-4D67-B669-48B0D4965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067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70AC1C-83F2-480F-857E-C36D627E7E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C633B0-CADA-4AC3-980C-74072B8FF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1130F-545A-4DE6-A0AA-EBCC799EC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917D2-E642-4609-84D2-E767B921D37C}" type="datetimeFigureOut">
              <a:rPr lang="en-IN" smtClean="0"/>
              <a:t>04-01-2020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597A8-8C6E-4C78-9B6F-F66CB1F13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62782-9C5E-4D78-AB9F-FB166CA74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03DBF-3EF3-4D67-B669-48B0D4965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579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32174-716F-4C21-B155-D35BEE726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6DE5E-5B12-4D86-9BB6-220D09306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AC11E-9D2C-4873-8915-114957E83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917D2-E642-4609-84D2-E767B921D37C}" type="datetimeFigureOut">
              <a:rPr lang="en-IN" smtClean="0"/>
              <a:t>04-01-2020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81F28-DD12-4713-B55D-F4BDE3C8D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3730C-4820-444A-93BF-ADCAE39B5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03DBF-3EF3-4D67-B669-48B0D4965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5697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A0357-F9D8-440D-BEF2-D52EDDC6D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32128-DFB0-4B0B-856F-E4848ABA6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2DBE4-DDDD-40F4-9419-BB1C198B7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917D2-E642-4609-84D2-E767B921D37C}" type="datetimeFigureOut">
              <a:rPr lang="en-IN" smtClean="0"/>
              <a:t>04-01-2020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0B58A-864D-44CC-A7CE-E42369C40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524FF-298E-4AF3-A707-93EE42699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03DBF-3EF3-4D67-B669-48B0D4965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532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807F7-075E-4449-B9E5-75F24B1C7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9068E-BF5B-4238-8B1C-C94B38C917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0E512-25BB-4971-A7DD-F215F1FB3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DF13C0-420B-4705-A06E-EAF234211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917D2-E642-4609-84D2-E767B921D37C}" type="datetimeFigureOut">
              <a:rPr lang="en-IN" smtClean="0"/>
              <a:t>04-01-2020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CB8B0C-7F21-4EBA-827F-5E1AD91DA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A74C66-B744-4BB1-9541-E7BD09027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03DBF-3EF3-4D67-B669-48B0D4965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917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61835-8353-4563-8899-95B0884AE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E9318-9576-4A24-B1CC-C18B3BB8E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FFB7AC-BE50-45EA-80E3-70E1F408BE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5E8D6C-08E8-408F-9F53-F7CD5A4109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F61984-B8AB-4EAD-95D8-14C32FBF33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B9FFB-E567-4658-8BE6-1229AAB0D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917D2-E642-4609-84D2-E767B921D37C}" type="datetimeFigureOut">
              <a:rPr lang="en-IN" smtClean="0"/>
              <a:t>04-01-2020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32C3-F611-45E7-91A5-5E2DEE7AE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5F04D7-9568-44C9-8B45-E4105F168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03DBF-3EF3-4D67-B669-48B0D4965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280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B5F06-9933-495A-8468-73F04C056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A8C107-6D8F-427B-B5A7-C6BF6F9E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917D2-E642-4609-84D2-E767B921D37C}" type="datetimeFigureOut">
              <a:rPr lang="en-IN" smtClean="0"/>
              <a:t>04-01-2020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63753B-22DA-4126-ACDC-6930549F4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ECD59A-AAB6-430F-80C4-FE66EA912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03DBF-3EF3-4D67-B669-48B0D4965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384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DBE2DC-AA94-48AA-B8E1-16C93BFB5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917D2-E642-4609-84D2-E767B921D37C}" type="datetimeFigureOut">
              <a:rPr lang="en-IN" smtClean="0"/>
              <a:t>04-01-2020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00C18A-A2B2-41ED-BC2A-5B1554C43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8406A-F5F0-4DF2-8239-15FBC5A39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03DBF-3EF3-4D67-B669-48B0D4965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875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0F621-920D-48C5-AAC1-70B808EAF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08EE0-3E13-419A-A498-BEC2D86F4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6F2CB1-A1CC-4CD4-80D5-FD37DCACC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E884D-5378-4D27-B6A2-8C8AA4D4A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917D2-E642-4609-84D2-E767B921D37C}" type="datetimeFigureOut">
              <a:rPr lang="en-IN" smtClean="0"/>
              <a:t>04-01-2020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5BB48E-40E9-432F-9A01-AC2CED9F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2B52BE-397F-4411-B0F2-314A0F88F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03DBF-3EF3-4D67-B669-48B0D4965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491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88731-0E8F-4DDF-A4CE-6A0969E2B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8E425A-9A15-4CA9-95A6-7F7687CA9E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5EF86B-B724-4990-AD7F-62EE5C412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CFFDF8-17F0-4776-8011-41D4BCC83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917D2-E642-4609-84D2-E767B921D37C}" type="datetimeFigureOut">
              <a:rPr lang="en-IN" smtClean="0"/>
              <a:t>04-01-2020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DF130-0394-4F40-814B-D8E8DD927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FB805-39CC-46F0-BDC5-98E3DA876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03DBF-3EF3-4D67-B669-48B0D4965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3658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CB28D7-E47B-48B1-A9A1-E94F2707B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78DDA-695F-4FCF-A405-E35F0335B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2C42C-08DC-401E-A823-BBDA120524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917D2-E642-4609-84D2-E767B921D37C}" type="datetimeFigureOut">
              <a:rPr lang="en-IN" smtClean="0"/>
              <a:t>04-01-2020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FEC45-0CA2-4A7E-A401-9487706AF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C8001-E33B-4418-A195-5A8FE1DF2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03DBF-3EF3-4D67-B669-48B0D4965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362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1CB61-6CDC-44A5-9F31-60E2C71C1B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B516DF-D33F-4BAC-99C8-86586FD0C2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6ADEE8-2FD9-420A-8C4D-D86A4A8A930D}"/>
              </a:ext>
            </a:extLst>
          </p:cNvPr>
          <p:cNvSpPr/>
          <p:nvPr/>
        </p:nvSpPr>
        <p:spPr>
          <a:xfrm>
            <a:off x="5623755" y="3244334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IN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67D2B3-B312-4635-8295-FD279A88D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89" y="0"/>
            <a:ext cx="111314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693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5314BF-BA8E-4FA8-8F73-F80C2A246AC0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b="131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623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 descr="https://cdn-media-1.freecodecamp.org/images/0*b5piDNW1dqlkJWKe.">
            <a:extLst>
              <a:ext uri="{FF2B5EF4-FFF2-40B4-BE49-F238E27FC236}">
                <a16:creationId xmlns:a16="http://schemas.microsoft.com/office/drawing/2014/main" id="{AD40AD0B-A956-4387-8295-647C1D1E063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770890"/>
            <a:ext cx="10905066" cy="53162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38918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31081C4-E9FA-41EA-9692-A55741AA79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0481" y="643466"/>
            <a:ext cx="914400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590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DA4DB7A-0C9A-4672-A7DC-46762EF958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779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317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8F12241-AD50-43F4-8830-B532D7AC60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779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097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CA06D00-1F58-40D1-8EC1-9EBA389AC5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779" b="1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990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Mafia</dc:creator>
  <cp:lastModifiedBy>Mafia</cp:lastModifiedBy>
  <cp:revision>3</cp:revision>
  <dcterms:created xsi:type="dcterms:W3CDTF">2019-10-30T06:06:20Z</dcterms:created>
  <dcterms:modified xsi:type="dcterms:W3CDTF">2020-01-03T20:07:16Z</dcterms:modified>
</cp:coreProperties>
</file>