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BE593C-566A-4ABA-A637-19F196AAA6D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920" y="-19080"/>
            <a:ext cx="12188160" cy="6857280"/>
          </a:xfrm>
          <a:prstGeom prst="rect">
            <a:avLst/>
          </a:prstGeom>
          <a:gradFill>
            <a:gsLst>
              <a:gs pos="0">
                <a:srgbClr val="efe6f4"/>
              </a:gs>
              <a:gs pos="100000">
                <a:srgbClr val="decee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920" y="6576120"/>
            <a:ext cx="12188160" cy="2736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920" y="6472440"/>
            <a:ext cx="12188160" cy="7236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4400" y="5326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66680" y="5478840"/>
            <a:ext cx="99360" cy="9936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7920" y="5859720"/>
            <a:ext cx="291240" cy="2912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14520" y="5926320"/>
            <a:ext cx="37440" cy="374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39680" y="6024960"/>
            <a:ext cx="443880" cy="443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41200" y="6126480"/>
            <a:ext cx="61200" cy="61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484360" y="61603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568600" y="624456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4400" y="44121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98640" y="449604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0682280" y="5794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834920" y="5947200"/>
            <a:ext cx="99360" cy="9936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301400" y="609948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0385640" y="618372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68080" y="57945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2320" y="587880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1095200" y="188784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1214000" y="2007000"/>
            <a:ext cx="73800" cy="738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1184120" y="2600640"/>
            <a:ext cx="215280" cy="2152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234880" y="2651760"/>
            <a:ext cx="24840" cy="248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386000" y="-756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503360" y="109800"/>
            <a:ext cx="75600" cy="75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919520" y="1447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2003400" y="22896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4400" y="5326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66680" y="5478840"/>
            <a:ext cx="99360" cy="99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547920" y="5859720"/>
            <a:ext cx="291240" cy="2912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614520" y="5926320"/>
            <a:ext cx="37440" cy="374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39680" y="6024960"/>
            <a:ext cx="443880" cy="443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241200" y="6126480"/>
            <a:ext cx="61200" cy="612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484360" y="61603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568600" y="624456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4400" y="44121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8640" y="449604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682280" y="5794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34920" y="5947200"/>
            <a:ext cx="99360" cy="99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0301400" y="609948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0385640" y="618372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368080" y="57945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11452320" y="587880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11095200" y="188784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11214000" y="2007000"/>
            <a:ext cx="73800" cy="738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11184120" y="2600640"/>
            <a:ext cx="215280" cy="2152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11234880" y="2651760"/>
            <a:ext cx="24840" cy="248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1386000" y="-756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1503360" y="109800"/>
            <a:ext cx="75600" cy="756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1919520" y="1447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2003400" y="22896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0" y="1905120"/>
            <a:ext cx="12188160" cy="319968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0" y="1794960"/>
            <a:ext cx="12188160" cy="7236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0" y="5142240"/>
            <a:ext cx="12188160" cy="7236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534240" y="5791320"/>
            <a:ext cx="715680" cy="7390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696600" y="5959080"/>
            <a:ext cx="105840" cy="109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213480" y="5778360"/>
            <a:ext cx="310320" cy="3204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284400" y="5851440"/>
            <a:ext cx="39960" cy="41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10486080" y="5405040"/>
            <a:ext cx="472320" cy="48780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10594440" y="5516640"/>
            <a:ext cx="65160" cy="6732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6575040" y="6214320"/>
            <a:ext cx="391320" cy="403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6664680" y="6306840"/>
            <a:ext cx="53280" cy="55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3520800" y="5733720"/>
            <a:ext cx="391320" cy="403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3610440" y="5826240"/>
            <a:ext cx="53280" cy="55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5845320" y="295920"/>
            <a:ext cx="715680" cy="7390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6007320" y="463320"/>
            <a:ext cx="105840" cy="109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5439600" y="630720"/>
            <a:ext cx="391320" cy="403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5529240" y="723240"/>
            <a:ext cx="53280" cy="55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6575040" y="295920"/>
            <a:ext cx="391320" cy="403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6664680" y="388440"/>
            <a:ext cx="53280" cy="55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11218320" y="589680"/>
            <a:ext cx="553320" cy="5716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11345040" y="720360"/>
            <a:ext cx="78840" cy="81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11313000" y="1373040"/>
            <a:ext cx="228960" cy="2365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11367000" y="1428840"/>
            <a:ext cx="26280" cy="27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1303920" y="669960"/>
            <a:ext cx="553320" cy="5716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1428840" y="799200"/>
            <a:ext cx="80280" cy="831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1871640" y="837360"/>
            <a:ext cx="391320" cy="40392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1960920" y="929880"/>
            <a:ext cx="53280" cy="5508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79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040" cy="1233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20" y="-19080"/>
            <a:ext cx="12188160" cy="6857280"/>
          </a:xfrm>
          <a:prstGeom prst="rect">
            <a:avLst/>
          </a:prstGeom>
          <a:gradFill>
            <a:gsLst>
              <a:gs pos="0">
                <a:srgbClr val="efe6f4"/>
              </a:gs>
              <a:gs pos="100000">
                <a:srgbClr val="decee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7920" y="6576120"/>
            <a:ext cx="12188160" cy="27360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7920" y="6472440"/>
            <a:ext cx="12188160" cy="72360"/>
          </a:xfrm>
          <a:prstGeom prst="rect">
            <a:avLst/>
          </a:prstGeom>
          <a:gradFill>
            <a:gsLst>
              <a:gs pos="0">
                <a:srgbClr val="ceb5dd"/>
              </a:gs>
              <a:gs pos="100000">
                <a:srgbClr val="ad84c6"/>
              </a:gs>
            </a:gsLst>
            <a:lin ang="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14400" y="5326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166680" y="5478840"/>
            <a:ext cx="99360" cy="9936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547920" y="5859720"/>
            <a:ext cx="291240" cy="2912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614520" y="5926320"/>
            <a:ext cx="37440" cy="374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139680" y="6024960"/>
            <a:ext cx="443880" cy="443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241200" y="6126480"/>
            <a:ext cx="61200" cy="61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2484360" y="61603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1"/>
          <p:cNvSpPr/>
          <p:nvPr/>
        </p:nvSpPr>
        <p:spPr>
          <a:xfrm>
            <a:off x="2568600" y="624456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"/>
          <p:cNvSpPr/>
          <p:nvPr/>
        </p:nvSpPr>
        <p:spPr>
          <a:xfrm>
            <a:off x="14400" y="44121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98640" y="449604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10682280" y="5794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10834920" y="5947200"/>
            <a:ext cx="99360" cy="9936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6"/>
          <p:cNvSpPr/>
          <p:nvPr/>
        </p:nvSpPr>
        <p:spPr>
          <a:xfrm>
            <a:off x="10301400" y="609948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7"/>
          <p:cNvSpPr/>
          <p:nvPr/>
        </p:nvSpPr>
        <p:spPr>
          <a:xfrm>
            <a:off x="10385640" y="618372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8"/>
          <p:cNvSpPr/>
          <p:nvPr/>
        </p:nvSpPr>
        <p:spPr>
          <a:xfrm>
            <a:off x="11368080" y="57945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9"/>
          <p:cNvSpPr/>
          <p:nvPr/>
        </p:nvSpPr>
        <p:spPr>
          <a:xfrm>
            <a:off x="11452320" y="587880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0"/>
          <p:cNvSpPr/>
          <p:nvPr/>
        </p:nvSpPr>
        <p:spPr>
          <a:xfrm>
            <a:off x="11095200" y="188784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1"/>
          <p:cNvSpPr/>
          <p:nvPr/>
        </p:nvSpPr>
        <p:spPr>
          <a:xfrm>
            <a:off x="11214000" y="2007000"/>
            <a:ext cx="73800" cy="738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2"/>
          <p:cNvSpPr/>
          <p:nvPr/>
        </p:nvSpPr>
        <p:spPr>
          <a:xfrm>
            <a:off x="11184120" y="2600640"/>
            <a:ext cx="215280" cy="2152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3"/>
          <p:cNvSpPr/>
          <p:nvPr/>
        </p:nvSpPr>
        <p:spPr>
          <a:xfrm>
            <a:off x="11234880" y="2651760"/>
            <a:ext cx="24840" cy="248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4"/>
          <p:cNvSpPr/>
          <p:nvPr/>
        </p:nvSpPr>
        <p:spPr>
          <a:xfrm>
            <a:off x="1386000" y="-756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5"/>
          <p:cNvSpPr/>
          <p:nvPr/>
        </p:nvSpPr>
        <p:spPr>
          <a:xfrm>
            <a:off x="1503360" y="109800"/>
            <a:ext cx="75600" cy="75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6"/>
          <p:cNvSpPr/>
          <p:nvPr/>
        </p:nvSpPr>
        <p:spPr>
          <a:xfrm>
            <a:off x="1919520" y="1447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7"/>
          <p:cNvSpPr/>
          <p:nvPr/>
        </p:nvSpPr>
        <p:spPr>
          <a:xfrm>
            <a:off x="2003400" y="228960"/>
            <a:ext cx="50040" cy="5004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8"/>
          <p:cNvSpPr/>
          <p:nvPr/>
        </p:nvSpPr>
        <p:spPr>
          <a:xfrm>
            <a:off x="14400" y="5326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9"/>
          <p:cNvSpPr/>
          <p:nvPr/>
        </p:nvSpPr>
        <p:spPr>
          <a:xfrm>
            <a:off x="166680" y="5478840"/>
            <a:ext cx="99360" cy="99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0"/>
          <p:cNvSpPr/>
          <p:nvPr/>
        </p:nvSpPr>
        <p:spPr>
          <a:xfrm>
            <a:off x="547920" y="5859720"/>
            <a:ext cx="291240" cy="2912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1"/>
          <p:cNvSpPr/>
          <p:nvPr/>
        </p:nvSpPr>
        <p:spPr>
          <a:xfrm>
            <a:off x="614520" y="5926320"/>
            <a:ext cx="37440" cy="374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2"/>
          <p:cNvSpPr/>
          <p:nvPr/>
        </p:nvSpPr>
        <p:spPr>
          <a:xfrm>
            <a:off x="139680" y="6024960"/>
            <a:ext cx="443880" cy="4438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3"/>
          <p:cNvSpPr/>
          <p:nvPr/>
        </p:nvSpPr>
        <p:spPr>
          <a:xfrm>
            <a:off x="241200" y="6126480"/>
            <a:ext cx="61200" cy="612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4"/>
          <p:cNvSpPr/>
          <p:nvPr/>
        </p:nvSpPr>
        <p:spPr>
          <a:xfrm>
            <a:off x="2484360" y="61603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5"/>
          <p:cNvSpPr/>
          <p:nvPr/>
        </p:nvSpPr>
        <p:spPr>
          <a:xfrm>
            <a:off x="2568600" y="624456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6"/>
          <p:cNvSpPr/>
          <p:nvPr/>
        </p:nvSpPr>
        <p:spPr>
          <a:xfrm>
            <a:off x="14400" y="44121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7"/>
          <p:cNvSpPr/>
          <p:nvPr/>
        </p:nvSpPr>
        <p:spPr>
          <a:xfrm>
            <a:off x="98640" y="449604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8"/>
          <p:cNvSpPr/>
          <p:nvPr/>
        </p:nvSpPr>
        <p:spPr>
          <a:xfrm>
            <a:off x="10682280" y="5794560"/>
            <a:ext cx="672480" cy="6724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9"/>
          <p:cNvSpPr/>
          <p:nvPr/>
        </p:nvSpPr>
        <p:spPr>
          <a:xfrm>
            <a:off x="10834920" y="5947200"/>
            <a:ext cx="99360" cy="9936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0"/>
          <p:cNvSpPr/>
          <p:nvPr/>
        </p:nvSpPr>
        <p:spPr>
          <a:xfrm>
            <a:off x="10301400" y="609948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1"/>
          <p:cNvSpPr/>
          <p:nvPr/>
        </p:nvSpPr>
        <p:spPr>
          <a:xfrm>
            <a:off x="10385640" y="618372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2"/>
          <p:cNvSpPr/>
          <p:nvPr/>
        </p:nvSpPr>
        <p:spPr>
          <a:xfrm>
            <a:off x="11368080" y="579456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3"/>
          <p:cNvSpPr/>
          <p:nvPr/>
        </p:nvSpPr>
        <p:spPr>
          <a:xfrm>
            <a:off x="11452320" y="587880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4"/>
          <p:cNvSpPr/>
          <p:nvPr/>
        </p:nvSpPr>
        <p:spPr>
          <a:xfrm>
            <a:off x="11095200" y="188784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5"/>
          <p:cNvSpPr/>
          <p:nvPr/>
        </p:nvSpPr>
        <p:spPr>
          <a:xfrm>
            <a:off x="11214000" y="2007000"/>
            <a:ext cx="73800" cy="738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6"/>
          <p:cNvSpPr/>
          <p:nvPr/>
        </p:nvSpPr>
        <p:spPr>
          <a:xfrm>
            <a:off x="11184120" y="2600640"/>
            <a:ext cx="215280" cy="21528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7"/>
          <p:cNvSpPr/>
          <p:nvPr/>
        </p:nvSpPr>
        <p:spPr>
          <a:xfrm>
            <a:off x="11234880" y="2651760"/>
            <a:ext cx="24840" cy="248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8"/>
          <p:cNvSpPr/>
          <p:nvPr/>
        </p:nvSpPr>
        <p:spPr>
          <a:xfrm>
            <a:off x="1386000" y="-7560"/>
            <a:ext cx="519840" cy="51984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9"/>
          <p:cNvSpPr/>
          <p:nvPr/>
        </p:nvSpPr>
        <p:spPr>
          <a:xfrm>
            <a:off x="1503360" y="109800"/>
            <a:ext cx="75600" cy="7560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0"/>
          <p:cNvSpPr/>
          <p:nvPr/>
        </p:nvSpPr>
        <p:spPr>
          <a:xfrm>
            <a:off x="1919520" y="144720"/>
            <a:ext cx="367560" cy="367560"/>
          </a:xfrm>
          <a:prstGeom prst="ellipse">
            <a:avLst/>
          </a:prstGeom>
          <a:noFill/>
          <a:ln w="12600">
            <a:solidFill>
              <a:srgbClr val="5a34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1"/>
          <p:cNvSpPr/>
          <p:nvPr/>
        </p:nvSpPr>
        <p:spPr>
          <a:xfrm>
            <a:off x="2003400" y="228960"/>
            <a:ext cx="50040" cy="50040"/>
          </a:xfrm>
          <a:prstGeom prst="ellipse">
            <a:avLst/>
          </a:prstGeom>
          <a:solidFill>
            <a:srgbClr val="ceb5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5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localhost:8088/cluster" TargetMode="External"/><Relationship Id="rId2" Type="http://schemas.openxmlformats.org/officeDocument/2006/relationships/hyperlink" Target="http://localhost:8088/cluster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apache.org/dyn/closer.cgi/hadoop/common/hadoop-3.0.0/hadoop-3.0.0.tar.gz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95280" y="2079720"/>
            <a:ext cx="960048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32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PRESENTATION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32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95280" y="3959280"/>
            <a:ext cx="9600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Submitted By: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Sonali Gupta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5067360" y="86040"/>
            <a:ext cx="2056680" cy="196992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341000" y="-29700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212480" y="791280"/>
            <a:ext cx="9509040" cy="53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1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etc/hadoop/mapred-site.xm</a:t>
            </a:r>
            <a:r>
              <a:rPr b="0" lang="en-IN" sz="16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yarn.app.mapreduce.am.env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mapreduce.map.env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 mapreduce.reduce.env 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 HADOOP_MAPRED_HOME=$HADOOP_HOME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      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&lt;name&gt;</a:t>
            </a:r>
            <a:r>
              <a:rPr b="0" lang="en-IN" sz="14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mapreduce.framework.name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&lt;/name&gt;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      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&lt;value&gt;yarn&lt;/value&gt;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04560" y="9936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etc/hadoop/yarn-site.xm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&lt;name&gt;  yarn.nodemanager.aux-services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 mapreduce_Shuffle 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225080" y="-9936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25080" y="1270800"/>
            <a:ext cx="9509040" cy="52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Format the filesystem (one time):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hdfs namenode –format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Starting the single node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start-all.sh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Now all the daemon processes are started and now we can check that all processes are opened or not by using the command;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jps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Browse the web interface for the NameNode; by default it is available at </a:t>
            </a:r>
            <a:r>
              <a:rPr b="1" lang="en-IN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http://localhost:9870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Browse the web interface for the ResourceManager; by default it is available at: </a:t>
            </a:r>
            <a:r>
              <a:rPr b="1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http://</a:t>
            </a:r>
            <a:r>
              <a:rPr b="1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2"/>
              </a:rPr>
              <a:t>localhost:8088/cluster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When you’re done, stop the daemons with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stop-all.sh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41000" y="46728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MapReduce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Wordcount example in Hadoop;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Start all the daemon processes.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start-all.sh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the HDFS directories required to execute MapReduce jobs: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–mkdir /input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Input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is the name for a directory in which we have the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 first manually create the file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HOME and edit 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12 34 12 23 45 67 89 12 34 34 6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45 67  89 23 1 4 4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56 76 57 56 67 89 2 1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56 75 67 892 3 23 1 45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51" descr=""/>
          <p:cNvPicPr/>
          <p:nvPr/>
        </p:nvPicPr>
        <p:blipFill>
          <a:blip r:embed="rId1"/>
          <a:stretch/>
        </p:blipFill>
        <p:spPr>
          <a:xfrm>
            <a:off x="504000" y="288000"/>
            <a:ext cx="11253960" cy="6040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52" descr=""/>
          <p:cNvPicPr/>
          <p:nvPr/>
        </p:nvPicPr>
        <p:blipFill>
          <a:blip r:embed="rId1"/>
          <a:stretch/>
        </p:blipFill>
        <p:spPr>
          <a:xfrm>
            <a:off x="49680" y="-308880"/>
            <a:ext cx="12191400" cy="6853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225080" y="-9936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225080" y="138672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Copy the input files into the distributed filesystem: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–put num.txt /input/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Verify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num.txt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available in HDFS input directory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-ls /input/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Examine the contents of  file: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fs -cat /input/num.txt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41000" y="46728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257" descr=""/>
          <p:cNvPicPr/>
          <p:nvPr/>
        </p:nvPicPr>
        <p:blipFill>
          <a:blip r:embed="rId1"/>
          <a:stretch/>
        </p:blipFill>
        <p:spPr>
          <a:xfrm>
            <a:off x="432000" y="288000"/>
            <a:ext cx="10800360" cy="5680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074600" y="13500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152000" y="180000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Compile WordCount.java file which contain the code and create the jar file using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com.sun.tools.javac.Main WordCount.java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jar cf wc.jar WordCount*.class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sure you set the environment variables as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export PATH=$PATH:$JAVA_HOME/bin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DejaVu Sans"/>
              </a:rPr>
              <a:t>export HADOOP_CLASSPATH=$JAVA_HOME/lib/tools.jar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{hint:- .bashrc}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00520" y="177120"/>
            <a:ext cx="1189512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IN" sz="18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Source code: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https://hadoop.apache.org/docs/stable/hadoop-mapreduce-client/hadoop-mapreduce-client-core/MapReduceTutorial.html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263" descr=""/>
          <p:cNvPicPr/>
          <p:nvPr/>
        </p:nvPicPr>
        <p:blipFill>
          <a:blip r:embed="rId1"/>
          <a:stretch/>
        </p:blipFill>
        <p:spPr>
          <a:xfrm>
            <a:off x="985680" y="1446840"/>
            <a:ext cx="10317960" cy="4672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341000" y="46728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Pre-requisites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Word count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341000" y="46728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Run wc.jar and also provide input and out directories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hadoop jar wc.jar WordCount  /input /output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Verify content for generated output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 hadoop dfs -cat /output/*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Stop the daemon processes.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341000" y="467280"/>
            <a:ext cx="95090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Localhost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Content Placeholder 4" descr=""/>
          <p:cNvPicPr/>
          <p:nvPr/>
        </p:nvPicPr>
        <p:blipFill>
          <a:blip r:embed="rId1"/>
          <a:stretch/>
        </p:blipFill>
        <p:spPr>
          <a:xfrm>
            <a:off x="2086200" y="1571400"/>
            <a:ext cx="8306280" cy="4457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002600" y="7200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3427560" y="2967480"/>
            <a:ext cx="53362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2e394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THANK YOU!!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341000" y="46728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341000" y="190188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was created by Doug Cutting, the creator of Apache Lucene, a widely used text search library.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is a generic processing framework designed to execute queries and other batch read operations on massive datasets that can scale from tens of terabytes to petabytes in size.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 and MapReduce together provide a reliable, fault-tolerant softwareframeworkforprocessingvastamountsofdatainparallelonlargeclusters of commodity hardware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the later section describes how to set up and configure a single-node Hadoop installation so that you can quickly perform simple operations using Hadoop MapReduce and the Hadoop Distributed File System (HDFS).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20960" y="0"/>
            <a:ext cx="950904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PREREQUISITES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17280" y="1172880"/>
            <a:ext cx="9716760" cy="51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SUPPORTED PLATFORM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Linux is supported as a development and production platform.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REQUIRED SOFTWARE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Required software for Linux include: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8 JDK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Hadoop 3.0 requires a working Java 8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ssh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must be installed and sshd must be running to use the Hadoop scripts that manage remote Hadoop daemons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INSTALLING JAVA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Update the source list:-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apt-add-repository ppa:webupd8team/java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apt-get update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sudo apt-get install oracle-java8-installer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full JDK which will be placed in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/usr/lib/jvm/java-8-oracle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After installation, check whether java JDK is correctly installed or not, with the following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-version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341000" y="467280"/>
            <a:ext cx="950904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184760" y="1442520"/>
            <a:ext cx="10508400" cy="48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CONFIGURING SSH: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The hadoop control scripts rely on SSH to perform cluster-wide operations. For example, there is a script for stopping and starting all the daemons in the clusters. To work seamlessly, SSH needs to be setup to allow password-less login for the hadoop user from machines in the cluster.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your cluster doesn’t have the requisite software you will need to install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example on Ubuntu: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sudo apt-get install ssh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Run 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ssh localhost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check the working of localhost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you cannot ssh to localhost , execute the following commands: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ssh-keygen -t rsa -P '' -f ~/.ssh/id_rsa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cat ~/.ssh/id_rsa.pub &gt;&gt; ~/.ssh/authorized_keys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chmod 0600 ~/.ssh/authorized_keys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21320" y="9936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64040" y="1501200"/>
            <a:ext cx="10822320" cy="45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 get a Hadoop distribution, download Apache Hadoop 3.0 (i.e. hadoop-3.0.0.tar.gz) a recent stable release from one of the </a:t>
            </a:r>
            <a:r>
              <a:rPr b="0" lang="en-IN" sz="2000" spc="-1" strike="noStrike" u="sng">
                <a:solidFill>
                  <a:srgbClr val="69a02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Apache Download Mirrors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http://www.apache.org/dyn/closer.cgi/hadoop/common/hadoop-3.0.0/hadoop-3.0.0.tar.gz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Choose location where you want to place all your hadoop installation, I have chosen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/home/geu/Hadoop {NOTE:- this is the full path from root}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Extract Hadoop source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$ sudo tar -xzvf /{</a:t>
            </a:r>
            <a:r>
              <a:rPr b="0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location of Hadoop folder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}/hadoop-3.0.0.tar.gz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e.g:-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sudo tar –xzvf /home/geu/Downloads/hadoop-3.0.0.tar.gz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Pseudo-Distributed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Hadoop can be run on a single-node in a pseudo-distributed mode where each Hadoop daemon runs in a separate Java process.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341000" y="-38880"/>
            <a:ext cx="950904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008000" y="1050480"/>
            <a:ext cx="1026216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Wingdings" charset="2"/>
              <a:buChar char=""/>
            </a:pPr>
            <a:r>
              <a:rPr b="1" lang="en-IN" sz="2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Setup Environment Variables for Hadoop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 .bashrc ﬁle by using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gedit .bashrc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Hadoop-related environment variables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HADOOP_HOME=/usr/geu/hadoop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bin and sbin directory of hadoop to PATH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PATH= $PATH:$HADOOP_HOME/bin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PATH= $PATH:$HADOOP_HOME/sbin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373545"/>
              </a:buClr>
              <a:buSzPct val="75000"/>
              <a:buFont typeface="Wingdings"/>
              <a:buChar char="l"/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After that run the command to compile the bashrc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source .bashrc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Font typeface="Wingdings" charset="2"/>
              <a:buChar char=""/>
            </a:pPr>
            <a:r>
              <a:rPr b="1" lang="en-IN" sz="2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set up the environment variables in hadoop-env.sh file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Edit the ﬁle: HADOOP/</a:t>
            </a:r>
            <a:r>
              <a:rPr b="1" i="1" lang="en-IN" sz="18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etc/hadoop</a:t>
            </a:r>
            <a:r>
              <a:rPr b="1" i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/hadoop-env.sh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export JAVA_HOME=/usr/lib/jvm/java-8-oracle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224000" y="7200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41000" y="1555920"/>
            <a:ext cx="9509040" cy="44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make a directory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data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hadoop, under data create two directory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namenode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and </a:t>
            </a: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datanode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 the following and edit the four configuration files in Hadoop folder: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373545"/>
              </a:buClr>
              <a:buSzPct val="80000"/>
              <a:buFont typeface="Arial"/>
              <a:buChar char="•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etc/hadoop/core-site.xml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&lt;name&gt;fs.defaultFS&lt;/name&gt;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 &gt; hdfs://localhost:9000&lt;/value&gt;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&lt;description&gt;The name of the default file system &lt;/description&gt;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96000" y="-81000"/>
            <a:ext cx="950904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4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152000" y="1560600"/>
            <a:ext cx="950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00000"/>
              </a:lnSpc>
              <a:buClr>
                <a:srgbClr val="373545"/>
              </a:buClr>
              <a:buSzPct val="80000"/>
              <a:buFont typeface="Courier New"/>
              <a:buChar char="o"/>
            </a:pPr>
            <a:r>
              <a:rPr b="1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etc/hadoop/hdfs-site.xm</a:t>
            </a: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&lt;property&gt;&lt;name&gt;dfs.replication&lt;/name&gt;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&lt;value&gt;1&lt;/value&gt;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  dfs.namenode.name.dir 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/home/geu/HADOOP/data/namenode &lt;/value&gt;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&lt;property&gt;&lt;name&gt;  dfs.datanode.name.dir  &lt;/name&gt;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735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&lt;value&gt;  /home/geu/HADOOP/data/datanode  &lt;/value&gt;&lt;/property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0210680" y="6598800"/>
            <a:ext cx="6393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LibreOffice/5.1.2.2$Linux_X86_64 LibreOffice_project/10m0$Build-2</Application>
  <Words>955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2018-02-06T23:57:14Z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