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2AE22E-9483-43BC-BF1D-ABBB424E1F58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C9110E7-B922-4C82-8B09-FC6D1E3636C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/>
          <a:lstStyle/>
          <a:p>
            <a:r>
              <a:rPr lang="en-IN" dirty="0" smtClean="0"/>
              <a:t>PRESENTATION ON PHP AJAX LIVE SEARCHING.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7406640" cy="74972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TASK #1 FOR INTERNSHIP.</a:t>
            </a:r>
          </a:p>
          <a:p>
            <a:r>
              <a:rPr lang="en-IN" dirty="0" smtClean="0"/>
              <a:t>Presentation on </a:t>
            </a:r>
            <a:r>
              <a:rPr lang="en-IN" dirty="0" err="1" smtClean="0"/>
              <a:t>php</a:t>
            </a:r>
            <a:r>
              <a:rPr lang="en-IN" dirty="0" smtClean="0"/>
              <a:t> </a:t>
            </a:r>
            <a:r>
              <a:rPr lang="en-IN" dirty="0" err="1" smtClean="0"/>
              <a:t>ajax</a:t>
            </a:r>
            <a:r>
              <a:rPr lang="en-IN" dirty="0" smtClean="0"/>
              <a:t> live search. 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CONTAINS FOUR FILES.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 </a:t>
            </a:r>
            <a:r>
              <a:rPr lang="en-IN" dirty="0" err="1" smtClean="0"/>
              <a:t>php</a:t>
            </a:r>
            <a:r>
              <a:rPr lang="en-IN" dirty="0" smtClean="0"/>
              <a:t>, 1 </a:t>
            </a:r>
            <a:r>
              <a:rPr lang="en-IN" dirty="0" err="1" smtClean="0"/>
              <a:t>js</a:t>
            </a:r>
            <a:r>
              <a:rPr lang="en-IN" dirty="0" smtClean="0"/>
              <a:t>.</a:t>
            </a:r>
          </a:p>
          <a:p>
            <a:r>
              <a:rPr lang="en-IN" dirty="0" smtClean="0"/>
              <a:t>3 </a:t>
            </a:r>
            <a:r>
              <a:rPr lang="en-IN" dirty="0" err="1" smtClean="0"/>
              <a:t>php</a:t>
            </a:r>
            <a:r>
              <a:rPr lang="en-IN" dirty="0" smtClean="0"/>
              <a:t> files has one config.php file which creates a connection with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</a:p>
          <a:p>
            <a:r>
              <a:rPr lang="en-IN" dirty="0" smtClean="0"/>
              <a:t>Another </a:t>
            </a:r>
            <a:r>
              <a:rPr lang="en-IN" dirty="0" err="1" smtClean="0"/>
              <a:t>php</a:t>
            </a:r>
            <a:r>
              <a:rPr lang="en-IN" dirty="0" smtClean="0"/>
              <a:t> file contains the front end for the implementation of the topic.</a:t>
            </a:r>
          </a:p>
          <a:p>
            <a:r>
              <a:rPr lang="en-IN" dirty="0" smtClean="0"/>
              <a:t>And the last file is named </a:t>
            </a:r>
            <a:r>
              <a:rPr lang="en-IN" smtClean="0"/>
              <a:t>as ajax.php </a:t>
            </a:r>
            <a:r>
              <a:rPr lang="en-IN" dirty="0" smtClean="0"/>
              <a:t>which finds the required in the database in accordance with </a:t>
            </a:r>
            <a:r>
              <a:rPr lang="en-IN" dirty="0" err="1" smtClean="0"/>
              <a:t>ajax</a:t>
            </a:r>
            <a:r>
              <a:rPr lang="en-IN" dirty="0" smtClean="0"/>
              <a:t> script.</a:t>
            </a:r>
          </a:p>
          <a:p>
            <a:r>
              <a:rPr lang="en-IN" dirty="0" smtClean="0"/>
              <a:t>Js file includes </a:t>
            </a:r>
            <a:r>
              <a:rPr lang="en-IN" dirty="0" err="1" smtClean="0"/>
              <a:t>jquery</a:t>
            </a:r>
            <a:r>
              <a:rPr lang="en-IN" dirty="0" smtClean="0"/>
              <a:t> as well as </a:t>
            </a:r>
            <a:r>
              <a:rPr lang="en-IN" dirty="0" err="1" smtClean="0"/>
              <a:t>ajax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35552" cy="851354"/>
          </a:xfrm>
        </p:spPr>
        <p:txBody>
          <a:bodyPr/>
          <a:lstStyle/>
          <a:p>
            <a:r>
              <a:rPr lang="en-IN" dirty="0" smtClean="0"/>
              <a:t>Config.php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624" y="4725144"/>
            <a:ext cx="7406640" cy="1752600"/>
          </a:xfrm>
        </p:spPr>
        <p:txBody>
          <a:bodyPr/>
          <a:lstStyle/>
          <a:p>
            <a:r>
              <a:rPr lang="en-IN" dirty="0" smtClean="0"/>
              <a:t>The above code snippet creates a connection with database “db1”.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417646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908720"/>
            <a:ext cx="4536504" cy="32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Search.php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340768"/>
            <a:ext cx="7602048" cy="1584176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This file includes bootstrap and </a:t>
            </a:r>
            <a:r>
              <a:rPr lang="en-IN" dirty="0" err="1" smtClean="0"/>
              <a:t>css</a:t>
            </a:r>
            <a:r>
              <a:rPr lang="en-IN" dirty="0" smtClean="0"/>
              <a:t> for styling of the page.</a:t>
            </a:r>
          </a:p>
          <a:p>
            <a:r>
              <a:rPr lang="en-IN" dirty="0" smtClean="0"/>
              <a:t>Bootstrap file and script.js file is included in the head tag.</a:t>
            </a:r>
          </a:p>
          <a:p>
            <a:r>
              <a:rPr lang="en-IN" dirty="0" smtClean="0"/>
              <a:t>Code snippet cannot be attached because of large lines of code please refer to implementation part.</a:t>
            </a:r>
          </a:p>
          <a:p>
            <a:r>
              <a:rPr lang="en-IN" dirty="0" smtClean="0"/>
              <a:t>One search bar is created in which we search through the names in database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7776864" cy="42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</TotalTime>
  <Words>158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PRESENTATION ON PHP AJAX LIVE SEARCHING.</vt:lpstr>
      <vt:lpstr>CONTAINS FOUR FILES.</vt:lpstr>
      <vt:lpstr>Config.php</vt:lpstr>
      <vt:lpstr>Search.php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PHP AJAX LIVE SEARCHING.</dc:title>
  <dc:creator>admin</dc:creator>
  <cp:lastModifiedBy>admin</cp:lastModifiedBy>
  <cp:revision>5</cp:revision>
  <dcterms:created xsi:type="dcterms:W3CDTF">2018-11-06T17:53:52Z</dcterms:created>
  <dcterms:modified xsi:type="dcterms:W3CDTF">2018-11-06T18:37:49Z</dcterms:modified>
</cp:coreProperties>
</file>