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DB3-4887-4552-8A46-52BE962AC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(Food Search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ED08D-2488-4E1B-BE05-3775126C4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Lyndon Nguyen, Abhishek </a:t>
            </a:r>
            <a:r>
              <a:rPr lang="en-US" dirty="0" err="1"/>
              <a:t>Dayal</a:t>
            </a:r>
            <a:r>
              <a:rPr lang="en-US" dirty="0"/>
              <a:t>, Alvin Lo, Chris Nunes</a:t>
            </a:r>
          </a:p>
        </p:txBody>
      </p:sp>
    </p:spTree>
    <p:extLst>
      <p:ext uri="{BB962C8B-B14F-4D97-AF65-F5344CB8AC3E}">
        <p14:creationId xmlns:p14="http://schemas.microsoft.com/office/powerpoint/2010/main" val="6972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062D-19A6-4059-9252-8F62E985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BC27-1928-4552-AEC7-4A23D2E1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ingredients in your pantry</a:t>
            </a:r>
          </a:p>
          <a:p>
            <a:pPr lvl="1"/>
            <a:r>
              <a:rPr lang="en-US" dirty="0"/>
              <a:t>Entry by voice or manual entry</a:t>
            </a:r>
          </a:p>
          <a:p>
            <a:pPr lvl="1"/>
            <a:r>
              <a:rPr lang="en-US" dirty="0"/>
              <a:t>(Keeps quantity of food?)</a:t>
            </a:r>
          </a:p>
          <a:p>
            <a:pPr lvl="1"/>
            <a:endParaRPr lang="en-US" dirty="0"/>
          </a:p>
          <a:p>
            <a:r>
              <a:rPr lang="en-US" dirty="0"/>
              <a:t>Can ask to make a recipe, gives you ingredients you have and what’s missing</a:t>
            </a:r>
          </a:p>
          <a:p>
            <a:pPr lvl="1"/>
            <a:r>
              <a:rPr lang="en-US" dirty="0"/>
              <a:t>Voice recognition to hear wanted recipe</a:t>
            </a:r>
          </a:p>
          <a:p>
            <a:pPr lvl="1"/>
            <a:r>
              <a:rPr lang="en-US" dirty="0"/>
              <a:t>Gives ingredients in your pantry and what you’re missing</a:t>
            </a:r>
          </a:p>
          <a:p>
            <a:pPr lvl="1"/>
            <a:r>
              <a:rPr lang="en-US" dirty="0"/>
              <a:t>(Also tells you where to find ingredients at nearest place and cheapest price)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0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F59A-814C-4DD5-BB06-5750D941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7E68-9A00-4285-85FF-A5DF9A5B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Front-end: React</a:t>
            </a:r>
          </a:p>
          <a:p>
            <a:endParaRPr lang="en-US" dirty="0"/>
          </a:p>
          <a:p>
            <a:r>
              <a:rPr lang="en-US" dirty="0"/>
              <a:t>Database: Google Firebase</a:t>
            </a:r>
          </a:p>
          <a:p>
            <a:endParaRPr lang="en-US" dirty="0"/>
          </a:p>
          <a:p>
            <a:r>
              <a:rPr lang="en-US" dirty="0"/>
              <a:t>Back-end: Python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Audio text AI</a:t>
            </a:r>
          </a:p>
          <a:p>
            <a:pPr lvl="2"/>
            <a:r>
              <a:rPr lang="en-US" dirty="0"/>
              <a:t>Rev.ai</a:t>
            </a:r>
          </a:p>
          <a:p>
            <a:pPr lvl="2"/>
            <a:r>
              <a:rPr lang="en-US" dirty="0"/>
              <a:t>Web Speech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2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941F-1BDE-4D89-9E0C-F3E6F961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Pantry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47A1-2E17-469F-9DF1-5067538B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pantry food tracking, front end takes in voice input, saves to audio file</a:t>
            </a:r>
          </a:p>
          <a:p>
            <a:endParaRPr lang="en-US" dirty="0"/>
          </a:p>
          <a:p>
            <a:r>
              <a:rPr lang="en-US" dirty="0"/>
              <a:t>Sends voice file to back-end, interpreted by back-end AI</a:t>
            </a:r>
          </a:p>
          <a:p>
            <a:pPr lvl="1"/>
            <a:r>
              <a:rPr lang="en-US" dirty="0"/>
              <a:t>Rev.ai implementation</a:t>
            </a:r>
          </a:p>
          <a:p>
            <a:pPr lvl="1"/>
            <a:r>
              <a:rPr lang="en-US" dirty="0"/>
              <a:t>Web Speech API</a:t>
            </a:r>
          </a:p>
          <a:p>
            <a:pPr lvl="1"/>
            <a:endParaRPr lang="en-US" dirty="0"/>
          </a:p>
          <a:p>
            <a:r>
              <a:rPr lang="en-US" dirty="0"/>
              <a:t>Sends food item interpreted to database to store</a:t>
            </a:r>
          </a:p>
          <a:p>
            <a:endParaRPr lang="en-US" dirty="0"/>
          </a:p>
          <a:p>
            <a:r>
              <a:rPr lang="en-US" dirty="0"/>
              <a:t>Front-end reflects change in database</a:t>
            </a:r>
          </a:p>
        </p:txBody>
      </p:sp>
    </p:spTree>
    <p:extLst>
      <p:ext uri="{BB962C8B-B14F-4D97-AF65-F5344CB8AC3E}">
        <p14:creationId xmlns:p14="http://schemas.microsoft.com/office/powerpoint/2010/main" val="2971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D101-A272-4A9D-8A32-7BDBC2D7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6DFF-E987-4839-9253-959C318E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getting recipe, front-end saves another recorded audio file</a:t>
            </a:r>
          </a:p>
          <a:p>
            <a:endParaRPr lang="en-US" dirty="0"/>
          </a:p>
          <a:p>
            <a:r>
              <a:rPr lang="en-US" dirty="0"/>
              <a:t>Sends audio file to back-end to parse recipe audio file</a:t>
            </a:r>
          </a:p>
          <a:p>
            <a:pPr lvl="1"/>
            <a:r>
              <a:rPr lang="en-US" dirty="0"/>
              <a:t>Rev.ai implementation</a:t>
            </a:r>
          </a:p>
          <a:p>
            <a:pPr lvl="1"/>
            <a:r>
              <a:rPr lang="en-US" dirty="0"/>
              <a:t>Web Speech API</a:t>
            </a:r>
          </a:p>
          <a:p>
            <a:pPr lvl="1"/>
            <a:endParaRPr lang="en-US" dirty="0"/>
          </a:p>
          <a:p>
            <a:r>
              <a:rPr lang="en-US" dirty="0"/>
              <a:t>Send recipe text to </a:t>
            </a:r>
            <a:r>
              <a:rPr lang="en-US" dirty="0" err="1"/>
              <a:t>webscraping</a:t>
            </a:r>
            <a:r>
              <a:rPr lang="en-US" dirty="0"/>
              <a:t> script to find recipes that match search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webscraping</a:t>
            </a:r>
            <a:r>
              <a:rPr lang="en-US" dirty="0"/>
              <a:t> script</a:t>
            </a:r>
          </a:p>
          <a:p>
            <a:pPr lvl="1"/>
            <a:endParaRPr lang="en-US" dirty="0"/>
          </a:p>
          <a:p>
            <a:r>
              <a:rPr lang="en-US" dirty="0"/>
              <a:t>Send ingredients, image, and recipe name back to front-end to show to user</a:t>
            </a:r>
          </a:p>
        </p:txBody>
      </p:sp>
    </p:spTree>
    <p:extLst>
      <p:ext uri="{BB962C8B-B14F-4D97-AF65-F5344CB8AC3E}">
        <p14:creationId xmlns:p14="http://schemas.microsoft.com/office/powerpoint/2010/main" val="6994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AF00-7549-4217-8E41-80B55CEC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13F8-332D-472C-B8F4-57A9588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0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DFAB-A8B2-4AEF-8F80-9EDBE5EA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9E29-DC58-445F-8748-25CE011E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(add stuff we would make app better with)</a:t>
            </a:r>
          </a:p>
        </p:txBody>
      </p:sp>
    </p:spTree>
    <p:extLst>
      <p:ext uri="{BB962C8B-B14F-4D97-AF65-F5344CB8AC3E}">
        <p14:creationId xmlns:p14="http://schemas.microsoft.com/office/powerpoint/2010/main" val="12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(Food Search App)</vt:lpstr>
      <vt:lpstr>Idea</vt:lpstr>
      <vt:lpstr>Technologies</vt:lpstr>
      <vt:lpstr>Implementation: Pantry section</vt:lpstr>
      <vt:lpstr>Implementation: Recipe</vt:lpstr>
      <vt:lpstr>PowerPoint Presentation</vt:lpstr>
      <vt:lpstr>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(Food Search App)</dc:title>
  <dc:creator>Lance Nguyen</dc:creator>
  <cp:lastModifiedBy>Lance Nguyen</cp:lastModifiedBy>
  <cp:revision>4</cp:revision>
  <dcterms:created xsi:type="dcterms:W3CDTF">2018-10-21T10:25:37Z</dcterms:created>
  <dcterms:modified xsi:type="dcterms:W3CDTF">2018-10-21T11:00:54Z</dcterms:modified>
</cp:coreProperties>
</file>