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4B8EB4-87A1-4A6C-8E74-DF1C98878A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4CA72B-BD27-4890-80F8-D308E0C3B9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543CDF-94D3-44D5-A8F8-5F73BB3B4B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B10DD3-40EB-4337-B89A-4C9A6912B24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8DE8AC-AC8C-4D0C-99D4-F607B24B03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731FE8-57A9-41FC-A2C4-DC70C62F00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5BF75E-E31C-4865-B8E3-55B6D1372D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74BB74-5CF3-4E14-8E15-C6B42EAB91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280927-A5E9-4263-90AF-D026F04EE5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164EE5-8C5B-4EB7-884F-579BE531D1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22B76B-9A21-48F1-8BCB-424ED3E675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27707C-E092-4FB5-B79A-A886047F8D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FD0264-2EE1-4B56-853F-3811BF7AEE3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SIM800L GSM MODULE 5V version V2.0 | Geek Electronics"/>
          <p:cNvPicPr/>
          <p:nvPr/>
        </p:nvPicPr>
        <p:blipFill>
          <a:blip r:embed="rId1"/>
          <a:stretch/>
        </p:blipFill>
        <p:spPr>
          <a:xfrm rot="16200000">
            <a:off x="6243840" y="3660120"/>
            <a:ext cx="3987000" cy="213912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3" descr=""/>
          <p:cNvPicPr/>
          <p:nvPr/>
        </p:nvPicPr>
        <p:blipFill>
          <a:blip r:embed="rId2"/>
          <a:stretch/>
        </p:blipFill>
        <p:spPr>
          <a:xfrm rot="19012800">
            <a:off x="4188600" y="4935600"/>
            <a:ext cx="1833480" cy="1576800"/>
          </a:xfrm>
          <a:prstGeom prst="rect">
            <a:avLst/>
          </a:prstGeom>
          <a:ln w="0">
            <a:noFill/>
          </a:ln>
        </p:spPr>
      </p:pic>
      <p:pic>
        <p:nvPicPr>
          <p:cNvPr id="42" name="Picture 5" descr=""/>
          <p:cNvPicPr/>
          <p:nvPr/>
        </p:nvPicPr>
        <p:blipFill>
          <a:blip r:embed="rId3"/>
          <a:stretch/>
        </p:blipFill>
        <p:spPr>
          <a:xfrm>
            <a:off x="3892320" y="51840"/>
            <a:ext cx="2421360" cy="2188800"/>
          </a:xfrm>
          <a:prstGeom prst="rect">
            <a:avLst/>
          </a:prstGeom>
          <a:ln w="0">
            <a:noFill/>
          </a:ln>
        </p:spPr>
      </p:pic>
      <p:pic>
        <p:nvPicPr>
          <p:cNvPr id="43" name="Picture 10" descr=""/>
          <p:cNvPicPr/>
          <p:nvPr/>
        </p:nvPicPr>
        <p:blipFill>
          <a:blip r:embed="rId4"/>
          <a:stretch/>
        </p:blipFill>
        <p:spPr>
          <a:xfrm>
            <a:off x="666720" y="2626200"/>
            <a:ext cx="2629080" cy="1895400"/>
          </a:xfrm>
          <a:prstGeom prst="rect">
            <a:avLst/>
          </a:prstGeom>
          <a:ln w="0">
            <a:noFill/>
          </a:ln>
        </p:spPr>
      </p:pic>
      <p:sp>
        <p:nvSpPr>
          <p:cNvPr id="44" name="Elbow Connector 17"/>
          <p:cNvSpPr/>
          <p:nvPr/>
        </p:nvSpPr>
        <p:spPr>
          <a:xfrm>
            <a:off x="2459160" y="4374360"/>
            <a:ext cx="2755080" cy="617400"/>
          </a:xfrm>
          <a:prstGeom prst="bentConnector3">
            <a:avLst>
              <a:gd name="adj1" fmla="val -673"/>
            </a:avLst>
          </a:prstGeom>
          <a:noFill/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45" name="Elbow Connector 34"/>
          <p:cNvSpPr/>
          <p:nvPr/>
        </p:nvSpPr>
        <p:spPr>
          <a:xfrm>
            <a:off x="2347920" y="4386600"/>
            <a:ext cx="2755080" cy="518760"/>
          </a:xfrm>
          <a:prstGeom prst="bentConnector3">
            <a:avLst>
              <a:gd name="adj1" fmla="val 222"/>
            </a:avLst>
          </a:prstGeom>
          <a:noFill/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6" name="Elbow Connector 39"/>
          <p:cNvSpPr/>
          <p:nvPr/>
        </p:nvSpPr>
        <p:spPr>
          <a:xfrm flipH="1" rot="16200000">
            <a:off x="3011040" y="3481920"/>
            <a:ext cx="3067920" cy="396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7" name="Elbow Connector 49"/>
          <p:cNvSpPr/>
          <p:nvPr/>
        </p:nvSpPr>
        <p:spPr>
          <a:xfrm flipH="1" rot="16200000">
            <a:off x="3137040" y="3646080"/>
            <a:ext cx="3217320" cy="217800"/>
          </a:xfrm>
          <a:prstGeom prst="bentConnector3">
            <a:avLst>
              <a:gd name="adj1" fmla="val 44869"/>
            </a:avLst>
          </a:prstGeom>
          <a:noFill/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8" name="Elbow Connector 59"/>
          <p:cNvSpPr/>
          <p:nvPr/>
        </p:nvSpPr>
        <p:spPr>
          <a:xfrm rot="10800000">
            <a:off x="5326200" y="4906080"/>
            <a:ext cx="1951920" cy="308520"/>
          </a:xfrm>
          <a:prstGeom prst="bentConnector3">
            <a:avLst>
              <a:gd name="adj1" fmla="val 31013"/>
            </a:avLst>
          </a:prstGeom>
          <a:noFill/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9" name="Elbow Connector 62"/>
          <p:cNvSpPr/>
          <p:nvPr/>
        </p:nvSpPr>
        <p:spPr>
          <a:xfrm rot="10800000">
            <a:off x="5214960" y="4819680"/>
            <a:ext cx="2063160" cy="544320"/>
          </a:xfrm>
          <a:prstGeom prst="bentConnector3">
            <a:avLst>
              <a:gd name="adj1" fmla="val 39820"/>
            </a:avLst>
          </a:prstGeom>
          <a:noFill/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0" name="Straight Connector 1057"/>
          <p:cNvSpPr/>
          <p:nvPr/>
        </p:nvSpPr>
        <p:spPr>
          <a:xfrm>
            <a:off x="4444920" y="2116080"/>
            <a:ext cx="360" cy="30672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1" name="Straight Connector 1064"/>
          <p:cNvSpPr/>
          <p:nvPr/>
        </p:nvSpPr>
        <p:spPr>
          <a:xfrm flipH="1" flipV="1">
            <a:off x="2705040" y="2416680"/>
            <a:ext cx="1739880" cy="612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2" name="Straight Connector 1067"/>
          <p:cNvSpPr/>
          <p:nvPr/>
        </p:nvSpPr>
        <p:spPr>
          <a:xfrm>
            <a:off x="2705040" y="2420640"/>
            <a:ext cx="360" cy="309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3" name="Straight Connector 1072"/>
          <p:cNvSpPr/>
          <p:nvPr/>
        </p:nvSpPr>
        <p:spPr>
          <a:xfrm>
            <a:off x="4532760" y="2116080"/>
            <a:ext cx="360" cy="45936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54" name="Straight Connector 1075"/>
          <p:cNvSpPr/>
          <p:nvPr/>
        </p:nvSpPr>
        <p:spPr>
          <a:xfrm flipH="1">
            <a:off x="2793960" y="2575440"/>
            <a:ext cx="1738800" cy="36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55" name="Straight Connector 1079"/>
          <p:cNvSpPr/>
          <p:nvPr/>
        </p:nvSpPr>
        <p:spPr>
          <a:xfrm>
            <a:off x="2793960" y="2575440"/>
            <a:ext cx="360" cy="15480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56" name="Straight Connector 1086"/>
          <p:cNvSpPr/>
          <p:nvPr/>
        </p:nvSpPr>
        <p:spPr>
          <a:xfrm flipH="1">
            <a:off x="6819840" y="5537160"/>
            <a:ext cx="458280" cy="360"/>
          </a:xfrm>
          <a:prstGeom prst="line">
            <a:avLst/>
          </a:prstGeom>
          <a:ln>
            <a:solidFill>
              <a:srgbClr val="e848d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57" name="Straight Connector 1088"/>
          <p:cNvSpPr/>
          <p:nvPr/>
        </p:nvSpPr>
        <p:spPr>
          <a:xfrm flipH="1" flipV="1">
            <a:off x="6794280" y="2241000"/>
            <a:ext cx="12600" cy="3296160"/>
          </a:xfrm>
          <a:prstGeom prst="line">
            <a:avLst/>
          </a:prstGeom>
          <a:ln>
            <a:solidFill>
              <a:srgbClr val="e848d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58" name="Straight Connector 1090"/>
          <p:cNvSpPr/>
          <p:nvPr/>
        </p:nvSpPr>
        <p:spPr>
          <a:xfrm flipH="1">
            <a:off x="2615400" y="2253960"/>
            <a:ext cx="4179240" cy="360"/>
          </a:xfrm>
          <a:prstGeom prst="line">
            <a:avLst/>
          </a:prstGeom>
          <a:ln>
            <a:solidFill>
              <a:srgbClr val="e848d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59" name="Straight Connector 1094"/>
          <p:cNvSpPr/>
          <p:nvPr/>
        </p:nvSpPr>
        <p:spPr>
          <a:xfrm flipV="1">
            <a:off x="2615040" y="2254320"/>
            <a:ext cx="360" cy="475560"/>
          </a:xfrm>
          <a:prstGeom prst="line">
            <a:avLst/>
          </a:prstGeom>
          <a:ln>
            <a:solidFill>
              <a:srgbClr val="e848d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" name="Straight Connector 1101"/>
          <p:cNvSpPr/>
          <p:nvPr/>
        </p:nvSpPr>
        <p:spPr>
          <a:xfrm flipH="1">
            <a:off x="6959520" y="5724360"/>
            <a:ext cx="318600" cy="36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61" name="Straight Connector 1103"/>
          <p:cNvSpPr/>
          <p:nvPr/>
        </p:nvSpPr>
        <p:spPr>
          <a:xfrm flipH="1" flipV="1">
            <a:off x="6905520" y="2505240"/>
            <a:ext cx="54000" cy="321912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62" name="Straight Connector 1105"/>
          <p:cNvSpPr/>
          <p:nvPr/>
        </p:nvSpPr>
        <p:spPr>
          <a:xfrm flipH="1">
            <a:off x="2882880" y="2505240"/>
            <a:ext cx="4025880" cy="36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63" name="Straight Connector 1107"/>
          <p:cNvSpPr/>
          <p:nvPr/>
        </p:nvSpPr>
        <p:spPr>
          <a:xfrm flipH="1" flipV="1">
            <a:off x="2873160" y="2518560"/>
            <a:ext cx="3240" cy="22464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64" name=""/>
          <p:cNvSpPr txBox="1"/>
          <p:nvPr/>
        </p:nvSpPr>
        <p:spPr>
          <a:xfrm>
            <a:off x="182520" y="4572000"/>
            <a:ext cx="2057400" cy="41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latin typeface="Inconsolata ExtraBold"/>
              </a:rPr>
              <a:t>ARDINO UNO</a:t>
            </a:r>
            <a:endParaRPr b="0" lang="en-US" sz="2400" spc="-1" strike="noStrike">
              <a:latin typeface="Inconsolata ExtraBold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2237400" y="732600"/>
            <a:ext cx="1877400" cy="41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latin typeface="Inconsolata ExtraBold"/>
              </a:rPr>
              <a:t>GPS NEO-6M</a:t>
            </a:r>
            <a:endParaRPr b="0" lang="en-US" sz="2400" spc="-1" strike="noStrike">
              <a:latin typeface="Inconsolata ExtraBold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8229600" y="6172200"/>
            <a:ext cx="2057400" cy="41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latin typeface="Inconsolata ExtraBold"/>
              </a:rPr>
              <a:t>GSM SIM 800L</a:t>
            </a:r>
            <a:endParaRPr b="0" lang="en-US" sz="2400" spc="-1" strike="noStrike">
              <a:latin typeface="Inconsolata ExtraBold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5290560" y="6447600"/>
            <a:ext cx="1877400" cy="41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latin typeface="Inconsolata ExtraBold"/>
              </a:rPr>
              <a:t>DC - DC</a:t>
            </a:r>
            <a:endParaRPr b="0" lang="en-US" sz="2400" spc="-1" strike="noStrike">
              <a:latin typeface="Inconsolata ExtraBold"/>
            </a:endParaRPr>
          </a:p>
        </p:txBody>
      </p:sp>
      <p:sp>
        <p:nvSpPr>
          <p:cNvPr id="68" name=""/>
          <p:cNvSpPr/>
          <p:nvPr/>
        </p:nvSpPr>
        <p:spPr>
          <a:xfrm>
            <a:off x="8566200" y="505800"/>
            <a:ext cx="228600" cy="228600"/>
          </a:xfrm>
          <a:prstGeom prst="rect">
            <a:avLst/>
          </a:prstGeom>
          <a:solidFill>
            <a:srgbClr val="000000"/>
          </a:solidFill>
          <a:ln cap="rnd"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 txBox="1"/>
          <p:nvPr/>
        </p:nvSpPr>
        <p:spPr>
          <a:xfrm>
            <a:off x="8686800" y="457200"/>
            <a:ext cx="2743200" cy="75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Inconsolata ExtraBold"/>
              </a:rPr>
              <a:t> </a:t>
            </a:r>
            <a:r>
              <a:rPr b="0" lang="en-US" sz="1800" spc="-1" strike="noStrike">
                <a:latin typeface="Inconsolata ExtraBold"/>
              </a:rPr>
              <a:t>- Ground (GND)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Inconsolata ExtraBold"/>
              </a:rPr>
              <a:t> </a:t>
            </a:r>
            <a:r>
              <a:rPr b="0" lang="en-US" sz="1800" spc="-1" strike="noStrike">
                <a:latin typeface="Inconsolata ExtraBold"/>
              </a:rPr>
              <a:t>- Input (VCC</a:t>
            </a:r>
            <a:r>
              <a:rPr b="0" lang="en-US" sz="1800" spc="-1" strike="noStrike"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8566200" y="901800"/>
            <a:ext cx="228600" cy="228600"/>
          </a:xfrm>
          <a:prstGeom prst="rect">
            <a:avLst/>
          </a:prstGeom>
          <a:solidFill>
            <a:srgbClr val="ff0000"/>
          </a:solidFill>
          <a:ln cap="rnd"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8566200" y="1333800"/>
            <a:ext cx="228600" cy="228600"/>
          </a:xfrm>
          <a:prstGeom prst="rect">
            <a:avLst/>
          </a:prstGeom>
          <a:solidFill>
            <a:srgbClr val="e848d5"/>
          </a:solidFill>
          <a:ln cap="rnd"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8566200" y="1621800"/>
            <a:ext cx="228600" cy="228600"/>
          </a:xfrm>
          <a:prstGeom prst="rect">
            <a:avLst/>
          </a:prstGeom>
          <a:solidFill>
            <a:srgbClr val="7030a0"/>
          </a:solidFill>
          <a:ln cap="rnd"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 txBox="1"/>
          <p:nvPr/>
        </p:nvSpPr>
        <p:spPr>
          <a:xfrm>
            <a:off x="8686800" y="1283760"/>
            <a:ext cx="2743200" cy="81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Inconsolata ExtraBold"/>
              </a:rPr>
              <a:t> </a:t>
            </a:r>
            <a:r>
              <a:rPr b="0" lang="en-US" sz="1800" spc="-1" strike="noStrike">
                <a:latin typeface="Inconsolata ExtraBold"/>
              </a:rPr>
              <a:t>- GSM (TX) – UNO 5Pin</a:t>
            </a:r>
            <a:endParaRPr b="0" lang="en-US" sz="1800" spc="-1" strike="noStrike">
              <a:latin typeface="Inconsolata ExtraBold"/>
            </a:endParaRPr>
          </a:p>
          <a:p>
            <a:r>
              <a:rPr b="0" lang="en-US" sz="1800" spc="-1" strike="noStrike">
                <a:latin typeface="Inconsolata ExtraBold"/>
              </a:rPr>
              <a:t> </a:t>
            </a:r>
            <a:r>
              <a:rPr b="0" lang="en-US" sz="1800" spc="-1" strike="noStrike">
                <a:latin typeface="Inconsolata ExtraBold"/>
              </a:rPr>
              <a:t>- GPS (TX) – UNO 4Pin</a:t>
            </a:r>
            <a:endParaRPr b="0" lang="en-US" sz="1800" spc="-1" strike="noStrike">
              <a:latin typeface="Inconsolata ExtraBold"/>
            </a:endParaRPr>
          </a:p>
        </p:txBody>
      </p:sp>
      <p:sp>
        <p:nvSpPr>
          <p:cNvPr id="74" name=""/>
          <p:cNvSpPr/>
          <p:nvPr/>
        </p:nvSpPr>
        <p:spPr>
          <a:xfrm>
            <a:off x="8566200" y="2053800"/>
            <a:ext cx="228600" cy="228600"/>
          </a:xfrm>
          <a:prstGeom prst="rect">
            <a:avLst/>
          </a:prstGeom>
          <a:solidFill>
            <a:srgbClr val="ed7d31"/>
          </a:solidFill>
          <a:ln cap="rnd"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8566200" y="2341800"/>
            <a:ext cx="228600" cy="228600"/>
          </a:xfrm>
          <a:prstGeom prst="rect">
            <a:avLst/>
          </a:prstGeom>
          <a:solidFill>
            <a:srgbClr val="70ad47"/>
          </a:solidFill>
          <a:ln cap="rnd"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 txBox="1"/>
          <p:nvPr/>
        </p:nvSpPr>
        <p:spPr>
          <a:xfrm>
            <a:off x="8686800" y="2003760"/>
            <a:ext cx="2743200" cy="81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Inconsolata ExtraBold"/>
              </a:rPr>
              <a:t> </a:t>
            </a:r>
            <a:r>
              <a:rPr b="0" lang="en-US" sz="1800" spc="-1" strike="noStrike">
                <a:latin typeface="Inconsolata ExtraBold"/>
              </a:rPr>
              <a:t>- GSM (RX) – UNO 2Pin</a:t>
            </a:r>
            <a:endParaRPr b="0" lang="en-US" sz="1800" spc="-1" strike="noStrike">
              <a:latin typeface="Inconsolata ExtraBold"/>
            </a:endParaRPr>
          </a:p>
          <a:p>
            <a:r>
              <a:rPr b="0" lang="en-US" sz="1800" spc="-1" strike="noStrike">
                <a:latin typeface="Inconsolata ExtraBold"/>
              </a:rPr>
              <a:t> </a:t>
            </a:r>
            <a:r>
              <a:rPr b="0" lang="en-US" sz="1800" spc="-1" strike="noStrike">
                <a:latin typeface="Inconsolata ExtraBold"/>
              </a:rPr>
              <a:t>- GPS (RX) – UNO 3Pin</a:t>
            </a:r>
            <a:endParaRPr b="0" lang="en-US" sz="1800" spc="-1" strike="noStrike">
              <a:latin typeface="Inconsolata ExtraBold"/>
            </a:endParaRPr>
          </a:p>
        </p:txBody>
      </p:sp>
      <p:sp>
        <p:nvSpPr>
          <p:cNvPr id="77" name=""/>
          <p:cNvSpPr/>
          <p:nvPr/>
        </p:nvSpPr>
        <p:spPr>
          <a:xfrm>
            <a:off x="8229600" y="385200"/>
            <a:ext cx="3657600" cy="2359080"/>
          </a:xfrm>
          <a:prstGeom prst="rect">
            <a:avLst/>
          </a:prstGeom>
          <a:noFill/>
          <a:ln w="29160">
            <a:solidFill>
              <a:srgbClr val="1e90ff"/>
            </a:solidFill>
            <a:prstDash val="sysDash"/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LibreOffice/7.3.1.3$Linux_X86_64 LibreOffice_project/30$Build-3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2022-12-26T05:14:37Z</dcterms:created>
  <dc:creator>MANOJ KUMAR S</dc:creator>
  <dc:description/>
  <dc:language>en-US</dc:language>
  <cp:lastModifiedBy/>
  <dcterms:modified xsi:type="dcterms:W3CDTF">2022-12-31T13:27:16Z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