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6" r:id="rId7"/>
    <p:sldId id="260" r:id="rId8"/>
    <p:sldId id="264" r:id="rId9"/>
    <p:sldId id="261" r:id="rId10"/>
    <p:sldId id="262" r:id="rId11"/>
    <p:sldId id="263" r:id="rId12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46" y="7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 cstate="print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 cstate="print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5EFA76C-E67E-47C8-8406-3E94759F6FD6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2" cstate="print"/>
          <a:stretch/>
        </p:blipFill>
        <p:spPr>
          <a:xfrm>
            <a:off x="126698" y="143512"/>
            <a:ext cx="2091240" cy="2091240"/>
          </a:xfrm>
          <a:prstGeom prst="rect">
            <a:avLst/>
          </a:prstGeom>
          <a:ln>
            <a:noFill/>
          </a:ln>
        </p:spPr>
      </p:pic>
      <p:sp>
        <p:nvSpPr>
          <p:cNvPr id="40" name="TextShape 1"/>
          <p:cNvSpPr txBox="1"/>
          <p:nvPr/>
        </p:nvSpPr>
        <p:spPr>
          <a:xfrm>
            <a:off x="1535112" y="1698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Smart Shelves for Retail Stores</a:t>
            </a:r>
            <a:endParaRPr lang="en-I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432360" y="20667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Presented </a:t>
            </a:r>
          </a:p>
          <a:p>
            <a:pPr algn="ctr"/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</a:t>
            </a:r>
          </a:p>
          <a:p>
            <a:pPr algn="ctr"/>
            <a:r>
              <a:rPr lang="en-IN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 Vasuki, 1RV14MCA42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Under the Guidance </a:t>
            </a:r>
          </a:p>
          <a:p>
            <a:pPr algn="ctr"/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</a:p>
          <a:p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Internal Guide                                 External Guide</a:t>
            </a:r>
          </a:p>
          <a:p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Anupama</a:t>
            </a: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K                                     </a:t>
            </a:r>
            <a:r>
              <a:rPr lang="en-IN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Muthuumar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3"/>
          <p:cNvSpPr txBox="1"/>
          <p:nvPr/>
        </p:nvSpPr>
        <p:spPr>
          <a:xfrm>
            <a:off x="144000" y="7092000"/>
            <a:ext cx="9792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Date:25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eb’2017                       Department of MCA,RVCE                                                  1 / 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/>
          <p:cNvPicPr/>
          <p:nvPr/>
        </p:nvPicPr>
        <p:blipFill>
          <a:blip r:embed="rId2" cstate="print"/>
          <a:stretch/>
        </p:blipFill>
        <p:spPr>
          <a:xfrm>
            <a:off x="195480" y="112680"/>
            <a:ext cx="2091240" cy="2091240"/>
          </a:xfrm>
          <a:prstGeom prst="rect">
            <a:avLst/>
          </a:prstGeom>
          <a:ln>
            <a:noFill/>
          </a:ln>
        </p:spPr>
      </p:pic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 Progress</a:t>
            </a:r>
          </a:p>
        </p:txBody>
      </p:sp>
      <p:sp>
        <p:nvSpPr>
          <p:cNvPr id="65" name="TextShape 2"/>
          <p:cNvSpPr txBox="1"/>
          <p:nvPr/>
        </p:nvSpPr>
        <p:spPr>
          <a:xfrm>
            <a:off x="432360" y="14547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457200" indent="-4572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Instructed to build a generic solution as base and</a:t>
            </a: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 case at the end of next month</a:t>
            </a:r>
          </a:p>
          <a:p>
            <a:pPr marL="457200" indent="-4572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is collected from the readers and Rest API generated to push the data into database.</a:t>
            </a:r>
          </a:p>
          <a:p>
            <a:pPr marL="457200" indent="-4572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collection with RFID and Beacons accomplished.</a:t>
            </a:r>
          </a:p>
          <a:p>
            <a:pPr marL="457200" indent="-4572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UI for generic solution </a:t>
            </a: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process</a:t>
            </a:r>
          </a:p>
          <a:p>
            <a:pPr marL="457200" indent="-4572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40%of the project with respect to device layer is done.</a:t>
            </a:r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30% of application layer is done.</a:t>
            </a:r>
          </a:p>
        </p:txBody>
      </p:sp>
      <p:sp>
        <p:nvSpPr>
          <p:cNvPr id="66" name="TextShape 3"/>
          <p:cNvSpPr txBox="1"/>
          <p:nvPr/>
        </p:nvSpPr>
        <p:spPr>
          <a:xfrm>
            <a:off x="144000" y="7092000"/>
            <a:ext cx="9792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                                          Department of MCA,RVCE                                                  7 / 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/>
          <p:nvPr/>
        </p:nvPicPr>
        <p:blipFill>
          <a:blip r:embed="rId2" cstate="print"/>
          <a:stretch/>
        </p:blipFill>
        <p:spPr>
          <a:xfrm>
            <a:off x="195480" y="112680"/>
            <a:ext cx="2091240" cy="2091240"/>
          </a:xfrm>
          <a:prstGeom prst="rect">
            <a:avLst/>
          </a:prstGeom>
          <a:ln>
            <a:noFill/>
          </a:ln>
        </p:spPr>
      </p:pic>
      <p:sp>
        <p:nvSpPr>
          <p:cNvPr id="6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</a:t>
            </a:r>
          </a:p>
        </p:txBody>
      </p:sp>
      <p:sp>
        <p:nvSpPr>
          <p:cNvPr id="69" name="TextShape 2"/>
          <p:cNvSpPr txBox="1"/>
          <p:nvPr/>
        </p:nvSpPr>
        <p:spPr>
          <a:xfrm>
            <a:off x="432360" y="14547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TextShape 3"/>
          <p:cNvSpPr txBox="1"/>
          <p:nvPr/>
        </p:nvSpPr>
        <p:spPr>
          <a:xfrm>
            <a:off x="144000" y="7092000"/>
            <a:ext cx="9792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                                          Department of MCA,RVCE                                                  8/ 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/>
          <p:nvPr/>
        </p:nvPicPr>
        <p:blipFill>
          <a:blip r:embed="rId2" cstate="print"/>
          <a:stretch/>
        </p:blipFill>
        <p:spPr>
          <a:xfrm>
            <a:off x="195480" y="112680"/>
            <a:ext cx="2091240" cy="2091240"/>
          </a:xfrm>
          <a:prstGeom prst="rect">
            <a:avLst/>
          </a:prstGeom>
          <a:ln>
            <a:noFill/>
          </a:ln>
        </p:spPr>
      </p:pic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Agenda</a:t>
            </a:r>
          </a:p>
        </p:txBody>
      </p:sp>
      <p:sp>
        <p:nvSpPr>
          <p:cNvPr id="45" name="TextShape 2"/>
          <p:cNvSpPr txBox="1"/>
          <p:nvPr/>
        </p:nvSpPr>
        <p:spPr>
          <a:xfrm>
            <a:off x="432000" y="17280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Synopsis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Literature Survey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H/W &amp; S/W for Development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Training Details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 Progress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References</a:t>
            </a:r>
          </a:p>
        </p:txBody>
      </p:sp>
      <p:sp>
        <p:nvSpPr>
          <p:cNvPr id="46" name="TextShape 3"/>
          <p:cNvSpPr txBox="1"/>
          <p:nvPr/>
        </p:nvSpPr>
        <p:spPr>
          <a:xfrm>
            <a:off x="144000" y="7092000"/>
            <a:ext cx="9792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Date:25 Feb’2017                       Department of MCA,RVCE 				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2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 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/>
          <p:nvPr/>
        </p:nvPicPr>
        <p:blipFill>
          <a:blip r:embed="rId2" cstate="print"/>
          <a:stretch/>
        </p:blipFill>
        <p:spPr>
          <a:xfrm>
            <a:off x="195480" y="112680"/>
            <a:ext cx="2091240" cy="2091240"/>
          </a:xfrm>
          <a:prstGeom prst="rect">
            <a:avLst/>
          </a:prstGeom>
          <a:ln>
            <a:noFill/>
          </a:ln>
        </p:spPr>
      </p:pic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Synopsis</a:t>
            </a:r>
          </a:p>
        </p:txBody>
      </p:sp>
      <p:sp>
        <p:nvSpPr>
          <p:cNvPr id="49" name="TextShape 2"/>
          <p:cNvSpPr txBox="1"/>
          <p:nvPr/>
        </p:nvSpPr>
        <p:spPr>
          <a:xfrm>
            <a:off x="432360" y="14547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 the Details as per the Synopsis Details</a:t>
            </a:r>
          </a:p>
        </p:txBody>
      </p:sp>
      <p:sp>
        <p:nvSpPr>
          <p:cNvPr id="50" name="TextShape 3"/>
          <p:cNvSpPr txBox="1"/>
          <p:nvPr/>
        </p:nvSpPr>
        <p:spPr>
          <a:xfrm>
            <a:off x="144000" y="7092000"/>
            <a:ext cx="9792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                                          Department of MCA,RVCE                                                  3 / 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/>
          <p:nvPr/>
        </p:nvPicPr>
        <p:blipFill>
          <a:blip r:embed="rId2" cstate="print"/>
          <a:stretch/>
        </p:blipFill>
        <p:spPr>
          <a:xfrm>
            <a:off x="195480" y="112680"/>
            <a:ext cx="2091240" cy="2091240"/>
          </a:xfrm>
          <a:prstGeom prst="rect">
            <a:avLst/>
          </a:prstGeom>
          <a:ln>
            <a:noFill/>
          </a:ln>
        </p:spPr>
      </p:pic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</a:p>
        </p:txBody>
      </p:sp>
      <p:sp>
        <p:nvSpPr>
          <p:cNvPr id="54" name="TextShape 3"/>
          <p:cNvSpPr txBox="1"/>
          <p:nvPr/>
        </p:nvSpPr>
        <p:spPr>
          <a:xfrm>
            <a:off x="144000" y="7092000"/>
            <a:ext cx="9792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                                          Department of MCA,RVCE                                                  4 / 8</a:t>
            </a:r>
          </a:p>
        </p:txBody>
      </p:sp>
      <p:sp>
        <p:nvSpPr>
          <p:cNvPr id="2" name="Rectangle 1"/>
          <p:cNvSpPr/>
          <p:nvPr/>
        </p:nvSpPr>
        <p:spPr>
          <a:xfrm>
            <a:off x="1241100" y="2560637"/>
            <a:ext cx="82188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‘Out of Stock’ Challenge in Physical Stores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Dissatisfaction of the customers due to out of stock items in retail physical stores is one of the biggest current challenges the retail industry is currently facing.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Refill stocks from stock room as they get depleted from the store shelf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Intimate the buying group about the demand and Out of stock situation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Inform warehouse / Direct shipment vendor for immediate replenishment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How Smart Shelves in Physical Stores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12" y="884237"/>
            <a:ext cx="9160969" cy="565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4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06712" y="503237"/>
            <a:ext cx="911203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Inventory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 time Inventory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Remote Monitoring Provision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Stock Availability Assessment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Hardware Compatibility</a:t>
            </a:r>
          </a:p>
          <a:p>
            <a:r>
              <a:rPr lang="en-US" dirty="0"/>
              <a:t>Business Benefits</a:t>
            </a:r>
          </a:p>
          <a:p>
            <a:r>
              <a:rPr lang="en-IN" dirty="0"/>
              <a:t>• Reduction of ‘out-of-stock’ products </a:t>
            </a:r>
          </a:p>
          <a:p>
            <a:r>
              <a:rPr lang="en-IN" dirty="0"/>
              <a:t>• Locate products easy and fast </a:t>
            </a:r>
          </a:p>
          <a:p>
            <a:r>
              <a:rPr lang="en-IN" dirty="0"/>
              <a:t>• Better optimization of in-store operations </a:t>
            </a:r>
          </a:p>
          <a:p>
            <a:r>
              <a:rPr lang="en-IN" dirty="0"/>
              <a:t>• Store space optimization </a:t>
            </a:r>
          </a:p>
          <a:p>
            <a:r>
              <a:rPr lang="en-IN" dirty="0"/>
              <a:t>• Better utilization of in- store human resources • Increase in sales </a:t>
            </a:r>
          </a:p>
          <a:p>
            <a:r>
              <a:rPr lang="en-IN" dirty="0"/>
              <a:t>• Control and monitor the usage of high value items </a:t>
            </a:r>
          </a:p>
          <a:p>
            <a:r>
              <a:rPr lang="en-IN" dirty="0"/>
              <a:t>• Better analysis of product popularity </a:t>
            </a:r>
          </a:p>
          <a:p>
            <a:r>
              <a:rPr lang="en-IN" dirty="0"/>
              <a:t>• Increase operational efficiency and store effectiveness </a:t>
            </a:r>
          </a:p>
          <a:p>
            <a:r>
              <a:rPr lang="en-IN" dirty="0"/>
              <a:t>• Enhanced customer experience B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tretch/>
        </p:blipFill>
        <p:spPr>
          <a:xfrm>
            <a:off x="195480" y="112680"/>
            <a:ext cx="2091240" cy="20912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370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/>
          <p:nvPr/>
        </p:nvPicPr>
        <p:blipFill>
          <a:blip r:embed="rId2" cstate="print"/>
          <a:stretch/>
        </p:blipFill>
        <p:spPr>
          <a:xfrm>
            <a:off x="195480" y="112680"/>
            <a:ext cx="2091240" cy="2091240"/>
          </a:xfrm>
          <a:prstGeom prst="rect">
            <a:avLst/>
          </a:prstGeom>
          <a:ln>
            <a:noFill/>
          </a:ln>
        </p:spPr>
      </p:pic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Literature Survey</a:t>
            </a:r>
          </a:p>
        </p:txBody>
      </p:sp>
      <p:sp>
        <p:nvSpPr>
          <p:cNvPr id="57" name="TextShape 2"/>
          <p:cNvSpPr txBox="1"/>
          <p:nvPr/>
        </p:nvSpPr>
        <p:spPr>
          <a:xfrm>
            <a:off x="432360" y="14547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 Details about the learning / findings related to the project</a:t>
            </a:r>
          </a:p>
        </p:txBody>
      </p:sp>
      <p:sp>
        <p:nvSpPr>
          <p:cNvPr id="58" name="TextShape 3"/>
          <p:cNvSpPr txBox="1"/>
          <p:nvPr/>
        </p:nvSpPr>
        <p:spPr>
          <a:xfrm>
            <a:off x="144000" y="7092000"/>
            <a:ext cx="9792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                                          Department of MCA,RVCE                                                  5 / 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0512" y="320946"/>
            <a:ext cx="4733136" cy="1262160"/>
          </a:xfr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en-IN" sz="4400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H/W and S/W for development</a:t>
            </a:r>
            <a:endParaRPr kumimoji="0" lang="en-IN" sz="4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992312" y="2484437"/>
            <a:ext cx="9071640" cy="4384440"/>
          </a:xfrm>
        </p:spPr>
        <p:txBody>
          <a:bodyPr/>
          <a:lstStyle/>
          <a:p>
            <a:r>
              <a:rPr lang="en-IN" sz="2400" dirty="0">
                <a:latin typeface="+mn-lt"/>
              </a:rPr>
              <a:t>Hardware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+mn-lt"/>
              </a:rPr>
              <a:t>RFID tags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+mn-lt"/>
              </a:rPr>
              <a:t>RFID readers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+mn-lt"/>
              </a:rPr>
              <a:t>Antennas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>
                <a:latin typeface="+mn-lt"/>
              </a:rPr>
              <a:t>Vonet</a:t>
            </a:r>
            <a:r>
              <a:rPr lang="en-IN" sz="2400" dirty="0">
                <a:latin typeface="+mn-lt"/>
              </a:rPr>
              <a:t> Dongle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+mn-lt"/>
              </a:rPr>
              <a:t>Beacons</a:t>
            </a:r>
          </a:p>
          <a:p>
            <a:endParaRPr lang="en-IN" sz="2400" dirty="0">
              <a:latin typeface="+mn-lt"/>
            </a:endParaRPr>
          </a:p>
          <a:p>
            <a:r>
              <a:rPr lang="en-IN" sz="2400" dirty="0">
                <a:latin typeface="+mn-lt"/>
              </a:rPr>
              <a:t>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+mn-lt"/>
              </a:rPr>
              <a:t>Net Beans 8.2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+mn-lt"/>
              </a:rPr>
              <a:t>Node </a:t>
            </a:r>
            <a:r>
              <a:rPr lang="en-IN" sz="2400" dirty="0" err="1">
                <a:latin typeface="+mn-lt"/>
              </a:rPr>
              <a:t>js</a:t>
            </a:r>
            <a:endParaRPr lang="en-IN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+mn-lt"/>
              </a:rPr>
              <a:t>Mongo 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>
                <a:latin typeface="+mn-lt"/>
              </a:rPr>
              <a:t>Impinj</a:t>
            </a:r>
            <a:endParaRPr lang="en-US" sz="2400" dirty="0">
              <a:latin typeface="+mn-lt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/>
        </p:blipFill>
        <p:spPr>
          <a:xfrm>
            <a:off x="195480" y="112680"/>
            <a:ext cx="2091240" cy="20912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1721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/>
          <p:cNvPicPr/>
          <p:nvPr/>
        </p:nvPicPr>
        <p:blipFill>
          <a:blip r:embed="rId2" cstate="print"/>
          <a:stretch/>
        </p:blipFill>
        <p:spPr>
          <a:xfrm>
            <a:off x="195480" y="112680"/>
            <a:ext cx="2091240" cy="2091240"/>
          </a:xfrm>
          <a:prstGeom prst="rect">
            <a:avLst/>
          </a:prstGeom>
          <a:ln>
            <a:noFill/>
          </a:ln>
        </p:spPr>
      </p:pic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Training Details </a:t>
            </a:r>
          </a:p>
        </p:txBody>
      </p:sp>
      <p:sp>
        <p:nvSpPr>
          <p:cNvPr id="61" name="TextShape 2"/>
          <p:cNvSpPr txBox="1"/>
          <p:nvPr/>
        </p:nvSpPr>
        <p:spPr>
          <a:xfrm>
            <a:off x="528027" y="2203920"/>
            <a:ext cx="9071640" cy="27094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2900" indent="-3429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IN" dirty="0"/>
              <a:t>1 week Sessions on </a:t>
            </a:r>
            <a:r>
              <a:rPr lang="en-IN" dirty="0" err="1"/>
              <a:t>nodejs</a:t>
            </a:r>
            <a:r>
              <a:rPr lang="en-IN" dirty="0"/>
              <a:t> and express framework</a:t>
            </a:r>
          </a:p>
          <a:p>
            <a:pPr marL="342900" indent="-3429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IN" dirty="0"/>
              <a:t>1 week training on basics of oracle jet and hands on</a:t>
            </a:r>
          </a:p>
          <a:p>
            <a:pPr marL="342900" indent="-3429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IN" dirty="0"/>
              <a:t>5 days training session on RFID tags, RFID </a:t>
            </a:r>
            <a:r>
              <a:rPr lang="en-IN" dirty="0" err="1"/>
              <a:t>readers,beacons</a:t>
            </a:r>
            <a:r>
              <a:rPr lang="en-IN" dirty="0"/>
              <a:t> and sensors</a:t>
            </a:r>
          </a:p>
          <a:p>
            <a:pPr marL="342900" indent="-3429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IN" dirty="0"/>
              <a:t>3 days event at Mercedes </a:t>
            </a:r>
            <a:r>
              <a:rPr lang="en-IN" dirty="0" err="1"/>
              <a:t>benz</a:t>
            </a:r>
            <a:r>
              <a:rPr lang="en-IN" dirty="0"/>
              <a:t> research and development to present IOT solutions. </a:t>
            </a:r>
          </a:p>
          <a:p>
            <a:pPr marL="342900" indent="-3429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IN" dirty="0"/>
              <a:t>End to and application development for 1 day oracle demo program.</a:t>
            </a:r>
          </a:p>
        </p:txBody>
      </p:sp>
      <p:sp>
        <p:nvSpPr>
          <p:cNvPr id="62" name="TextShape 3"/>
          <p:cNvSpPr txBox="1"/>
          <p:nvPr/>
        </p:nvSpPr>
        <p:spPr>
          <a:xfrm>
            <a:off x="144000" y="7092000"/>
            <a:ext cx="9792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                                          Department of MCA,RVCE                                                  6 / 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1477</TotalTime>
  <Words>459</Words>
  <Application>Microsoft Office PowerPoint</Application>
  <PresentationFormat>Custom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DejaVu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H/W and S/W for development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admin</dc:creator>
  <dc:description/>
  <cp:lastModifiedBy>HP</cp:lastModifiedBy>
  <cp:revision>17</cp:revision>
  <dcterms:created xsi:type="dcterms:W3CDTF">2016-03-10T06:55:15Z</dcterms:created>
  <dcterms:modified xsi:type="dcterms:W3CDTF">2017-02-23T22:06:34Z</dcterms:modified>
  <dc:language>en-US</dc:language>
</cp:coreProperties>
</file>