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9144000" cy="6858000" type="overhead"/>
  <p:notesSz cx="6858000" cy="9144000"/>
  <p:defaultTextStyle>
    <a:defPPr>
      <a:defRPr lang="en-US"/>
    </a:defPPr>
    <a:lvl1pPr marL="0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332864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665727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998591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331454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1664317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1997180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2330044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2662908" algn="l" defTabSz="665727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63F5-457D-4B09-B9DE-D08CB4783E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7FF5-3E02-4002-89A5-A3F0B9D2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PLANNING AT AA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5640"/>
          </a:xfrm>
        </p:spPr>
        <p:txBody>
          <a:bodyPr/>
          <a:lstStyle/>
          <a:p>
            <a:r>
              <a:rPr lang="en-US" dirty="0" smtClean="0"/>
              <a:t>BOSCH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24" y="1593805"/>
            <a:ext cx="78867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Leading </a:t>
            </a:r>
            <a:r>
              <a:rPr lang="en-US" dirty="0"/>
              <a:t>supplier of technology and services in the areas of Mobility Solutions, Industrial Technology, Consumer Goods, and Energy and Building Technology.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Additionally</a:t>
            </a:r>
            <a:r>
              <a:rPr lang="en-US" dirty="0"/>
              <a:t>, Bosch has in India the largest development center outside Germany, for end to end engineering and technology solutions. </a:t>
            </a:r>
          </a:p>
        </p:txBody>
      </p:sp>
    </p:spTree>
    <p:extLst>
      <p:ext uri="{BB962C8B-B14F-4D97-AF65-F5344CB8AC3E}">
        <p14:creationId xmlns:p14="http://schemas.microsoft.com/office/powerpoint/2010/main" val="37742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083366" y="192848"/>
            <a:ext cx="10515600" cy="1104446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AA at BOSCH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50426" cy="5100638"/>
          </a:xfrm>
        </p:spPr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AA stands for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Aftermarket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 Division at Bosch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supply, sales and distribution of automotive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Automotive aftermarket is responsible for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Spare Parts &amp;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Concept like Bosch Car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09" y="862885"/>
            <a:ext cx="8783391" cy="57568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Hyperion </a:t>
            </a:r>
            <a:r>
              <a:rPr lang="en-US" dirty="0" err="1" smtClean="0"/>
              <a:t>Essbase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4096"/>
          </a:xfr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 to tools</a:t>
            </a:r>
            <a:endParaRPr lang="en-US" dirty="0"/>
          </a:p>
        </p:txBody>
      </p:sp>
      <p:pic>
        <p:nvPicPr>
          <p:cNvPr id="5" name="Content Placeholder 3" descr="http://gerardnico.com/wiki/_media/epm/essbase/essbase_overview.jpg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" y="1320085"/>
            <a:ext cx="3567449" cy="334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4096"/>
          </a:xfr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Essbase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involves Creation of reporting, profit and loss, overhead costs for the business unit AA with the views: current, current forecast and business plan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7340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mplementation of planning at 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4096"/>
          </a:xfr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912" y="1275008"/>
            <a:ext cx="7894749" cy="480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40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04123" y="1754187"/>
            <a:ext cx="1079500" cy="10795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chemeClr val="bg1"/>
                </a:solidFill>
              </a:rPr>
              <a:t>SAP/BW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AutoShap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09173" y="1825625"/>
            <a:ext cx="1800225" cy="719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Integration Layer</a:t>
            </a:r>
          </a:p>
        </p:txBody>
      </p:sp>
      <p:sp>
        <p:nvSpPr>
          <p:cNvPr id="6" name="AutoShap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77373" y="2976562"/>
            <a:ext cx="2663825" cy="122396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Essbase</a:t>
            </a:r>
          </a:p>
        </p:txBody>
      </p:sp>
      <p:sp>
        <p:nvSpPr>
          <p:cNvPr id="7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77373" y="4202112"/>
            <a:ext cx="2663825" cy="720725"/>
          </a:xfrm>
          <a:prstGeom prst="rect">
            <a:avLst/>
          </a:prstGeom>
          <a:solidFill>
            <a:srgbClr val="EECC4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Hyperion Planning</a:t>
            </a:r>
          </a:p>
          <a:p>
            <a:pPr algn="ctr" eaLnBrk="1" hangingPunct="1"/>
            <a:r>
              <a:rPr lang="en-US" altLang="en-US"/>
              <a:t>(Web Application)</a:t>
            </a:r>
          </a:p>
        </p:txBody>
      </p:sp>
      <p:sp>
        <p:nvSpPr>
          <p:cNvPr id="8" name="AutoShap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72773" y="5497512"/>
            <a:ext cx="2160587" cy="609600"/>
          </a:xfrm>
          <a:prstGeom prst="flowChartPreparat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Reports</a:t>
            </a:r>
          </a:p>
        </p:txBody>
      </p:sp>
      <p:sp>
        <p:nvSpPr>
          <p:cNvPr id="9" name="AutoShape 2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85210" y="2114550"/>
            <a:ext cx="1223963" cy="215900"/>
          </a:xfrm>
          <a:prstGeom prst="rightArrow">
            <a:avLst>
              <a:gd name="adj1" fmla="val 50000"/>
              <a:gd name="adj2" fmla="val 1417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" name="AutoShape 2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56873" y="2546350"/>
            <a:ext cx="287337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" name="AutoShape 2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09398" y="4922837"/>
            <a:ext cx="215900" cy="574675"/>
          </a:xfrm>
          <a:prstGeom prst="downArrow">
            <a:avLst>
              <a:gd name="adj1" fmla="val 50000"/>
              <a:gd name="adj2" fmla="val 665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AutoShape 2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93273" y="4922837"/>
            <a:ext cx="287337" cy="503238"/>
          </a:xfrm>
          <a:prstGeom prst="upDownArrow">
            <a:avLst>
              <a:gd name="adj1" fmla="val 50000"/>
              <a:gd name="adj2" fmla="val 350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AutoShape 2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41198" y="3409950"/>
            <a:ext cx="1079500" cy="2159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AutoShape 3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120698" y="3122612"/>
            <a:ext cx="1062037" cy="757238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Excel</a:t>
            </a:r>
          </a:p>
        </p:txBody>
      </p:sp>
      <p:sp>
        <p:nvSpPr>
          <p:cNvPr id="15" name="Webpage"/>
          <p:cNvSpPr>
            <a:spLocks noEditPoints="1" noChangeArrowheads="1"/>
          </p:cNvSpPr>
          <p:nvPr>
            <p:custDataLst>
              <p:tags r:id="rId12"/>
            </p:custDataLst>
          </p:nvPr>
        </p:nvSpPr>
        <p:spPr bwMode="auto">
          <a:xfrm>
            <a:off x="2728085" y="5426075"/>
            <a:ext cx="1657350" cy="1223962"/>
          </a:xfrm>
          <a:custGeom>
            <a:avLst/>
            <a:gdLst>
              <a:gd name="T0" fmla="*/ 397994 w 21600"/>
              <a:gd name="T1" fmla="*/ 1223962 h 21600"/>
              <a:gd name="T2" fmla="*/ 0 w 21600"/>
              <a:gd name="T3" fmla="*/ 992146 h 21600"/>
              <a:gd name="T4" fmla="*/ 1657350 w 21600"/>
              <a:gd name="T5" fmla="*/ 0 h 21600"/>
              <a:gd name="T6" fmla="*/ 0 w 21600"/>
              <a:gd name="T7" fmla="*/ 0 h 21600"/>
              <a:gd name="T8" fmla="*/ 828675 w 21600"/>
              <a:gd name="T9" fmla="*/ 0 h 21600"/>
              <a:gd name="T10" fmla="*/ 1657350 w 21600"/>
              <a:gd name="T11" fmla="*/ 0 h 21600"/>
              <a:gd name="T12" fmla="*/ 1657350 w 21600"/>
              <a:gd name="T13" fmla="*/ 611981 h 21600"/>
              <a:gd name="T14" fmla="*/ 1657350 w 21600"/>
              <a:gd name="T15" fmla="*/ 1223962 h 21600"/>
              <a:gd name="T16" fmla="*/ 828675 w 21600"/>
              <a:gd name="T17" fmla="*/ 1223962 h 21600"/>
              <a:gd name="T18" fmla="*/ 0 w 21600"/>
              <a:gd name="T19" fmla="*/ 61198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1955 w 21600"/>
              <a:gd name="T31" fmla="*/ 12829 h 21600"/>
              <a:gd name="T32" fmla="*/ 19814 w 21600"/>
              <a:gd name="T33" fmla="*/ 20749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Web</a:t>
            </a:r>
          </a:p>
          <a:p>
            <a:pPr algn="ctr" eaLnBrk="1" hangingPunct="1"/>
            <a:r>
              <a:rPr lang="en-US" altLang="en-US"/>
              <a:t>Forms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4096"/>
          </a:xfr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3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3;White;Black426;White;White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Black426;White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MediaBoxColor;White;Black426;White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ExtraYellow;White;Black426;White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y3;White;Black426;White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426;White;-1;-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</Words>
  <Application>Microsoft Office PowerPoint</Application>
  <PresentationFormat>Overhead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Bosch Office Sans</vt:lpstr>
      <vt:lpstr>Calibri</vt:lpstr>
      <vt:lpstr>Calibri Light</vt:lpstr>
      <vt:lpstr>Courier New</vt:lpstr>
      <vt:lpstr>Times New Roman</vt:lpstr>
      <vt:lpstr>Office Theme</vt:lpstr>
      <vt:lpstr>IMPLEMENTATION OF PLANNING AT AA</vt:lpstr>
      <vt:lpstr>BOSCH</vt:lpstr>
      <vt:lpstr>AA at BOSCH</vt:lpstr>
      <vt:lpstr>Introduction to tools</vt:lpstr>
      <vt:lpstr>Essbase</vt:lpstr>
      <vt:lpstr>PowerPoint Presentation</vt:lpstr>
      <vt:lpstr>Architecture</vt:lpstr>
      <vt:lpstr>Flow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PLANNING AT AA</dc:title>
  <dc:creator>FIXED-TERM Neha K S (RBEI/BSO24)</dc:creator>
  <cp:lastModifiedBy>FIXED-TERM Neha K S (RBEI/BSO24)</cp:lastModifiedBy>
  <cp:revision>14</cp:revision>
  <dcterms:created xsi:type="dcterms:W3CDTF">2017-04-20T09:19:28Z</dcterms:created>
  <dcterms:modified xsi:type="dcterms:W3CDTF">2017-04-21T09:16:19Z</dcterms:modified>
</cp:coreProperties>
</file>