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jUNpg0ZJjOfW03nAPWbVE6cxmrmbslgz/edit?usp=drivesdk&amp;ouid=116503242688954787115&amp;rtpof=true&amp;sd=true" TargetMode="External"/><Relationship Id="rId2" Type="http://schemas.openxmlformats.org/officeDocument/2006/relationships/hyperlink" Target="https://github.com/vasukik24/AI-Miniprojec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kinter.html" TargetMode="External"/><Relationship Id="rId2" Type="http://schemas.openxmlformats.org/officeDocument/2006/relationships/hyperlink" Target="https://www.redblobgames.com/pathfinding/a-sta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&lt;AI Treasure Hunt using A* Search Algorithm&gt;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548246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2117240070342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VASUKI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AI&amp;DS -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10/29/2025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GB" dirty="0"/>
              <a:t>Artificial Intelligence (AI) enables systems to simulate human-like decision-making in problem-solving environments. In this project, an AI agent navigates a grid-based environment to find hidden treasure while avoiding traps. </a:t>
            </a:r>
          </a:p>
          <a:p>
            <a:r>
              <a:rPr lang="en-GB" dirty="0"/>
              <a:t>The system applies AI search algorithms to simulate intelligent </a:t>
            </a:r>
            <a:r>
              <a:rPr lang="en-GB" dirty="0" err="1"/>
              <a:t>behavior</a:t>
            </a:r>
            <a:r>
              <a:rPr lang="en-GB" dirty="0"/>
              <a:t> within a constrained environment. </a:t>
            </a:r>
          </a:p>
          <a:p>
            <a:r>
              <a:rPr lang="en-GB" dirty="0"/>
              <a:t>The goal is to demonstrate how an agent can autonomously find an optimal path to a target using heuristic search, representing an application of AI in pathfinding and decision-making.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GB" dirty="0"/>
              <a:t>Artificial Intelligence (AI) is the science of creating systems capable of performing tasks requiring human-like intelligence. </a:t>
            </a:r>
          </a:p>
          <a:p>
            <a:r>
              <a:rPr lang="en-GB" dirty="0"/>
              <a:t>In grid-based pathfinding problems, AI uses search algorithms to explore the environment efficiently.</a:t>
            </a:r>
          </a:p>
          <a:p>
            <a:r>
              <a:rPr lang="en-GB" dirty="0"/>
              <a:t> This project uses the A* (A-star) algorithm, a popular AI pathfinding technique that combines the advantages of Dijkstra’s algorithm and Greedy Best-First Search. </a:t>
            </a:r>
          </a:p>
          <a:p>
            <a:r>
              <a:rPr lang="en-GB" dirty="0"/>
              <a:t>A* uses a heuristic function to estimate the cost of reaching the goal, allowing the agent to find the shortest and safest path to the treasure while avoiding obstacles.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5846"/>
              </p:ext>
            </p:extLst>
          </p:nvPr>
        </p:nvGraphicFramePr>
        <p:xfrm>
          <a:off x="1854200" y="2205222"/>
          <a:ext cx="8128000" cy="257389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374254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2"/>
                        </a:rPr>
                        <a:t>https://github.com/vasukik24/AI-Miniproject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3"/>
                        </a:rPr>
                        <a:t>https://docs.google.com/spreadsheets/d/1jUNpg0ZJjOfW03nAPWbVE6cxmrmbslgz/edit?usp=drivesdk&amp;ouid=116503242688954787115&amp;rtpof=true&amp;sd=true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CAC3704-2F4D-4096-B060-4F3EC60C4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1. Russell, S., &amp; </a:t>
            </a:r>
            <a:r>
              <a:rPr lang="en-US" dirty="0" err="1"/>
              <a:t>Norvig</a:t>
            </a:r>
            <a:r>
              <a:rPr lang="en-US" dirty="0"/>
              <a:t>, P. (2021). Artificial Intelligence: A Modern Approach. Pearson.</a:t>
            </a:r>
          </a:p>
          <a:p>
            <a:pPr marL="0" lvl="0" indent="0">
              <a:buNone/>
            </a:pPr>
            <a:r>
              <a:rPr lang="en-US" dirty="0"/>
              <a:t>2. Amit Patel, 'Introduction to the A* Algorithm', Red Blob Games </a:t>
            </a:r>
          </a:p>
          <a:p>
            <a:pPr marL="0" lvl="0" indent="0">
              <a:buNone/>
            </a:pPr>
            <a:r>
              <a:rPr lang="en-US" dirty="0"/>
              <a:t>3. Python </a:t>
            </a:r>
            <a:r>
              <a:rPr lang="en-US" dirty="0" err="1"/>
              <a:t>Tkinter</a:t>
            </a:r>
            <a:r>
              <a:rPr lang="en-US" dirty="0"/>
              <a:t> Documentation(</a:t>
            </a:r>
            <a:r>
              <a:rPr lang="en-US" dirty="0">
                <a:hlinkClick r:id="rId2"/>
              </a:rPr>
              <a:t>https://www.redblobgames.com/pathfinding/a-star/</a:t>
            </a:r>
            <a:r>
              <a:rPr lang="en-US" dirty="0"/>
              <a:t>) </a:t>
            </a:r>
          </a:p>
          <a:p>
            <a:pPr marL="0" lvl="0" indent="0">
              <a:buNone/>
            </a:pPr>
            <a:r>
              <a:rPr lang="en-US" dirty="0"/>
              <a:t>4. AI Pathfinding Examples on GitHub – Open Source Educational </a:t>
            </a:r>
            <a:r>
              <a:rPr lang="en-US" dirty="0" err="1"/>
              <a:t>Projects.</a:t>
            </a:r>
            <a:r>
              <a:rPr lang="en-US" dirty="0" err="1">
                <a:hlinkClick r:id="rId3"/>
              </a:rPr>
              <a:t>https</a:t>
            </a:r>
            <a:r>
              <a:rPr lang="en-US" dirty="0">
                <a:hlinkClick r:id="rId3"/>
              </a:rPr>
              <a:t>://docs.python.org/3/library/tkinter.html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365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DEPARTMENT OF ARTIFICIAL INTELLIGENCE AND DATA SCIENCE ACADEMIC YEAR 2025 - 2026 SEMESTER III ARTIFICIAL INTELLIGENCE LABORATORY  MINI PROJECT REVIEW   &lt;AI Treasure Hunt using A* Search Algorithm&gt;</vt:lpstr>
      <vt:lpstr>PROBLEM STATEMENT</vt:lpstr>
      <vt:lpstr>THEORETICAL BACKGROUND</vt:lpstr>
      <vt:lpstr>IMPLEMENTATION AND CODE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 ACADEMIC YEAR 2025 - 2026 SEMESTER III ARTIFICIAL INTELLIGENCE LABORATORY  MINI PROJECT REVIEW   &lt;AI Treasure Hunt using A* Search Algorithm&gt;</dc:title>
  <dc:creator>SANKAR GANESH K</dc:creator>
  <cp:lastModifiedBy>vasuki k</cp:lastModifiedBy>
  <cp:revision>8</cp:revision>
  <dcterms:created xsi:type="dcterms:W3CDTF">2025-10-18T08:57:34Z</dcterms:created>
  <dcterms:modified xsi:type="dcterms:W3CDTF">2025-10-29T15:29:02Z</dcterms:modified>
</cp:coreProperties>
</file>